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7556500" cy="10699750"/>
  <p:notesSz cx="7556500" cy="10699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3012" y="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6922"/>
            <a:ext cx="6428422" cy="22469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4427" y="5991860"/>
            <a:ext cx="5293995"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p:txBody>
          <a:bodyPr lIns="0" tIns="0" rIns="0" bIns="0"/>
          <a:lstStyle>
            <a:lvl1pPr>
              <a:defRPr sz="950" b="0" i="0">
                <a:solidFill>
                  <a:srgbClr val="184E94"/>
                </a:solidFill>
                <a:latin typeface="Arial"/>
                <a:cs typeface="Arial"/>
              </a:defRPr>
            </a:lvl1pPr>
          </a:lstStyle>
          <a:p>
            <a:pPr marL="38100">
              <a:lnSpc>
                <a:spcPct val="100000"/>
              </a:lnSpc>
              <a:spcBef>
                <a:spcPts val="180"/>
              </a:spcBef>
            </a:pPr>
            <a:fld id="{81D60167-4931-47E6-BA6A-407CBD079E47}" type="slidenum">
              <a:rPr spc="-10" dirty="0"/>
              <a:t>‹#›</a:t>
            </a:fld>
            <a:r>
              <a:rPr spc="-10" dirty="0"/>
              <a:t>/20</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C7E1F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052F58"/>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p:txBody>
          <a:bodyPr lIns="0" tIns="0" rIns="0" bIns="0"/>
          <a:lstStyle>
            <a:lvl1pPr>
              <a:defRPr sz="950" b="0" i="0">
                <a:solidFill>
                  <a:srgbClr val="184E94"/>
                </a:solidFill>
                <a:latin typeface="Arial"/>
                <a:cs typeface="Arial"/>
              </a:defRPr>
            </a:lvl1pPr>
          </a:lstStyle>
          <a:p>
            <a:pPr marL="38100">
              <a:lnSpc>
                <a:spcPct val="100000"/>
              </a:lnSpc>
              <a:spcBef>
                <a:spcPts val="180"/>
              </a:spcBef>
            </a:pPr>
            <a:fld id="{81D60167-4931-47E6-BA6A-407CBD079E47}" type="slidenum">
              <a:rPr spc="-10" dirty="0"/>
              <a:t>‹#›</a:t>
            </a:fld>
            <a:r>
              <a:rPr spc="-10" dirty="0"/>
              <a:t>/20</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52F58"/>
                </a:solidFill>
                <a:latin typeface="Calibri"/>
                <a:cs typeface="Calibri"/>
              </a:defRPr>
            </a:lvl1pPr>
          </a:lstStyle>
          <a:p>
            <a:endParaRPr/>
          </a:p>
        </p:txBody>
      </p:sp>
      <p:sp>
        <p:nvSpPr>
          <p:cNvPr id="3" name="Holder 3"/>
          <p:cNvSpPr>
            <a:spLocks noGrp="1"/>
          </p:cNvSpPr>
          <p:nvPr>
            <p:ph sz="half" idx="2"/>
          </p:nvPr>
        </p:nvSpPr>
        <p:spPr>
          <a:xfrm>
            <a:off x="378142" y="2460942"/>
            <a:ext cx="3289839"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60942"/>
            <a:ext cx="3289839"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7" name="Holder 7"/>
          <p:cNvSpPr>
            <a:spLocks noGrp="1"/>
          </p:cNvSpPr>
          <p:nvPr>
            <p:ph type="sldNum" sz="quarter" idx="7"/>
          </p:nvPr>
        </p:nvSpPr>
        <p:spPr/>
        <p:txBody>
          <a:bodyPr lIns="0" tIns="0" rIns="0" bIns="0"/>
          <a:lstStyle>
            <a:lvl1pPr>
              <a:defRPr sz="950" b="0" i="0">
                <a:solidFill>
                  <a:srgbClr val="184E94"/>
                </a:solidFill>
                <a:latin typeface="Arial"/>
                <a:cs typeface="Arial"/>
              </a:defRPr>
            </a:lvl1pPr>
          </a:lstStyle>
          <a:p>
            <a:pPr marL="38100">
              <a:lnSpc>
                <a:spcPct val="100000"/>
              </a:lnSpc>
              <a:spcBef>
                <a:spcPts val="180"/>
              </a:spcBef>
            </a:pPr>
            <a:fld id="{81D60167-4931-47E6-BA6A-407CBD079E47}" type="slidenum">
              <a:rPr spc="-10" dirty="0"/>
              <a:t>‹#›</a:t>
            </a:fld>
            <a:r>
              <a:rPr spc="-10" dirty="0"/>
              <a:t>/20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52F58"/>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5" name="Holder 5"/>
          <p:cNvSpPr>
            <a:spLocks noGrp="1"/>
          </p:cNvSpPr>
          <p:nvPr>
            <p:ph type="sldNum" sz="quarter" idx="7"/>
          </p:nvPr>
        </p:nvSpPr>
        <p:spPr/>
        <p:txBody>
          <a:bodyPr lIns="0" tIns="0" rIns="0" bIns="0"/>
          <a:lstStyle>
            <a:lvl1pPr>
              <a:defRPr sz="950" b="0" i="0">
                <a:solidFill>
                  <a:srgbClr val="184E94"/>
                </a:solidFill>
                <a:latin typeface="Arial"/>
                <a:cs typeface="Arial"/>
              </a:defRPr>
            </a:lvl1pPr>
          </a:lstStyle>
          <a:p>
            <a:pPr marL="38100">
              <a:lnSpc>
                <a:spcPct val="100000"/>
              </a:lnSpc>
              <a:spcBef>
                <a:spcPts val="180"/>
              </a:spcBef>
            </a:pPr>
            <a:fld id="{81D60167-4931-47E6-BA6A-407CBD079E47}" type="slidenum">
              <a:rPr spc="-10" dirty="0"/>
              <a:t>‹#›</a:t>
            </a:fld>
            <a:r>
              <a:rPr spc="-10" dirty="0"/>
              <a:t>/20</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4" name="Holder 4"/>
          <p:cNvSpPr>
            <a:spLocks noGrp="1"/>
          </p:cNvSpPr>
          <p:nvPr>
            <p:ph type="sldNum" sz="quarter" idx="7"/>
          </p:nvPr>
        </p:nvSpPr>
        <p:spPr/>
        <p:txBody>
          <a:bodyPr lIns="0" tIns="0" rIns="0" bIns="0"/>
          <a:lstStyle>
            <a:lvl1pPr>
              <a:defRPr sz="950" b="0" i="0">
                <a:solidFill>
                  <a:srgbClr val="184E94"/>
                </a:solidFill>
                <a:latin typeface="Arial"/>
                <a:cs typeface="Arial"/>
              </a:defRPr>
            </a:lvl1pPr>
          </a:lstStyle>
          <a:p>
            <a:pPr marL="38100">
              <a:lnSpc>
                <a:spcPct val="100000"/>
              </a:lnSpc>
              <a:spcBef>
                <a:spcPts val="180"/>
              </a:spcBef>
            </a:pPr>
            <a:fld id="{81D60167-4931-47E6-BA6A-407CBD079E47}" type="slidenum">
              <a:rPr spc="-10" dirty="0"/>
              <a:t>‹#›</a:t>
            </a:fld>
            <a:r>
              <a:rPr spc="-10" dirty="0"/>
              <a:t>/20</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32490" y="928023"/>
            <a:ext cx="897868" cy="513715"/>
          </a:xfrm>
          <a:prstGeom prst="rect">
            <a:avLst/>
          </a:prstGeom>
        </p:spPr>
        <p:txBody>
          <a:bodyPr wrap="square" lIns="0" tIns="0" rIns="0" bIns="0">
            <a:spAutoFit/>
          </a:bodyPr>
          <a:lstStyle>
            <a:lvl1pPr>
              <a:defRPr sz="3200" b="1" i="0">
                <a:solidFill>
                  <a:srgbClr val="052F58"/>
                </a:solidFill>
                <a:latin typeface="Calibri"/>
                <a:cs typeface="Calibri"/>
              </a:defRPr>
            </a:lvl1pPr>
          </a:lstStyle>
          <a:p>
            <a:endParaRPr/>
          </a:p>
        </p:txBody>
      </p:sp>
      <p:sp>
        <p:nvSpPr>
          <p:cNvPr id="3" name="Holder 3"/>
          <p:cNvSpPr>
            <a:spLocks noGrp="1"/>
          </p:cNvSpPr>
          <p:nvPr>
            <p:ph type="body" idx="1"/>
          </p:nvPr>
        </p:nvSpPr>
        <p:spPr>
          <a:xfrm>
            <a:off x="258238" y="2804605"/>
            <a:ext cx="7046373" cy="22860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571369" y="9950768"/>
            <a:ext cx="2420112" cy="53498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50768"/>
            <a:ext cx="1739455" cy="53498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a:xfrm>
            <a:off x="6647151" y="10445178"/>
            <a:ext cx="376554" cy="192404"/>
          </a:xfrm>
          <a:prstGeom prst="rect">
            <a:avLst/>
          </a:prstGeom>
        </p:spPr>
        <p:txBody>
          <a:bodyPr wrap="square" lIns="0" tIns="0" rIns="0" bIns="0">
            <a:spAutoFit/>
          </a:bodyPr>
          <a:lstStyle>
            <a:lvl1pPr>
              <a:defRPr sz="950" b="0" i="0">
                <a:solidFill>
                  <a:srgbClr val="184E94"/>
                </a:solidFill>
                <a:latin typeface="Arial"/>
                <a:cs typeface="Arial"/>
              </a:defRPr>
            </a:lvl1pPr>
          </a:lstStyle>
          <a:p>
            <a:pPr marL="38100">
              <a:lnSpc>
                <a:spcPct val="100000"/>
              </a:lnSpc>
              <a:spcBef>
                <a:spcPts val="180"/>
              </a:spcBef>
            </a:pPr>
            <a:fld id="{81D60167-4931-47E6-BA6A-407CBD079E47}" type="slidenum">
              <a:rPr spc="-10" dirty="0"/>
              <a:t>‹#›</a:t>
            </a:fld>
            <a:r>
              <a:rPr spc="-10" dirty="0"/>
              <a:t>/20</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s://www.csc-vietnam.vn/" TargetMode="External"/><Relationship Id="rId4" Type="http://schemas.openxmlformats.org/officeDocument/2006/relationships/hyperlink" Target="http://www/"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hyperlink" Target="http://www.csc-vietnam.vn/" TargetMode="External"/><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hyperlink" Target="http://www.csc-vietnam.v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hyperlink" Target="http://www.csc-vietnam.vn/" TargetMode="External"/><Relationship Id="rId5" Type="http://schemas.openxmlformats.org/officeDocument/2006/relationships/image" Target="../media/image5.png"/><Relationship Id="rId4" Type="http://schemas.openxmlformats.org/officeDocument/2006/relationships/image" Target="../media/image71.jpg"/></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36.png"/><Relationship Id="rId12" Type="http://schemas.openxmlformats.org/officeDocument/2006/relationships/hyperlink" Target="http://www.csc-vietnam.vn/" TargetMode="Externa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5.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hyperlink" Target="http://www.csc-vietnam.vn/" TargetMode="External"/><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8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hyperlink" Target="http://www.csc-vietnam.vn/" TargetMode="External"/><Relationship Id="rId4" Type="http://schemas.openxmlformats.org/officeDocument/2006/relationships/image" Target="../media/image85.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hyperlink" Target="http://www.csc-vietnam.vn/" TargetMode="External"/><Relationship Id="rId4" Type="http://schemas.openxmlformats.org/officeDocument/2006/relationships/image" Target="../media/image92.png"/><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hyperlink" Target="http://www.csc-vietnam.vn/" TargetMode="External"/><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0.jpg"/><Relationship Id="rId4" Type="http://schemas.openxmlformats.org/officeDocument/2006/relationships/image" Target="../media/image99.jpg"/></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hyperlink" Target="http://www.csc-vietnam.vn/" TargetMode="Externa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4.jpg"/><Relationship Id="rId4" Type="http://schemas.openxmlformats.org/officeDocument/2006/relationships/image" Target="../media/image103.jpg"/></Relationships>
</file>

<file path=ppt/slides/_rels/slide1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5.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hyperlink" Target="http://www.csc-vietnam.vn/" TargetMode="External"/></Relationships>
</file>

<file path=ppt/slides/_rels/slide2.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hyperlink" Target="https://www.csc-vietnam.vn/" TargetMode="External"/><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hyperlink" Target="http://www/" TargetMode="External"/><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1.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5.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hyperlink" Target="http://www.csc-vietnam.vn/"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hyperlink" Target="http://www.csc-vietnam.vn/" TargetMode="External"/><Relationship Id="rId4" Type="http://schemas.openxmlformats.org/officeDocument/2006/relationships/image" Target="../media/image129.png"/><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hyperlink" Target="http://www.csc-vietnam.vn/" TargetMode="External"/><Relationship Id="rId4" Type="http://schemas.openxmlformats.org/officeDocument/2006/relationships/image" Target="../media/image129.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jpg"/><Relationship Id="rId12" Type="http://schemas.openxmlformats.org/officeDocument/2006/relationships/image" Target="../media/image144.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2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hyperlink" Target="http://www.csc-vietnam.vn/" TargetMode="External"/><Relationship Id="rId7" Type="http://schemas.openxmlformats.org/officeDocument/2006/relationships/image" Target="../media/image150.png"/><Relationship Id="rId12" Type="http://schemas.openxmlformats.org/officeDocument/2006/relationships/image" Target="../media/image144.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jpg"/><Relationship Id="rId9" Type="http://schemas.openxmlformats.org/officeDocument/2006/relationships/image" Target="../media/image152.png"/></Relationships>
</file>

<file path=ppt/slides/_rels/slide25.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hyperlink" Target="https://www.csc-vietnam.vn/" TargetMode="External"/><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2" Type="http://schemas.openxmlformats.org/officeDocument/2006/relationships/hyperlink" Target="http://www/" TargetMode="External"/><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jp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0.png"/></Relationships>
</file>

<file path=ppt/slides/_rels/slide3.xml.rels><?xml version="1.0" encoding="UTF-8" standalone="yes"?>
<Relationships xmlns="http://schemas.openxmlformats.org/package/2006/relationships"><Relationship Id="rId3" Type="http://schemas.openxmlformats.org/officeDocument/2006/relationships/hyperlink" Target="http://www.csc-vietnam.vn/"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hyperlink" Target="http://www.csc-vietnam.vn/"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hyperlink" Target="http://www.csc-vietnam.vn/"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www.csc-vietnam.vn/" TargetMode="External"/><Relationship Id="rId3" Type="http://schemas.openxmlformats.org/officeDocument/2006/relationships/image" Target="../media/image39.jpg"/><Relationship Id="rId7"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jpg"/></Relationships>
</file>

<file path=ppt/slides/_rels/slide7.xml.rels><?xml version="1.0" encoding="UTF-8" standalone="yes"?>
<Relationships xmlns="http://schemas.openxmlformats.org/package/2006/relationships"><Relationship Id="rId3" Type="http://schemas.openxmlformats.org/officeDocument/2006/relationships/hyperlink" Target="http://www.csc-vietnam.vn/"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csc-vietnam.vn/"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hyperlink" Target="http://www.csc-vietnam.vn/" TargetMode="External"/><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object 27"/>
          <p:cNvSpPr txBox="1"/>
          <p:nvPr/>
        </p:nvSpPr>
        <p:spPr>
          <a:xfrm>
            <a:off x="423193" y="403663"/>
            <a:ext cx="2263775" cy="328295"/>
          </a:xfrm>
          <a:prstGeom prst="rect">
            <a:avLst/>
          </a:prstGeom>
        </p:spPr>
        <p:txBody>
          <a:bodyPr vert="horz" wrap="square" lIns="0" tIns="17145" rIns="0" bIns="0" rtlCol="0">
            <a:spAutoFit/>
          </a:bodyPr>
          <a:lstStyle/>
          <a:p>
            <a:pPr marL="12700">
              <a:lnSpc>
                <a:spcPct val="100000"/>
              </a:lnSpc>
              <a:spcBef>
                <a:spcPts val="135"/>
              </a:spcBef>
            </a:pPr>
            <a:r>
              <a:rPr sz="1950" spc="55" dirty="0">
                <a:solidFill>
                  <a:srgbClr val="FFFFFF"/>
                </a:solidFill>
                <a:latin typeface="Tahoma"/>
                <a:cs typeface="Tahoma"/>
              </a:rPr>
              <a:t>KHOÁNG</a:t>
            </a:r>
            <a:r>
              <a:rPr sz="1950" spc="-85" dirty="0">
                <a:solidFill>
                  <a:srgbClr val="FFFFFF"/>
                </a:solidFill>
                <a:latin typeface="Tahoma"/>
                <a:cs typeface="Tahoma"/>
              </a:rPr>
              <a:t> </a:t>
            </a:r>
            <a:r>
              <a:rPr sz="1950" spc="-75" dirty="0">
                <a:solidFill>
                  <a:srgbClr val="FFFFFF"/>
                </a:solidFill>
                <a:latin typeface="Tahoma"/>
                <a:cs typeface="Tahoma"/>
              </a:rPr>
              <a:t>VI</a:t>
            </a:r>
            <a:r>
              <a:rPr sz="1950" spc="-85" dirty="0">
                <a:solidFill>
                  <a:srgbClr val="FFFFFF"/>
                </a:solidFill>
                <a:latin typeface="Tahoma"/>
                <a:cs typeface="Tahoma"/>
              </a:rPr>
              <a:t> </a:t>
            </a:r>
            <a:r>
              <a:rPr sz="1950" spc="50" dirty="0">
                <a:solidFill>
                  <a:srgbClr val="FFFFFF"/>
                </a:solidFill>
                <a:latin typeface="Tahoma"/>
                <a:cs typeface="Tahoma"/>
              </a:rPr>
              <a:t>LƯỢNG</a:t>
            </a:r>
            <a:endParaRPr sz="1950">
              <a:latin typeface="Tahoma"/>
              <a:cs typeface="Tahoma"/>
            </a:endParaRPr>
          </a:p>
        </p:txBody>
      </p:sp>
      <p:sp>
        <p:nvSpPr>
          <p:cNvPr id="34" name="object 34"/>
          <p:cNvSpPr txBox="1"/>
          <p:nvPr/>
        </p:nvSpPr>
        <p:spPr>
          <a:xfrm>
            <a:off x="2512998" y="2323076"/>
            <a:ext cx="1567180" cy="1085215"/>
          </a:xfrm>
          <a:prstGeom prst="rect">
            <a:avLst/>
          </a:prstGeom>
        </p:spPr>
        <p:txBody>
          <a:bodyPr vert="horz" wrap="square" lIns="0" tIns="11430" rIns="0" bIns="0" rtlCol="0">
            <a:spAutoFit/>
          </a:bodyPr>
          <a:lstStyle/>
          <a:p>
            <a:pPr marL="12700" marR="439420">
              <a:lnSpc>
                <a:spcPct val="125299"/>
              </a:lnSpc>
              <a:spcBef>
                <a:spcPts val="90"/>
              </a:spcBef>
            </a:pPr>
            <a:r>
              <a:rPr sz="1850" b="1" spc="265" dirty="0">
                <a:solidFill>
                  <a:srgbClr val="FFFFFF"/>
                </a:solidFill>
                <a:latin typeface="Calibri"/>
                <a:cs typeface="Calibri"/>
              </a:rPr>
              <a:t>CHẤT </a:t>
            </a:r>
            <a:r>
              <a:rPr sz="1850" b="1" spc="235" dirty="0">
                <a:solidFill>
                  <a:srgbClr val="FFFFFF"/>
                </a:solidFill>
                <a:latin typeface="Calibri"/>
                <a:cs typeface="Calibri"/>
              </a:rPr>
              <a:t>ION</a:t>
            </a:r>
            <a:r>
              <a:rPr sz="1850" b="1" spc="100" dirty="0">
                <a:solidFill>
                  <a:srgbClr val="FFFFFF"/>
                </a:solidFill>
                <a:latin typeface="Calibri"/>
                <a:cs typeface="Calibri"/>
              </a:rPr>
              <a:t> </a:t>
            </a:r>
            <a:r>
              <a:rPr sz="1850" b="1" spc="285" dirty="0">
                <a:solidFill>
                  <a:srgbClr val="FFFFFF"/>
                </a:solidFill>
                <a:latin typeface="Calibri"/>
                <a:cs typeface="Calibri"/>
              </a:rPr>
              <a:t>HÓA</a:t>
            </a:r>
            <a:endParaRPr sz="1850">
              <a:latin typeface="Calibri"/>
              <a:cs typeface="Calibri"/>
            </a:endParaRPr>
          </a:p>
          <a:p>
            <a:pPr marL="12700">
              <a:lnSpc>
                <a:spcPct val="100000"/>
              </a:lnSpc>
              <a:spcBef>
                <a:spcPts val="565"/>
              </a:spcBef>
            </a:pPr>
            <a:r>
              <a:rPr sz="1850" b="1" spc="300" dirty="0">
                <a:solidFill>
                  <a:srgbClr val="FFFFFF"/>
                </a:solidFill>
                <a:latin typeface="Calibri"/>
                <a:cs typeface="Calibri"/>
              </a:rPr>
              <a:t>HOÀN</a:t>
            </a:r>
            <a:r>
              <a:rPr sz="1850" b="1" spc="110" dirty="0">
                <a:solidFill>
                  <a:srgbClr val="FFFFFF"/>
                </a:solidFill>
                <a:latin typeface="Calibri"/>
                <a:cs typeface="Calibri"/>
              </a:rPr>
              <a:t> </a:t>
            </a:r>
            <a:r>
              <a:rPr sz="1850" b="1" spc="245" dirty="0">
                <a:solidFill>
                  <a:srgbClr val="FFFFFF"/>
                </a:solidFill>
                <a:latin typeface="Calibri"/>
                <a:cs typeface="Calibri"/>
              </a:rPr>
              <a:t>TOÀN</a:t>
            </a:r>
            <a:endParaRPr sz="1850">
              <a:latin typeface="Calibri"/>
              <a:cs typeface="Calibri"/>
            </a:endParaRPr>
          </a:p>
        </p:txBody>
      </p:sp>
      <p:sp>
        <p:nvSpPr>
          <p:cNvPr id="35" name="object 35"/>
          <p:cNvSpPr txBox="1"/>
          <p:nvPr/>
        </p:nvSpPr>
        <p:spPr>
          <a:xfrm>
            <a:off x="5402364" y="7448958"/>
            <a:ext cx="1646555" cy="2145030"/>
          </a:xfrm>
          <a:prstGeom prst="rect">
            <a:avLst/>
          </a:prstGeom>
        </p:spPr>
        <p:txBody>
          <a:bodyPr vert="horz" wrap="square" lIns="0" tIns="11430" rIns="0" bIns="0" rtlCol="0">
            <a:spAutoFit/>
          </a:bodyPr>
          <a:lstStyle/>
          <a:p>
            <a:pPr marL="12700" marR="5080">
              <a:lnSpc>
                <a:spcPct val="125299"/>
              </a:lnSpc>
              <a:spcBef>
                <a:spcPts val="90"/>
              </a:spcBef>
            </a:pPr>
            <a:r>
              <a:rPr sz="1850" b="1" spc="285" dirty="0">
                <a:solidFill>
                  <a:srgbClr val="FFFFFF"/>
                </a:solidFill>
                <a:latin typeface="Calibri"/>
                <a:cs typeface="Calibri"/>
              </a:rPr>
              <a:t>NGUỒN</a:t>
            </a:r>
            <a:r>
              <a:rPr sz="1850" b="1" spc="95" dirty="0">
                <a:solidFill>
                  <a:srgbClr val="FFFFFF"/>
                </a:solidFill>
                <a:latin typeface="Calibri"/>
                <a:cs typeface="Calibri"/>
              </a:rPr>
              <a:t> </a:t>
            </a:r>
            <a:r>
              <a:rPr sz="1850" b="1" spc="295" dirty="0">
                <a:solidFill>
                  <a:srgbClr val="FFFFFF"/>
                </a:solidFill>
                <a:latin typeface="Calibri"/>
                <a:cs typeface="Calibri"/>
              </a:rPr>
              <a:t>GỐC </a:t>
            </a:r>
            <a:r>
              <a:rPr sz="1850" b="1" spc="300" dirty="0">
                <a:solidFill>
                  <a:srgbClr val="FFFFFF"/>
                </a:solidFill>
                <a:latin typeface="Calibri"/>
                <a:cs typeface="Calibri"/>
              </a:rPr>
              <a:t>HOÀN</a:t>
            </a:r>
            <a:r>
              <a:rPr sz="1850" b="1" spc="110" dirty="0">
                <a:solidFill>
                  <a:srgbClr val="FFFFFF"/>
                </a:solidFill>
                <a:latin typeface="Calibri"/>
                <a:cs typeface="Calibri"/>
              </a:rPr>
              <a:t> </a:t>
            </a:r>
            <a:r>
              <a:rPr sz="1850" b="1" spc="245" dirty="0">
                <a:solidFill>
                  <a:srgbClr val="FFFFFF"/>
                </a:solidFill>
                <a:latin typeface="Calibri"/>
                <a:cs typeface="Calibri"/>
              </a:rPr>
              <a:t>TOÀN </a:t>
            </a:r>
            <a:r>
              <a:rPr sz="1850" b="1" spc="135" dirty="0">
                <a:solidFill>
                  <a:srgbClr val="FFFFFF"/>
                </a:solidFill>
                <a:latin typeface="Calibri"/>
                <a:cs typeface="Calibri"/>
              </a:rPr>
              <a:t>TỰ</a:t>
            </a:r>
            <a:r>
              <a:rPr sz="1850" b="1" spc="95" dirty="0">
                <a:solidFill>
                  <a:srgbClr val="FFFFFF"/>
                </a:solidFill>
                <a:latin typeface="Calibri"/>
                <a:cs typeface="Calibri"/>
              </a:rPr>
              <a:t> </a:t>
            </a:r>
            <a:r>
              <a:rPr sz="1850" b="1" spc="260" dirty="0">
                <a:solidFill>
                  <a:srgbClr val="FFFFFF"/>
                </a:solidFill>
                <a:latin typeface="Calibri"/>
                <a:cs typeface="Calibri"/>
              </a:rPr>
              <a:t>NHIÊN </a:t>
            </a:r>
            <a:r>
              <a:rPr sz="1850" b="1" spc="245" dirty="0">
                <a:solidFill>
                  <a:srgbClr val="FFFFFF"/>
                </a:solidFill>
                <a:latin typeface="Calibri"/>
                <a:cs typeface="Calibri"/>
              </a:rPr>
              <a:t>GIÚP</a:t>
            </a:r>
            <a:r>
              <a:rPr sz="1850" b="1" spc="105" dirty="0">
                <a:solidFill>
                  <a:srgbClr val="FFFFFF"/>
                </a:solidFill>
                <a:latin typeface="Calibri"/>
                <a:cs typeface="Calibri"/>
              </a:rPr>
              <a:t> </a:t>
            </a:r>
            <a:r>
              <a:rPr sz="1850" b="1" spc="250" dirty="0">
                <a:solidFill>
                  <a:srgbClr val="FFFFFF"/>
                </a:solidFill>
                <a:latin typeface="Calibri"/>
                <a:cs typeface="Calibri"/>
              </a:rPr>
              <a:t>CƠ</a:t>
            </a:r>
            <a:r>
              <a:rPr sz="1850" b="1" spc="110" dirty="0">
                <a:solidFill>
                  <a:srgbClr val="FFFFFF"/>
                </a:solidFill>
                <a:latin typeface="Calibri"/>
                <a:cs typeface="Calibri"/>
              </a:rPr>
              <a:t> </a:t>
            </a:r>
            <a:r>
              <a:rPr sz="1850" b="1" spc="275" dirty="0">
                <a:solidFill>
                  <a:srgbClr val="FFFFFF"/>
                </a:solidFill>
                <a:latin typeface="Calibri"/>
                <a:cs typeface="Calibri"/>
              </a:rPr>
              <a:t>THỂ </a:t>
            </a:r>
            <a:r>
              <a:rPr sz="1850" b="1" spc="365" dirty="0">
                <a:solidFill>
                  <a:srgbClr val="FFFFFF"/>
                </a:solidFill>
                <a:latin typeface="Calibri"/>
                <a:cs typeface="Calibri"/>
              </a:rPr>
              <a:t>DỄ</a:t>
            </a:r>
            <a:r>
              <a:rPr sz="1850" b="1" spc="95" dirty="0">
                <a:solidFill>
                  <a:srgbClr val="FFFFFF"/>
                </a:solidFill>
                <a:latin typeface="Calibri"/>
                <a:cs typeface="Calibri"/>
              </a:rPr>
              <a:t> </a:t>
            </a:r>
            <a:r>
              <a:rPr sz="1850" b="1" spc="275" dirty="0">
                <a:solidFill>
                  <a:srgbClr val="FFFFFF"/>
                </a:solidFill>
                <a:latin typeface="Calibri"/>
                <a:cs typeface="Calibri"/>
              </a:rPr>
              <a:t>DÀNG </a:t>
            </a:r>
            <a:r>
              <a:rPr sz="1850" b="1" spc="330" dirty="0">
                <a:solidFill>
                  <a:srgbClr val="FFFFFF"/>
                </a:solidFill>
                <a:latin typeface="Calibri"/>
                <a:cs typeface="Calibri"/>
              </a:rPr>
              <a:t>HẤP</a:t>
            </a:r>
            <a:r>
              <a:rPr sz="1850" b="1" spc="95" dirty="0">
                <a:solidFill>
                  <a:srgbClr val="FFFFFF"/>
                </a:solidFill>
                <a:latin typeface="Calibri"/>
                <a:cs typeface="Calibri"/>
              </a:rPr>
              <a:t> </a:t>
            </a:r>
            <a:r>
              <a:rPr sz="1850" b="1" spc="245" dirty="0">
                <a:solidFill>
                  <a:srgbClr val="FFFFFF"/>
                </a:solidFill>
                <a:latin typeface="Calibri"/>
                <a:cs typeface="Calibri"/>
              </a:rPr>
              <a:t>THỤ</a:t>
            </a:r>
            <a:endParaRPr sz="1850" dirty="0">
              <a:latin typeface="Calibri"/>
              <a:cs typeface="Calibri"/>
            </a:endParaRPr>
          </a:p>
        </p:txBody>
      </p:sp>
      <p:sp>
        <p:nvSpPr>
          <p:cNvPr id="36" name="object 36"/>
          <p:cNvSpPr txBox="1"/>
          <p:nvPr/>
        </p:nvSpPr>
        <p:spPr>
          <a:xfrm rot="20640000">
            <a:off x="1232836" y="6154440"/>
            <a:ext cx="1235531" cy="116839"/>
          </a:xfrm>
          <a:prstGeom prst="rect">
            <a:avLst/>
          </a:prstGeom>
        </p:spPr>
        <p:txBody>
          <a:bodyPr vert="horz" wrap="square" lIns="0" tIns="0" rIns="0" bIns="0" rtlCol="0">
            <a:spAutoFit/>
          </a:bodyPr>
          <a:lstStyle/>
          <a:p>
            <a:pPr>
              <a:lnSpc>
                <a:spcPts val="919"/>
              </a:lnSpc>
            </a:pPr>
            <a:r>
              <a:rPr sz="900" b="1" dirty="0">
                <a:solidFill>
                  <a:srgbClr val="EFEDFA"/>
                </a:solidFill>
                <a:latin typeface="Arial"/>
                <a:cs typeface="Arial"/>
              </a:rPr>
              <a:t>KHO</a:t>
            </a:r>
            <a:r>
              <a:rPr sz="1350" b="1" baseline="3086" dirty="0">
                <a:solidFill>
                  <a:srgbClr val="EFEDFA"/>
                </a:solidFill>
                <a:latin typeface="Arial"/>
                <a:cs typeface="Arial"/>
              </a:rPr>
              <a:t>ÁNG</a:t>
            </a:r>
            <a:r>
              <a:rPr sz="1350" b="1" spc="359" baseline="3086" dirty="0">
                <a:solidFill>
                  <a:srgbClr val="EFEDFA"/>
                </a:solidFill>
                <a:latin typeface="Arial"/>
                <a:cs typeface="Arial"/>
              </a:rPr>
              <a:t> </a:t>
            </a:r>
            <a:r>
              <a:rPr sz="1350" b="1" baseline="3086" dirty="0">
                <a:solidFill>
                  <a:srgbClr val="EFEDFA"/>
                </a:solidFill>
                <a:latin typeface="Arial"/>
                <a:cs typeface="Arial"/>
              </a:rPr>
              <a:t>VI</a:t>
            </a:r>
            <a:r>
              <a:rPr sz="1350" b="1" spc="367" baseline="3086" dirty="0">
                <a:solidFill>
                  <a:srgbClr val="EFEDFA"/>
                </a:solidFill>
                <a:latin typeface="Arial"/>
                <a:cs typeface="Arial"/>
              </a:rPr>
              <a:t> </a:t>
            </a:r>
            <a:r>
              <a:rPr sz="1350" b="1" spc="-15" baseline="6172" dirty="0">
                <a:solidFill>
                  <a:srgbClr val="EFEDFA"/>
                </a:solidFill>
                <a:latin typeface="Arial"/>
                <a:cs typeface="Arial"/>
              </a:rPr>
              <a:t>LƯỢNG</a:t>
            </a:r>
            <a:endParaRPr sz="1350" baseline="6172">
              <a:latin typeface="Arial"/>
              <a:cs typeface="Arial"/>
            </a:endParaRPr>
          </a:p>
        </p:txBody>
      </p:sp>
      <p:sp>
        <p:nvSpPr>
          <p:cNvPr id="43" name="object 43"/>
          <p:cNvSpPr txBox="1"/>
          <p:nvPr/>
        </p:nvSpPr>
        <p:spPr>
          <a:xfrm rot="20580000">
            <a:off x="1306538" y="6418921"/>
            <a:ext cx="441074" cy="311150"/>
          </a:xfrm>
          <a:prstGeom prst="rect">
            <a:avLst/>
          </a:prstGeom>
        </p:spPr>
        <p:txBody>
          <a:bodyPr vert="horz" wrap="square" lIns="0" tIns="15240" rIns="0" bIns="0" rtlCol="0">
            <a:spAutoFit/>
          </a:bodyPr>
          <a:lstStyle/>
          <a:p>
            <a:pPr>
              <a:lnSpc>
                <a:spcPct val="100000"/>
              </a:lnSpc>
              <a:spcBef>
                <a:spcPts val="120"/>
              </a:spcBef>
            </a:pPr>
            <a:r>
              <a:rPr sz="2450" spc="-735" dirty="0">
                <a:solidFill>
                  <a:srgbClr val="FFFFFF"/>
                </a:solidFill>
                <a:latin typeface="Gill Sans MT"/>
                <a:cs typeface="Gill Sans MT"/>
              </a:rPr>
              <a:t>1</a:t>
            </a:r>
            <a:r>
              <a:rPr sz="2450" spc="-2275" dirty="0">
                <a:solidFill>
                  <a:srgbClr val="FFFFFF"/>
                </a:solidFill>
                <a:latin typeface="Gill Sans MT"/>
                <a:cs typeface="Gill Sans MT"/>
              </a:rPr>
              <a:t>O</a:t>
            </a:r>
            <a:endParaRPr sz="2450">
              <a:latin typeface="Gill Sans MT"/>
              <a:cs typeface="Gill Sans MT"/>
            </a:endParaRPr>
          </a:p>
        </p:txBody>
      </p:sp>
      <p:sp>
        <p:nvSpPr>
          <p:cNvPr id="44" name="object 44"/>
          <p:cNvSpPr txBox="1"/>
          <p:nvPr/>
        </p:nvSpPr>
        <p:spPr>
          <a:xfrm rot="20580000">
            <a:off x="1467445" y="6423781"/>
            <a:ext cx="388181" cy="228600"/>
          </a:xfrm>
          <a:prstGeom prst="rect">
            <a:avLst/>
          </a:prstGeom>
        </p:spPr>
        <p:txBody>
          <a:bodyPr vert="horz" wrap="square" lIns="0" tIns="15240" rIns="0" bIns="0" rtlCol="0">
            <a:spAutoFit/>
          </a:bodyPr>
          <a:lstStyle/>
          <a:p>
            <a:pPr>
              <a:lnSpc>
                <a:spcPct val="100000"/>
              </a:lnSpc>
              <a:spcBef>
                <a:spcPts val="120"/>
              </a:spcBef>
            </a:pPr>
            <a:r>
              <a:rPr sz="1800" spc="75" dirty="0">
                <a:solidFill>
                  <a:srgbClr val="FFFFFF"/>
                </a:solidFill>
                <a:latin typeface="Gill Sans MT"/>
                <a:cs typeface="Gill Sans MT"/>
              </a:rPr>
              <a:t>O</a:t>
            </a:r>
            <a:r>
              <a:rPr sz="1800" spc="-1520" dirty="0">
                <a:solidFill>
                  <a:srgbClr val="FFFFFF"/>
                </a:solidFill>
                <a:latin typeface="Gill Sans MT"/>
                <a:cs typeface="Gill Sans MT"/>
              </a:rPr>
              <a:t>O</a:t>
            </a:r>
            <a:endParaRPr sz="1800">
              <a:latin typeface="Gill Sans MT"/>
              <a:cs typeface="Gill Sans MT"/>
            </a:endParaRPr>
          </a:p>
        </p:txBody>
      </p:sp>
      <p:sp>
        <p:nvSpPr>
          <p:cNvPr id="45" name="object 45"/>
          <p:cNvSpPr txBox="1"/>
          <p:nvPr/>
        </p:nvSpPr>
        <p:spPr>
          <a:xfrm rot="20580000">
            <a:off x="1618077" y="6313038"/>
            <a:ext cx="489874" cy="311150"/>
          </a:xfrm>
          <a:prstGeom prst="rect">
            <a:avLst/>
          </a:prstGeom>
        </p:spPr>
        <p:txBody>
          <a:bodyPr vert="horz" wrap="square" lIns="0" tIns="16510" rIns="0" bIns="0" rtlCol="0">
            <a:spAutoFit/>
          </a:bodyPr>
          <a:lstStyle/>
          <a:p>
            <a:pPr>
              <a:lnSpc>
                <a:spcPct val="100000"/>
              </a:lnSpc>
              <a:spcBef>
                <a:spcPts val="130"/>
              </a:spcBef>
            </a:pPr>
            <a:r>
              <a:rPr sz="2450" spc="-400" dirty="0">
                <a:solidFill>
                  <a:srgbClr val="FFFFFF"/>
                </a:solidFill>
                <a:latin typeface="Gill Sans MT"/>
                <a:cs typeface="Gill Sans MT"/>
              </a:rPr>
              <a:t>O</a:t>
            </a:r>
            <a:r>
              <a:rPr sz="2450" spc="-2075" dirty="0">
                <a:solidFill>
                  <a:srgbClr val="FFFFFF"/>
                </a:solidFill>
                <a:latin typeface="Gill Sans MT"/>
                <a:cs typeface="Gill Sans MT"/>
              </a:rPr>
              <a:t>O</a:t>
            </a:r>
            <a:endParaRPr sz="2450">
              <a:latin typeface="Gill Sans MT"/>
              <a:cs typeface="Gill Sans MT"/>
            </a:endParaRPr>
          </a:p>
        </p:txBody>
      </p:sp>
      <p:sp>
        <p:nvSpPr>
          <p:cNvPr id="46" name="object 46"/>
          <p:cNvSpPr txBox="1"/>
          <p:nvPr/>
        </p:nvSpPr>
        <p:spPr>
          <a:xfrm rot="20580000">
            <a:off x="1870680" y="6298916"/>
            <a:ext cx="373097" cy="228600"/>
          </a:xfrm>
          <a:prstGeom prst="rect">
            <a:avLst/>
          </a:prstGeom>
        </p:spPr>
        <p:txBody>
          <a:bodyPr vert="horz" wrap="square" lIns="0" tIns="15240" rIns="0" bIns="0" rtlCol="0">
            <a:spAutoFit/>
          </a:bodyPr>
          <a:lstStyle/>
          <a:p>
            <a:pPr>
              <a:lnSpc>
                <a:spcPct val="100000"/>
              </a:lnSpc>
              <a:spcBef>
                <a:spcPts val="120"/>
              </a:spcBef>
            </a:pPr>
            <a:r>
              <a:rPr sz="1800" spc="-55" dirty="0">
                <a:solidFill>
                  <a:srgbClr val="FFFFFF"/>
                </a:solidFill>
                <a:latin typeface="Gill Sans MT"/>
                <a:cs typeface="Gill Sans MT"/>
              </a:rPr>
              <a:t>O</a:t>
            </a:r>
            <a:endParaRPr sz="1800">
              <a:latin typeface="Gill Sans MT"/>
              <a:cs typeface="Gill Sans MT"/>
            </a:endParaRPr>
          </a:p>
        </p:txBody>
      </p:sp>
      <p:sp>
        <p:nvSpPr>
          <p:cNvPr id="47" name="object 47"/>
          <p:cNvSpPr txBox="1"/>
          <p:nvPr/>
        </p:nvSpPr>
        <p:spPr>
          <a:xfrm rot="20580000">
            <a:off x="1946116" y="6218351"/>
            <a:ext cx="435004" cy="311150"/>
          </a:xfrm>
          <a:prstGeom prst="rect">
            <a:avLst/>
          </a:prstGeom>
        </p:spPr>
        <p:txBody>
          <a:bodyPr vert="horz" wrap="square" lIns="0" tIns="14604" rIns="0" bIns="0" rtlCol="0">
            <a:spAutoFit/>
          </a:bodyPr>
          <a:lstStyle/>
          <a:p>
            <a:pPr>
              <a:lnSpc>
                <a:spcPct val="100000"/>
              </a:lnSpc>
              <a:spcBef>
                <a:spcPts val="114"/>
              </a:spcBef>
            </a:pPr>
            <a:r>
              <a:rPr sz="2450" spc="-2014" dirty="0">
                <a:solidFill>
                  <a:srgbClr val="FFFFFF"/>
                </a:solidFill>
                <a:latin typeface="Gill Sans MT"/>
                <a:cs typeface="Gill Sans MT"/>
              </a:rPr>
              <a:t>O</a:t>
            </a:r>
            <a:endParaRPr sz="2450">
              <a:latin typeface="Gill Sans MT"/>
              <a:cs typeface="Gill Sans MT"/>
            </a:endParaRPr>
          </a:p>
        </p:txBody>
      </p:sp>
      <p:sp>
        <p:nvSpPr>
          <p:cNvPr id="48" name="object 48"/>
          <p:cNvSpPr txBox="1"/>
          <p:nvPr/>
        </p:nvSpPr>
        <p:spPr>
          <a:xfrm rot="20580000">
            <a:off x="2065184" y="6228226"/>
            <a:ext cx="373097" cy="228600"/>
          </a:xfrm>
          <a:prstGeom prst="rect">
            <a:avLst/>
          </a:prstGeom>
        </p:spPr>
        <p:txBody>
          <a:bodyPr vert="horz" wrap="square" lIns="0" tIns="15240" rIns="0" bIns="0" rtlCol="0">
            <a:spAutoFit/>
          </a:bodyPr>
          <a:lstStyle/>
          <a:p>
            <a:pPr>
              <a:lnSpc>
                <a:spcPct val="100000"/>
              </a:lnSpc>
              <a:spcBef>
                <a:spcPts val="120"/>
              </a:spcBef>
            </a:pPr>
            <a:r>
              <a:rPr sz="1800" spc="-55" dirty="0">
                <a:solidFill>
                  <a:srgbClr val="FFFFFF"/>
                </a:solidFill>
                <a:latin typeface="Gill Sans MT"/>
                <a:cs typeface="Gill Sans MT"/>
              </a:rPr>
              <a:t>O</a:t>
            </a:r>
            <a:endParaRPr sz="1800">
              <a:latin typeface="Gill Sans MT"/>
              <a:cs typeface="Gill Sans MT"/>
            </a:endParaRPr>
          </a:p>
        </p:txBody>
      </p:sp>
      <p:grpSp>
        <p:nvGrpSpPr>
          <p:cNvPr id="49" name="object 49"/>
          <p:cNvGrpSpPr/>
          <p:nvPr/>
        </p:nvGrpSpPr>
        <p:grpSpPr>
          <a:xfrm>
            <a:off x="408585" y="10153053"/>
            <a:ext cx="5477510" cy="226060"/>
            <a:chOff x="408585" y="10153053"/>
            <a:chExt cx="5477510" cy="226060"/>
          </a:xfrm>
        </p:grpSpPr>
        <p:pic>
          <p:nvPicPr>
            <p:cNvPr id="50" name="object 50"/>
            <p:cNvPicPr/>
            <p:nvPr/>
          </p:nvPicPr>
          <p:blipFill>
            <a:blip r:embed="rId2" cstate="print"/>
            <a:stretch>
              <a:fillRect/>
            </a:stretch>
          </p:blipFill>
          <p:spPr>
            <a:xfrm>
              <a:off x="408585" y="10161975"/>
              <a:ext cx="216809" cy="215899"/>
            </a:xfrm>
            <a:prstGeom prst="rect">
              <a:avLst/>
            </a:prstGeom>
          </p:spPr>
        </p:pic>
        <p:pic>
          <p:nvPicPr>
            <p:cNvPr id="51" name="object 51"/>
            <p:cNvPicPr/>
            <p:nvPr/>
          </p:nvPicPr>
          <p:blipFill>
            <a:blip r:embed="rId3" cstate="print"/>
            <a:stretch>
              <a:fillRect/>
            </a:stretch>
          </p:blipFill>
          <p:spPr>
            <a:xfrm>
              <a:off x="5660261" y="10153053"/>
              <a:ext cx="225694" cy="225694"/>
            </a:xfrm>
            <a:prstGeom prst="rect">
              <a:avLst/>
            </a:prstGeom>
          </p:spPr>
        </p:pic>
      </p:grpSp>
      <p:sp>
        <p:nvSpPr>
          <p:cNvPr id="52" name="object 52"/>
          <p:cNvSpPr txBox="1"/>
          <p:nvPr/>
        </p:nvSpPr>
        <p:spPr>
          <a:xfrm>
            <a:off x="734437" y="10157016"/>
            <a:ext cx="1496060" cy="243204"/>
          </a:xfrm>
          <a:prstGeom prst="rect">
            <a:avLst/>
          </a:prstGeom>
        </p:spPr>
        <p:txBody>
          <a:bodyPr vert="horz" wrap="square" lIns="0" tIns="15875" rIns="0" bIns="0" rtlCol="0">
            <a:spAutoFit/>
          </a:bodyPr>
          <a:lstStyle/>
          <a:p>
            <a:pPr marL="12700">
              <a:lnSpc>
                <a:spcPct val="100000"/>
              </a:lnSpc>
              <a:spcBef>
                <a:spcPts val="125"/>
              </a:spcBef>
            </a:pPr>
            <a:r>
              <a:rPr sz="1400" b="1" spc="105" dirty="0">
                <a:solidFill>
                  <a:srgbClr val="052F58"/>
                </a:solidFill>
                <a:latin typeface="Calibri"/>
                <a:cs typeface="Calibri"/>
                <a:hlinkClick r:id="rId4"/>
              </a:rPr>
              <a:t>www.</a:t>
            </a:r>
            <a:r>
              <a:rPr sz="1400" b="1" spc="105" dirty="0">
                <a:solidFill>
                  <a:srgbClr val="052F58"/>
                </a:solidFill>
                <a:latin typeface="Calibri"/>
                <a:cs typeface="Calibri"/>
                <a:hlinkClick r:id="rId5"/>
              </a:rPr>
              <a:t>cscshop.vn</a:t>
            </a:r>
            <a:endParaRPr sz="1400">
              <a:latin typeface="Calibri"/>
              <a:cs typeface="Calibri"/>
            </a:endParaRPr>
          </a:p>
        </p:txBody>
      </p:sp>
      <p:sp>
        <p:nvSpPr>
          <p:cNvPr id="53" name="object 53"/>
          <p:cNvSpPr txBox="1"/>
          <p:nvPr/>
        </p:nvSpPr>
        <p:spPr>
          <a:xfrm>
            <a:off x="5967799" y="10131346"/>
            <a:ext cx="1211580" cy="243204"/>
          </a:xfrm>
          <a:prstGeom prst="rect">
            <a:avLst/>
          </a:prstGeom>
        </p:spPr>
        <p:txBody>
          <a:bodyPr vert="horz" wrap="square" lIns="0" tIns="15875" rIns="0" bIns="0" rtlCol="0">
            <a:spAutoFit/>
          </a:bodyPr>
          <a:lstStyle/>
          <a:p>
            <a:pPr marL="12700">
              <a:lnSpc>
                <a:spcPct val="100000"/>
              </a:lnSpc>
              <a:spcBef>
                <a:spcPts val="125"/>
              </a:spcBef>
            </a:pPr>
            <a:r>
              <a:rPr sz="1400" b="1" spc="135" dirty="0">
                <a:solidFill>
                  <a:srgbClr val="052F58"/>
                </a:solidFill>
                <a:latin typeface="Calibri"/>
                <a:cs typeface="Calibri"/>
              </a:rPr>
              <a:t>0903</a:t>
            </a:r>
            <a:r>
              <a:rPr sz="1400" b="1" spc="80" dirty="0">
                <a:solidFill>
                  <a:srgbClr val="052F58"/>
                </a:solidFill>
                <a:latin typeface="Calibri"/>
                <a:cs typeface="Calibri"/>
              </a:rPr>
              <a:t> </a:t>
            </a:r>
            <a:r>
              <a:rPr sz="1400" b="1" spc="135" dirty="0">
                <a:solidFill>
                  <a:srgbClr val="052F58"/>
                </a:solidFill>
                <a:latin typeface="Calibri"/>
                <a:cs typeface="Calibri"/>
              </a:rPr>
              <a:t>894</a:t>
            </a:r>
            <a:r>
              <a:rPr sz="1400" b="1" spc="80" dirty="0">
                <a:solidFill>
                  <a:srgbClr val="052F58"/>
                </a:solidFill>
                <a:latin typeface="Calibri"/>
                <a:cs typeface="Calibri"/>
              </a:rPr>
              <a:t> </a:t>
            </a:r>
            <a:r>
              <a:rPr sz="1400" b="1" spc="110" dirty="0">
                <a:solidFill>
                  <a:srgbClr val="052F58"/>
                </a:solidFill>
                <a:latin typeface="Calibri"/>
                <a:cs typeface="Calibri"/>
              </a:rPr>
              <a:t>200</a:t>
            </a:r>
            <a:endParaRPr sz="1400">
              <a:latin typeface="Calibri"/>
              <a:cs typeface="Calibri"/>
            </a:endParaRPr>
          </a:p>
        </p:txBody>
      </p:sp>
      <p:sp>
        <p:nvSpPr>
          <p:cNvPr id="4" name="object 33"/>
          <p:cNvSpPr txBox="1">
            <a:spLocks/>
          </p:cNvSpPr>
          <p:nvPr/>
        </p:nvSpPr>
        <p:spPr>
          <a:xfrm>
            <a:off x="2018851" y="1571621"/>
            <a:ext cx="1666875" cy="869950"/>
          </a:xfrm>
          <a:prstGeom prst="rect">
            <a:avLst/>
          </a:prstGeom>
        </p:spPr>
        <p:txBody>
          <a:bodyPr vert="horz" wrap="square" lIns="0" tIns="11430" rIns="0" bIns="0" rtlCol="0">
            <a:spAutoFit/>
          </a:bodyPr>
          <a:lstStyle>
            <a:lvl1pPr>
              <a:defRPr sz="3200" b="1" i="0">
                <a:solidFill>
                  <a:srgbClr val="052F58"/>
                </a:solidFill>
                <a:latin typeface="Calibri"/>
                <a:ea typeface="+mj-ea"/>
                <a:cs typeface="Calibri"/>
              </a:defRPr>
            </a:lvl1pPr>
          </a:lstStyle>
          <a:p>
            <a:pPr marL="38100">
              <a:spcBef>
                <a:spcPts val="90"/>
              </a:spcBef>
            </a:pPr>
            <a:r>
              <a:rPr lang="vi-VN" sz="8325" baseline="-14014">
                <a:solidFill>
                  <a:srgbClr val="FDFEFE"/>
                </a:solidFill>
                <a:latin typeface="Arial Narrow"/>
                <a:cs typeface="Arial Narrow"/>
              </a:rPr>
              <a:t>+</a:t>
            </a:r>
            <a:r>
              <a:rPr lang="vi-VN" sz="8325" spc="-375" baseline="-14014">
                <a:solidFill>
                  <a:srgbClr val="FDFEFE"/>
                </a:solidFill>
                <a:latin typeface="Arial Narrow"/>
                <a:cs typeface="Arial Narrow"/>
              </a:rPr>
              <a:t> </a:t>
            </a:r>
            <a:r>
              <a:rPr lang="vi-VN" sz="1850" spc="295">
                <a:solidFill>
                  <a:srgbClr val="FFFFFF"/>
                </a:solidFill>
              </a:rPr>
              <a:t>KHOÁNG</a:t>
            </a:r>
            <a:endParaRPr lang="vi-VN" sz="1850" dirty="0">
              <a:latin typeface="Arial Narrow"/>
              <a:cs typeface="Arial Narrow"/>
            </a:endParaRPr>
          </a:p>
        </p:txBody>
      </p:sp>
      <p:pic>
        <p:nvPicPr>
          <p:cNvPr id="5" name="Picture 4">
            <a:extLst>
              <a:ext uri="{FF2B5EF4-FFF2-40B4-BE49-F238E27FC236}">
                <a16:creationId xmlns:a16="http://schemas.microsoft.com/office/drawing/2014/main" id="{CB9CDF09-DD24-2F3C-E334-EEC24E1BBEEC}"/>
              </a:ext>
            </a:extLst>
          </p:cNvPr>
          <p:cNvPicPr>
            <a:picLocks noChangeAspect="1"/>
          </p:cNvPicPr>
          <p:nvPr/>
        </p:nvPicPr>
        <p:blipFill>
          <a:blip r:embed="rId6"/>
          <a:stretch>
            <a:fillRect/>
          </a:stretch>
        </p:blipFill>
        <p:spPr>
          <a:xfrm>
            <a:off x="0" y="1302362"/>
            <a:ext cx="7556500" cy="4147128"/>
          </a:xfrm>
          <a:prstGeom prst="rect">
            <a:avLst/>
          </a:prstGeom>
        </p:spPr>
      </p:pic>
      <p:pic>
        <p:nvPicPr>
          <p:cNvPr id="9" name="Picture 8">
            <a:extLst>
              <a:ext uri="{FF2B5EF4-FFF2-40B4-BE49-F238E27FC236}">
                <a16:creationId xmlns:a16="http://schemas.microsoft.com/office/drawing/2014/main" id="{F79D4030-AD07-92F2-11E1-B52EC9D96CD2}"/>
              </a:ext>
            </a:extLst>
          </p:cNvPr>
          <p:cNvPicPr>
            <a:picLocks noChangeAspect="1"/>
          </p:cNvPicPr>
          <p:nvPr/>
        </p:nvPicPr>
        <p:blipFill>
          <a:blip r:embed="rId7"/>
          <a:stretch>
            <a:fillRect/>
          </a:stretch>
        </p:blipFill>
        <p:spPr>
          <a:xfrm>
            <a:off x="70397" y="5529892"/>
            <a:ext cx="7420695" cy="2501778"/>
          </a:xfrm>
          <a:prstGeom prst="rect">
            <a:avLst/>
          </a:prstGeom>
          <a:ln>
            <a:noFill/>
          </a:ln>
        </p:spPr>
      </p:pic>
      <p:sp>
        <p:nvSpPr>
          <p:cNvPr id="13" name="TextBox 12">
            <a:extLst>
              <a:ext uri="{FF2B5EF4-FFF2-40B4-BE49-F238E27FC236}">
                <a16:creationId xmlns:a16="http://schemas.microsoft.com/office/drawing/2014/main" id="{AA6FCC77-5376-82AC-D835-41344485C089}"/>
              </a:ext>
            </a:extLst>
          </p:cNvPr>
          <p:cNvSpPr txBox="1"/>
          <p:nvPr/>
        </p:nvSpPr>
        <p:spPr>
          <a:xfrm>
            <a:off x="0" y="411971"/>
            <a:ext cx="7556500" cy="954107"/>
          </a:xfrm>
          <a:prstGeom prst="rect">
            <a:avLst/>
          </a:prstGeom>
          <a:noFill/>
        </p:spPr>
        <p:txBody>
          <a:bodyPr wrap="square">
            <a:spAutoFit/>
          </a:bodyPr>
          <a:lstStyle/>
          <a:p>
            <a:r>
              <a:rPr lang="vi-VN" sz="1400" kern="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Trước tiên, </a:t>
            </a:r>
            <a:r>
              <a:rPr lang="vi-VN" sz="1400" b="1" kern="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Công Ty Cổ phần </a:t>
            </a:r>
            <a:r>
              <a:rPr lang="vi-VN" sz="1400" b="1" kern="0" dirty="0" err="1">
                <a:solidFill>
                  <a:srgbClr val="002060"/>
                </a:solidFill>
                <a:effectLst/>
                <a:latin typeface="Calibri" panose="020F0502020204030204" pitchFamily="34" charset="0"/>
                <a:ea typeface="Calibri" panose="020F0502020204030204" pitchFamily="34" charset="0"/>
                <a:cs typeface="Calibri" panose="020F0502020204030204" pitchFamily="34" charset="0"/>
              </a:rPr>
              <a:t>Capital</a:t>
            </a:r>
            <a:r>
              <a:rPr lang="vi-VN" sz="1400" b="1" kern="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a:t>
            </a:r>
            <a:r>
              <a:rPr lang="vi-VN" sz="1400" b="1" kern="0" dirty="0" err="1">
                <a:solidFill>
                  <a:srgbClr val="002060"/>
                </a:solidFill>
                <a:effectLst/>
                <a:latin typeface="Calibri" panose="020F0502020204030204" pitchFamily="34" charset="0"/>
                <a:ea typeface="Calibri" panose="020F0502020204030204" pitchFamily="34" charset="0"/>
                <a:cs typeface="Calibri" panose="020F0502020204030204" pitchFamily="34" charset="0"/>
              </a:rPr>
              <a:t>Seaweed</a:t>
            </a:r>
            <a:r>
              <a:rPr lang="vi-VN" sz="1400" b="1" kern="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a:t>
            </a:r>
            <a:r>
              <a:rPr lang="vi-VN" sz="1400" b="1" kern="0" dirty="0" err="1">
                <a:solidFill>
                  <a:srgbClr val="002060"/>
                </a:solidFill>
                <a:effectLst/>
                <a:latin typeface="Calibri" panose="020F0502020204030204" pitchFamily="34" charset="0"/>
                <a:ea typeface="Calibri" panose="020F0502020204030204" pitchFamily="34" charset="0"/>
                <a:cs typeface="Calibri" panose="020F0502020204030204" pitchFamily="34" charset="0"/>
              </a:rPr>
              <a:t>Consumer</a:t>
            </a:r>
            <a:r>
              <a:rPr lang="vi-VN" sz="1400" b="1" kern="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Việt Nam </a:t>
            </a:r>
            <a:r>
              <a:rPr lang="vi-VN" sz="1400" kern="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xin gửi lời cảm ơn chân thành đến Quý khách hàng đã quan tâm và tin tưởng các sản phẩm của chúng tôi. Chúng tôi xin trân trọng giới thiệu bảng giá chi tiết cho các sản phẩm chăm sóc sức khỏe và sắc đẹp từ khoáng vi lượng </a:t>
            </a:r>
            <a:r>
              <a:rPr lang="vi-VN" sz="1400" kern="0" dirty="0" err="1">
                <a:solidFill>
                  <a:srgbClr val="002060"/>
                </a:solidFill>
                <a:effectLst/>
                <a:latin typeface="Calibri" panose="020F0502020204030204" pitchFamily="34" charset="0"/>
                <a:ea typeface="Calibri" panose="020F0502020204030204" pitchFamily="34" charset="0"/>
                <a:cs typeface="Calibri" panose="020F0502020204030204" pitchFamily="34" charset="0"/>
              </a:rPr>
              <a:t>Cmarox</a:t>
            </a:r>
            <a:r>
              <a:rPr lang="vi-VN" sz="1400" kern="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như sau:</a:t>
            </a:r>
            <a:endParaRPr lang="vi-VN" sz="1400" dirty="0">
              <a:latin typeface="Calibri" panose="020F0502020204030204" pitchFamily="34" charset="0"/>
              <a:ea typeface="Calibri" panose="020F0502020204030204" pitchFamily="34" charset="0"/>
              <a:cs typeface="Calibri" panose="020F0502020204030204" pitchFamily="34" charset="0"/>
            </a:endParaRPr>
          </a:p>
        </p:txBody>
      </p:sp>
      <p:pic>
        <p:nvPicPr>
          <p:cNvPr id="14" name="object 34">
            <a:extLst>
              <a:ext uri="{FF2B5EF4-FFF2-40B4-BE49-F238E27FC236}">
                <a16:creationId xmlns:a16="http://schemas.microsoft.com/office/drawing/2014/main" id="{BC0A612B-26BC-9C5A-2D71-2CC26D5702BA}"/>
              </a:ext>
            </a:extLst>
          </p:cNvPr>
          <p:cNvPicPr/>
          <p:nvPr/>
        </p:nvPicPr>
        <p:blipFill>
          <a:blip r:embed="rId8" cstate="print"/>
          <a:stretch>
            <a:fillRect/>
          </a:stretch>
        </p:blipFill>
        <p:spPr>
          <a:xfrm>
            <a:off x="0" y="44061"/>
            <a:ext cx="990973" cy="333500"/>
          </a:xfrm>
          <a:prstGeom prst="rect">
            <a:avLst/>
          </a:prstGeom>
        </p:spPr>
      </p:pic>
      <p:pic>
        <p:nvPicPr>
          <p:cNvPr id="21" name="Picture 20">
            <a:extLst>
              <a:ext uri="{FF2B5EF4-FFF2-40B4-BE49-F238E27FC236}">
                <a16:creationId xmlns:a16="http://schemas.microsoft.com/office/drawing/2014/main" id="{8D8D9D70-9995-D9DD-1BF6-ECD61A2AAB2E}"/>
              </a:ext>
            </a:extLst>
          </p:cNvPr>
          <p:cNvPicPr>
            <a:picLocks noChangeAspect="1"/>
          </p:cNvPicPr>
          <p:nvPr/>
        </p:nvPicPr>
        <p:blipFill>
          <a:blip r:embed="rId9"/>
          <a:stretch>
            <a:fillRect/>
          </a:stretch>
        </p:blipFill>
        <p:spPr>
          <a:xfrm>
            <a:off x="0" y="8317645"/>
            <a:ext cx="7556500" cy="1562318"/>
          </a:xfrm>
          <a:prstGeom prst="rect">
            <a:avLst/>
          </a:prstGeom>
          <a:ln>
            <a:solidFill>
              <a:srgbClr val="0070C0"/>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7562850" cy="10696575"/>
            <a:chOff x="0" y="0"/>
            <a:chExt cx="7562850" cy="10696575"/>
          </a:xfrm>
        </p:grpSpPr>
        <p:pic>
          <p:nvPicPr>
            <p:cNvPr id="3" name="object 3"/>
            <p:cNvPicPr/>
            <p:nvPr/>
          </p:nvPicPr>
          <p:blipFill>
            <a:blip r:embed="rId2" cstate="print"/>
            <a:stretch>
              <a:fillRect/>
            </a:stretch>
          </p:blipFill>
          <p:spPr>
            <a:xfrm>
              <a:off x="0" y="0"/>
              <a:ext cx="7562849" cy="10696574"/>
            </a:xfrm>
            <a:prstGeom prst="rect">
              <a:avLst/>
            </a:prstGeom>
          </p:spPr>
        </p:pic>
        <p:pic>
          <p:nvPicPr>
            <p:cNvPr id="4" name="object 4"/>
            <p:cNvPicPr/>
            <p:nvPr/>
          </p:nvPicPr>
          <p:blipFill>
            <a:blip r:embed="rId3" cstate="print"/>
            <a:stretch>
              <a:fillRect/>
            </a:stretch>
          </p:blipFill>
          <p:spPr>
            <a:xfrm>
              <a:off x="2330187" y="632566"/>
              <a:ext cx="2734705" cy="933801"/>
            </a:xfrm>
            <a:prstGeom prst="rect">
              <a:avLst/>
            </a:prstGeom>
          </p:spPr>
        </p:pic>
        <p:pic>
          <p:nvPicPr>
            <p:cNvPr id="5" name="object 5"/>
            <p:cNvPicPr/>
            <p:nvPr/>
          </p:nvPicPr>
          <p:blipFill>
            <a:blip r:embed="rId4" cstate="print"/>
            <a:stretch>
              <a:fillRect/>
            </a:stretch>
          </p:blipFill>
          <p:spPr>
            <a:xfrm>
              <a:off x="1624950" y="9611211"/>
              <a:ext cx="1734203" cy="571715"/>
            </a:xfrm>
            <a:prstGeom prst="rect">
              <a:avLst/>
            </a:prstGeom>
          </p:spPr>
        </p:pic>
        <p:pic>
          <p:nvPicPr>
            <p:cNvPr id="6" name="object 6"/>
            <p:cNvPicPr/>
            <p:nvPr/>
          </p:nvPicPr>
          <p:blipFill>
            <a:blip r:embed="rId5" cstate="print"/>
            <a:stretch>
              <a:fillRect/>
            </a:stretch>
          </p:blipFill>
          <p:spPr>
            <a:xfrm>
              <a:off x="2937507" y="10003373"/>
              <a:ext cx="1248245" cy="409729"/>
            </a:xfrm>
            <a:prstGeom prst="rect">
              <a:avLst/>
            </a:prstGeom>
          </p:spPr>
        </p:pic>
        <p:pic>
          <p:nvPicPr>
            <p:cNvPr id="7" name="object 7"/>
            <p:cNvPicPr/>
            <p:nvPr/>
          </p:nvPicPr>
          <p:blipFill>
            <a:blip r:embed="rId6" cstate="print"/>
            <a:stretch>
              <a:fillRect/>
            </a:stretch>
          </p:blipFill>
          <p:spPr>
            <a:xfrm>
              <a:off x="3620237" y="9683091"/>
              <a:ext cx="2258275" cy="638415"/>
            </a:xfrm>
            <a:prstGeom prst="rect">
              <a:avLst/>
            </a:prstGeom>
          </p:spPr>
        </p:pic>
        <p:pic>
          <p:nvPicPr>
            <p:cNvPr id="8" name="object 8"/>
            <p:cNvPicPr/>
            <p:nvPr/>
          </p:nvPicPr>
          <p:blipFill>
            <a:blip r:embed="rId7" cstate="print"/>
            <a:stretch>
              <a:fillRect/>
            </a:stretch>
          </p:blipFill>
          <p:spPr>
            <a:xfrm>
              <a:off x="3310628" y="3307080"/>
              <a:ext cx="4221165" cy="7389494"/>
            </a:xfrm>
            <a:prstGeom prst="rect">
              <a:avLst/>
            </a:prstGeom>
          </p:spPr>
        </p:pic>
        <p:pic>
          <p:nvPicPr>
            <p:cNvPr id="9" name="object 9"/>
            <p:cNvPicPr/>
            <p:nvPr/>
          </p:nvPicPr>
          <p:blipFill>
            <a:blip r:embed="rId8" cstate="print"/>
            <a:stretch>
              <a:fillRect/>
            </a:stretch>
          </p:blipFill>
          <p:spPr>
            <a:xfrm>
              <a:off x="4322063" y="7699247"/>
              <a:ext cx="950975" cy="393191"/>
            </a:xfrm>
            <a:prstGeom prst="rect">
              <a:avLst/>
            </a:prstGeom>
          </p:spPr>
        </p:pic>
      </p:grpSp>
      <p:sp>
        <p:nvSpPr>
          <p:cNvPr id="10" name="object 10"/>
          <p:cNvSpPr txBox="1"/>
          <p:nvPr/>
        </p:nvSpPr>
        <p:spPr>
          <a:xfrm>
            <a:off x="4023831" y="7543949"/>
            <a:ext cx="1578610" cy="515620"/>
          </a:xfrm>
          <a:prstGeom prst="rect">
            <a:avLst/>
          </a:prstGeom>
        </p:spPr>
        <p:txBody>
          <a:bodyPr vert="horz" wrap="square" lIns="0" tIns="12700" rIns="0" bIns="0" rtlCol="0">
            <a:spAutoFit/>
          </a:bodyPr>
          <a:lstStyle/>
          <a:p>
            <a:pPr marL="38100">
              <a:lnSpc>
                <a:spcPts val="1415"/>
              </a:lnSpc>
              <a:spcBef>
                <a:spcPts val="100"/>
              </a:spcBef>
            </a:pPr>
            <a:r>
              <a:rPr sz="1250" b="1" spc="-35" dirty="0">
                <a:solidFill>
                  <a:srgbClr val="FFFFFF"/>
                </a:solidFill>
                <a:latin typeface="Arial"/>
                <a:cs typeface="Arial"/>
              </a:rPr>
              <a:t>KHOÁNG</a:t>
            </a:r>
            <a:r>
              <a:rPr sz="1250" b="1" spc="-55" dirty="0">
                <a:solidFill>
                  <a:srgbClr val="FFFFFF"/>
                </a:solidFill>
                <a:latin typeface="Arial"/>
                <a:cs typeface="Arial"/>
              </a:rPr>
              <a:t> </a:t>
            </a:r>
            <a:r>
              <a:rPr sz="1250" b="1" dirty="0">
                <a:solidFill>
                  <a:srgbClr val="FFFFFF"/>
                </a:solidFill>
                <a:latin typeface="Arial"/>
                <a:cs typeface="Arial"/>
              </a:rPr>
              <a:t>VI</a:t>
            </a:r>
            <a:r>
              <a:rPr sz="1250" b="1" spc="-65" dirty="0">
                <a:solidFill>
                  <a:srgbClr val="FFFFFF"/>
                </a:solidFill>
                <a:latin typeface="Arial"/>
                <a:cs typeface="Arial"/>
              </a:rPr>
              <a:t> </a:t>
            </a:r>
            <a:r>
              <a:rPr sz="1250" b="1" spc="-20" dirty="0">
                <a:solidFill>
                  <a:srgbClr val="FFFFFF"/>
                </a:solidFill>
                <a:latin typeface="Arial"/>
                <a:cs typeface="Arial"/>
              </a:rPr>
              <a:t>LƯỢNG</a:t>
            </a:r>
            <a:endParaRPr sz="1250">
              <a:latin typeface="Arial"/>
              <a:cs typeface="Arial"/>
            </a:endParaRPr>
          </a:p>
          <a:p>
            <a:pPr marL="363855">
              <a:lnSpc>
                <a:spcPts val="2435"/>
              </a:lnSpc>
            </a:pPr>
            <a:r>
              <a:rPr sz="2100" spc="-540" dirty="0">
                <a:solidFill>
                  <a:srgbClr val="FFFFFF"/>
                </a:solidFill>
                <a:latin typeface="Gill Sans MT"/>
                <a:cs typeface="Gill Sans MT"/>
              </a:rPr>
              <a:t>1</a:t>
            </a:r>
            <a:r>
              <a:rPr sz="2100" spc="-1895" dirty="0">
                <a:solidFill>
                  <a:srgbClr val="FFFFFF"/>
                </a:solidFill>
                <a:latin typeface="Gill Sans MT"/>
                <a:cs typeface="Gill Sans MT"/>
              </a:rPr>
              <a:t>O</a:t>
            </a:r>
            <a:r>
              <a:rPr sz="2325" spc="-217" baseline="5376" dirty="0">
                <a:solidFill>
                  <a:srgbClr val="FFFFFF"/>
                </a:solidFill>
                <a:latin typeface="Gill Sans MT"/>
                <a:cs typeface="Gill Sans MT"/>
              </a:rPr>
              <a:t>O</a:t>
            </a:r>
            <a:r>
              <a:rPr sz="2325" spc="-412" baseline="5376" dirty="0">
                <a:solidFill>
                  <a:srgbClr val="FFFFFF"/>
                </a:solidFill>
                <a:latin typeface="Gill Sans MT"/>
                <a:cs typeface="Gill Sans MT"/>
              </a:rPr>
              <a:t> </a:t>
            </a:r>
            <a:r>
              <a:rPr sz="2325" spc="-1942" baseline="5376" dirty="0">
                <a:solidFill>
                  <a:srgbClr val="FFFFFF"/>
                </a:solidFill>
                <a:latin typeface="Gill Sans MT"/>
                <a:cs typeface="Gill Sans MT"/>
              </a:rPr>
              <a:t>O</a:t>
            </a:r>
            <a:r>
              <a:rPr sz="2100" spc="-285" dirty="0">
                <a:solidFill>
                  <a:srgbClr val="FFFFFF"/>
                </a:solidFill>
                <a:latin typeface="Gill Sans MT"/>
                <a:cs typeface="Gill Sans MT"/>
              </a:rPr>
              <a:t>O</a:t>
            </a:r>
            <a:r>
              <a:rPr sz="2100" spc="-1745" dirty="0">
                <a:solidFill>
                  <a:srgbClr val="FFFFFF"/>
                </a:solidFill>
                <a:latin typeface="Gill Sans MT"/>
                <a:cs typeface="Gill Sans MT"/>
              </a:rPr>
              <a:t>O</a:t>
            </a:r>
            <a:r>
              <a:rPr sz="2325" spc="-52" baseline="5376" dirty="0">
                <a:solidFill>
                  <a:srgbClr val="FFFFFF"/>
                </a:solidFill>
                <a:latin typeface="Gill Sans MT"/>
                <a:cs typeface="Gill Sans MT"/>
              </a:rPr>
              <a:t>O</a:t>
            </a:r>
            <a:r>
              <a:rPr sz="2325" spc="-405" baseline="5376" dirty="0">
                <a:solidFill>
                  <a:srgbClr val="FFFFFF"/>
                </a:solidFill>
                <a:latin typeface="Gill Sans MT"/>
                <a:cs typeface="Gill Sans MT"/>
              </a:rPr>
              <a:t> </a:t>
            </a:r>
            <a:r>
              <a:rPr sz="2100" spc="-1810" dirty="0">
                <a:solidFill>
                  <a:srgbClr val="FFFFFF"/>
                </a:solidFill>
                <a:latin typeface="Gill Sans MT"/>
                <a:cs typeface="Gill Sans MT"/>
              </a:rPr>
              <a:t>O</a:t>
            </a:r>
            <a:r>
              <a:rPr sz="2325" spc="-97" baseline="8960" dirty="0">
                <a:solidFill>
                  <a:srgbClr val="FFFFFF"/>
                </a:solidFill>
                <a:latin typeface="Gill Sans MT"/>
                <a:cs typeface="Gill Sans MT"/>
              </a:rPr>
              <a:t>O</a:t>
            </a:r>
            <a:endParaRPr sz="2325" baseline="8960">
              <a:latin typeface="Gill Sans MT"/>
              <a:cs typeface="Gill Sans MT"/>
            </a:endParaRPr>
          </a:p>
        </p:txBody>
      </p:sp>
      <p:grpSp>
        <p:nvGrpSpPr>
          <p:cNvPr id="11" name="object 11"/>
          <p:cNvGrpSpPr/>
          <p:nvPr/>
        </p:nvGrpSpPr>
        <p:grpSpPr>
          <a:xfrm>
            <a:off x="1413190" y="3968072"/>
            <a:ext cx="2773045" cy="6729095"/>
            <a:chOff x="1413190" y="3968072"/>
            <a:chExt cx="2773045" cy="6729095"/>
          </a:xfrm>
        </p:grpSpPr>
        <p:pic>
          <p:nvPicPr>
            <p:cNvPr id="12" name="object 12"/>
            <p:cNvPicPr/>
            <p:nvPr/>
          </p:nvPicPr>
          <p:blipFill>
            <a:blip r:embed="rId9" cstate="print"/>
            <a:stretch>
              <a:fillRect/>
            </a:stretch>
          </p:blipFill>
          <p:spPr>
            <a:xfrm>
              <a:off x="1413190" y="3968072"/>
              <a:ext cx="2544133" cy="6728501"/>
            </a:xfrm>
            <a:prstGeom prst="rect">
              <a:avLst/>
            </a:prstGeom>
          </p:spPr>
        </p:pic>
        <p:pic>
          <p:nvPicPr>
            <p:cNvPr id="13" name="object 13"/>
            <p:cNvPicPr/>
            <p:nvPr/>
          </p:nvPicPr>
          <p:blipFill>
            <a:blip r:embed="rId10" cstate="print"/>
            <a:stretch>
              <a:fillRect/>
            </a:stretch>
          </p:blipFill>
          <p:spPr>
            <a:xfrm>
              <a:off x="2937507" y="7033619"/>
              <a:ext cx="1248245" cy="3430292"/>
            </a:xfrm>
            <a:prstGeom prst="rect">
              <a:avLst/>
            </a:prstGeom>
          </p:spPr>
        </p:pic>
      </p:grpSp>
      <p:sp>
        <p:nvSpPr>
          <p:cNvPr id="14" name="object 14"/>
          <p:cNvSpPr txBox="1"/>
          <p:nvPr/>
        </p:nvSpPr>
        <p:spPr>
          <a:xfrm rot="180000">
            <a:off x="3273573" y="9078695"/>
            <a:ext cx="64147" cy="50800"/>
          </a:xfrm>
          <a:prstGeom prst="rect">
            <a:avLst/>
          </a:prstGeom>
        </p:spPr>
        <p:txBody>
          <a:bodyPr vert="horz" wrap="square" lIns="0" tIns="0" rIns="0" bIns="0" rtlCol="0">
            <a:spAutoFit/>
          </a:bodyPr>
          <a:lstStyle/>
          <a:p>
            <a:pPr>
              <a:lnSpc>
                <a:spcPts val="375"/>
              </a:lnSpc>
            </a:pPr>
            <a:r>
              <a:rPr sz="400" b="1" dirty="0">
                <a:solidFill>
                  <a:srgbClr val="D3D5E3"/>
                </a:solidFill>
                <a:latin typeface="Arial"/>
                <a:cs typeface="Arial"/>
              </a:rPr>
              <a:t>K</a:t>
            </a:r>
            <a:endParaRPr sz="400">
              <a:latin typeface="Arial"/>
              <a:cs typeface="Arial"/>
            </a:endParaRPr>
          </a:p>
        </p:txBody>
      </p:sp>
      <p:sp>
        <p:nvSpPr>
          <p:cNvPr id="15" name="object 15"/>
          <p:cNvSpPr txBox="1"/>
          <p:nvPr/>
        </p:nvSpPr>
        <p:spPr>
          <a:xfrm rot="120000">
            <a:off x="3321961" y="9081962"/>
            <a:ext cx="98676" cy="50800"/>
          </a:xfrm>
          <a:prstGeom prst="rect">
            <a:avLst/>
          </a:prstGeom>
        </p:spPr>
        <p:txBody>
          <a:bodyPr vert="horz" wrap="square" lIns="0" tIns="0" rIns="0" bIns="0" rtlCol="0">
            <a:spAutoFit/>
          </a:bodyPr>
          <a:lstStyle/>
          <a:p>
            <a:pPr>
              <a:lnSpc>
                <a:spcPts val="375"/>
              </a:lnSpc>
            </a:pPr>
            <a:r>
              <a:rPr sz="400" b="1" spc="-25" dirty="0">
                <a:solidFill>
                  <a:srgbClr val="D3D5E3"/>
                </a:solidFill>
                <a:latin typeface="Arial"/>
                <a:cs typeface="Arial"/>
              </a:rPr>
              <a:t>HO</a:t>
            </a:r>
            <a:endParaRPr sz="400">
              <a:latin typeface="Arial"/>
              <a:cs typeface="Arial"/>
            </a:endParaRPr>
          </a:p>
        </p:txBody>
      </p:sp>
      <p:sp>
        <p:nvSpPr>
          <p:cNvPr id="16" name="object 16"/>
          <p:cNvSpPr txBox="1"/>
          <p:nvPr/>
        </p:nvSpPr>
        <p:spPr>
          <a:xfrm rot="60000">
            <a:off x="3410118" y="9084914"/>
            <a:ext cx="95994" cy="50800"/>
          </a:xfrm>
          <a:prstGeom prst="rect">
            <a:avLst/>
          </a:prstGeom>
        </p:spPr>
        <p:txBody>
          <a:bodyPr vert="horz" wrap="square" lIns="0" tIns="0" rIns="0" bIns="0" rtlCol="0">
            <a:spAutoFit/>
          </a:bodyPr>
          <a:lstStyle/>
          <a:p>
            <a:pPr>
              <a:lnSpc>
                <a:spcPts val="375"/>
              </a:lnSpc>
            </a:pPr>
            <a:r>
              <a:rPr sz="400" b="1" spc="-25" dirty="0">
                <a:solidFill>
                  <a:srgbClr val="D3D5E3"/>
                </a:solidFill>
                <a:latin typeface="Arial"/>
                <a:cs typeface="Arial"/>
              </a:rPr>
              <a:t>ÁN</a:t>
            </a:r>
            <a:endParaRPr sz="400">
              <a:latin typeface="Arial"/>
              <a:cs typeface="Arial"/>
            </a:endParaRPr>
          </a:p>
        </p:txBody>
      </p:sp>
      <p:sp>
        <p:nvSpPr>
          <p:cNvPr id="17" name="object 17"/>
          <p:cNvSpPr txBox="1"/>
          <p:nvPr/>
        </p:nvSpPr>
        <p:spPr>
          <a:xfrm>
            <a:off x="3490644" y="9072526"/>
            <a:ext cx="66675" cy="77470"/>
          </a:xfrm>
          <a:prstGeom prst="rect">
            <a:avLst/>
          </a:prstGeom>
        </p:spPr>
        <p:txBody>
          <a:bodyPr vert="horz" wrap="square" lIns="0" tIns="0" rIns="0" bIns="0" rtlCol="0">
            <a:spAutoFit/>
          </a:bodyPr>
          <a:lstStyle/>
          <a:p>
            <a:pPr marL="12700">
              <a:lnSpc>
                <a:spcPts val="475"/>
              </a:lnSpc>
            </a:pPr>
            <a:r>
              <a:rPr sz="400" b="1" dirty="0">
                <a:solidFill>
                  <a:srgbClr val="D3D5E3"/>
                </a:solidFill>
                <a:latin typeface="Arial"/>
                <a:cs typeface="Arial"/>
              </a:rPr>
              <a:t>G</a:t>
            </a:r>
            <a:endParaRPr sz="400">
              <a:latin typeface="Arial"/>
              <a:cs typeface="Arial"/>
            </a:endParaRPr>
          </a:p>
        </p:txBody>
      </p:sp>
      <p:sp>
        <p:nvSpPr>
          <p:cNvPr id="18" name="object 18"/>
          <p:cNvSpPr txBox="1"/>
          <p:nvPr/>
        </p:nvSpPr>
        <p:spPr>
          <a:xfrm rot="21540000">
            <a:off x="3641419" y="9081021"/>
            <a:ext cx="98137" cy="51435"/>
          </a:xfrm>
          <a:prstGeom prst="rect">
            <a:avLst/>
          </a:prstGeom>
        </p:spPr>
        <p:txBody>
          <a:bodyPr vert="horz" wrap="square" lIns="0" tIns="0" rIns="0" bIns="0" rtlCol="0">
            <a:spAutoFit/>
          </a:bodyPr>
          <a:lstStyle/>
          <a:p>
            <a:pPr>
              <a:lnSpc>
                <a:spcPts val="405"/>
              </a:lnSpc>
            </a:pPr>
            <a:r>
              <a:rPr sz="400" b="1" spc="-25" dirty="0">
                <a:solidFill>
                  <a:srgbClr val="D3D5E3"/>
                </a:solidFill>
                <a:latin typeface="Arial"/>
                <a:cs typeface="Arial"/>
              </a:rPr>
              <a:t>LƯ</a:t>
            </a:r>
            <a:endParaRPr sz="400">
              <a:latin typeface="Arial"/>
              <a:cs typeface="Arial"/>
            </a:endParaRPr>
          </a:p>
        </p:txBody>
      </p:sp>
      <p:sp>
        <p:nvSpPr>
          <p:cNvPr id="19" name="object 19"/>
          <p:cNvSpPr txBox="1"/>
          <p:nvPr/>
        </p:nvSpPr>
        <p:spPr>
          <a:xfrm rot="21480000">
            <a:off x="3729610" y="9078249"/>
            <a:ext cx="100299" cy="51435"/>
          </a:xfrm>
          <a:prstGeom prst="rect">
            <a:avLst/>
          </a:prstGeom>
        </p:spPr>
        <p:txBody>
          <a:bodyPr vert="horz" wrap="square" lIns="0" tIns="0" rIns="0" bIns="0" rtlCol="0">
            <a:spAutoFit/>
          </a:bodyPr>
          <a:lstStyle/>
          <a:p>
            <a:pPr>
              <a:lnSpc>
                <a:spcPts val="405"/>
              </a:lnSpc>
            </a:pPr>
            <a:r>
              <a:rPr sz="400" b="1" spc="-25" dirty="0">
                <a:solidFill>
                  <a:srgbClr val="D3D5E3"/>
                </a:solidFill>
                <a:latin typeface="Arial"/>
                <a:cs typeface="Arial"/>
              </a:rPr>
              <a:t>ỢN</a:t>
            </a:r>
            <a:endParaRPr sz="400">
              <a:latin typeface="Arial"/>
              <a:cs typeface="Arial"/>
            </a:endParaRPr>
          </a:p>
        </p:txBody>
      </p:sp>
      <p:sp>
        <p:nvSpPr>
          <p:cNvPr id="20" name="object 20"/>
          <p:cNvSpPr txBox="1"/>
          <p:nvPr/>
        </p:nvSpPr>
        <p:spPr>
          <a:xfrm rot="21420000">
            <a:off x="3815100" y="9078779"/>
            <a:ext cx="66052" cy="50800"/>
          </a:xfrm>
          <a:prstGeom prst="rect">
            <a:avLst/>
          </a:prstGeom>
        </p:spPr>
        <p:txBody>
          <a:bodyPr vert="horz" wrap="square" lIns="0" tIns="0" rIns="0" bIns="0" rtlCol="0">
            <a:spAutoFit/>
          </a:bodyPr>
          <a:lstStyle/>
          <a:p>
            <a:pPr>
              <a:lnSpc>
                <a:spcPts val="375"/>
              </a:lnSpc>
            </a:pPr>
            <a:r>
              <a:rPr sz="400" b="1" dirty="0">
                <a:solidFill>
                  <a:srgbClr val="D3D5E3"/>
                </a:solidFill>
                <a:latin typeface="Arial"/>
                <a:cs typeface="Arial"/>
              </a:rPr>
              <a:t>G</a:t>
            </a:r>
            <a:endParaRPr sz="400">
              <a:latin typeface="Arial"/>
              <a:cs typeface="Arial"/>
            </a:endParaRPr>
          </a:p>
        </p:txBody>
      </p:sp>
      <p:sp>
        <p:nvSpPr>
          <p:cNvPr id="21" name="object 21"/>
          <p:cNvSpPr txBox="1"/>
          <p:nvPr/>
        </p:nvSpPr>
        <p:spPr>
          <a:xfrm>
            <a:off x="3285788" y="9036107"/>
            <a:ext cx="582295" cy="277495"/>
          </a:xfrm>
          <a:prstGeom prst="rect">
            <a:avLst/>
          </a:prstGeom>
        </p:spPr>
        <p:txBody>
          <a:bodyPr vert="horz" wrap="square" lIns="0" tIns="36195" rIns="0" bIns="0" rtlCol="0">
            <a:spAutoFit/>
          </a:bodyPr>
          <a:lstStyle/>
          <a:p>
            <a:pPr marL="38735" algn="ctr">
              <a:lnSpc>
                <a:spcPct val="100000"/>
              </a:lnSpc>
              <a:spcBef>
                <a:spcPts val="285"/>
              </a:spcBef>
            </a:pPr>
            <a:r>
              <a:rPr sz="400" b="1" spc="-25" dirty="0">
                <a:solidFill>
                  <a:srgbClr val="D3D5E3"/>
                </a:solidFill>
                <a:latin typeface="Arial"/>
                <a:cs typeface="Arial"/>
              </a:rPr>
              <a:t>VI</a:t>
            </a:r>
            <a:endParaRPr sz="400">
              <a:latin typeface="Arial"/>
              <a:cs typeface="Arial"/>
            </a:endParaRPr>
          </a:p>
          <a:p>
            <a:pPr algn="ctr">
              <a:lnSpc>
                <a:spcPct val="100000"/>
              </a:lnSpc>
              <a:spcBef>
                <a:spcPts val="355"/>
              </a:spcBef>
            </a:pPr>
            <a:r>
              <a:rPr sz="800" spc="120" dirty="0">
                <a:solidFill>
                  <a:srgbClr val="F2A83A"/>
                </a:solidFill>
                <a:latin typeface="Poor Richard"/>
                <a:cs typeface="Poor Richard"/>
              </a:rPr>
              <a:t>1OO</a:t>
            </a:r>
            <a:r>
              <a:rPr sz="800" spc="80" dirty="0">
                <a:solidFill>
                  <a:srgbClr val="F2A83A"/>
                </a:solidFill>
                <a:latin typeface="Poor Richard"/>
                <a:cs typeface="Poor Richard"/>
              </a:rPr>
              <a:t> </a:t>
            </a:r>
            <a:r>
              <a:rPr sz="800" spc="135" dirty="0">
                <a:solidFill>
                  <a:srgbClr val="F2A83A"/>
                </a:solidFill>
                <a:latin typeface="Poor Richard"/>
                <a:cs typeface="Poor Richard"/>
              </a:rPr>
              <a:t>OOO</a:t>
            </a:r>
            <a:endParaRPr sz="800">
              <a:latin typeface="Poor Richard"/>
              <a:cs typeface="Poor Richard"/>
            </a:endParaRPr>
          </a:p>
        </p:txBody>
      </p:sp>
      <p:sp>
        <p:nvSpPr>
          <p:cNvPr id="22" name="object 22"/>
          <p:cNvSpPr txBox="1">
            <a:spLocks noGrp="1"/>
          </p:cNvSpPr>
          <p:nvPr>
            <p:ph type="title"/>
          </p:nvPr>
        </p:nvSpPr>
        <p:spPr>
          <a:xfrm>
            <a:off x="1819520" y="1768968"/>
            <a:ext cx="3961765" cy="513715"/>
          </a:xfrm>
          <a:prstGeom prst="rect">
            <a:avLst/>
          </a:prstGeom>
        </p:spPr>
        <p:txBody>
          <a:bodyPr vert="horz" wrap="square" lIns="0" tIns="12700" rIns="0" bIns="0" rtlCol="0">
            <a:spAutoFit/>
          </a:bodyPr>
          <a:lstStyle/>
          <a:p>
            <a:pPr marL="12700">
              <a:lnSpc>
                <a:spcPct val="100000"/>
              </a:lnSpc>
              <a:spcBef>
                <a:spcPts val="100"/>
              </a:spcBef>
            </a:pPr>
            <a:r>
              <a:rPr spc="385" dirty="0"/>
              <a:t>KHOÁNG</a:t>
            </a:r>
            <a:r>
              <a:rPr spc="175" dirty="0"/>
              <a:t> </a:t>
            </a:r>
            <a:r>
              <a:rPr spc="275" dirty="0"/>
              <a:t>VI</a:t>
            </a:r>
            <a:r>
              <a:rPr spc="175" dirty="0"/>
              <a:t> </a:t>
            </a:r>
            <a:r>
              <a:rPr spc="225" dirty="0"/>
              <a:t>LƯỢNG</a:t>
            </a:r>
          </a:p>
        </p:txBody>
      </p:sp>
      <p:sp>
        <p:nvSpPr>
          <p:cNvPr id="23" name="object 23"/>
          <p:cNvSpPr txBox="1"/>
          <p:nvPr/>
        </p:nvSpPr>
        <p:spPr>
          <a:xfrm>
            <a:off x="1164329" y="2349048"/>
            <a:ext cx="5001895" cy="1283335"/>
          </a:xfrm>
          <a:prstGeom prst="rect">
            <a:avLst/>
          </a:prstGeom>
        </p:spPr>
        <p:txBody>
          <a:bodyPr vert="horz" wrap="square" lIns="0" tIns="12700" rIns="0" bIns="0" rtlCol="0">
            <a:spAutoFit/>
          </a:bodyPr>
          <a:lstStyle/>
          <a:p>
            <a:pPr marL="12065" marR="5080" algn="ctr">
              <a:lnSpc>
                <a:spcPct val="114599"/>
              </a:lnSpc>
              <a:spcBef>
                <a:spcPts val="100"/>
              </a:spcBef>
            </a:pPr>
            <a:r>
              <a:rPr sz="1800" b="1" spc="135" dirty="0">
                <a:solidFill>
                  <a:srgbClr val="184E94"/>
                </a:solidFill>
                <a:latin typeface="Calibri"/>
                <a:cs typeface="Calibri"/>
              </a:rPr>
              <a:t>Chứa</a:t>
            </a:r>
            <a:r>
              <a:rPr sz="1800" b="1" spc="95" dirty="0">
                <a:solidFill>
                  <a:srgbClr val="184E94"/>
                </a:solidFill>
                <a:latin typeface="Calibri"/>
                <a:cs typeface="Calibri"/>
              </a:rPr>
              <a:t> </a:t>
            </a:r>
            <a:r>
              <a:rPr sz="1800" b="1" spc="50" dirty="0">
                <a:solidFill>
                  <a:srgbClr val="184E94"/>
                </a:solidFill>
                <a:latin typeface="Calibri"/>
                <a:cs typeface="Calibri"/>
              </a:rPr>
              <a:t>hơn</a:t>
            </a:r>
            <a:r>
              <a:rPr sz="1800" b="1" spc="100" dirty="0">
                <a:solidFill>
                  <a:srgbClr val="184E94"/>
                </a:solidFill>
                <a:latin typeface="Calibri"/>
                <a:cs typeface="Calibri"/>
              </a:rPr>
              <a:t> </a:t>
            </a:r>
            <a:r>
              <a:rPr sz="1800" b="1" spc="160" dirty="0">
                <a:solidFill>
                  <a:srgbClr val="184E94"/>
                </a:solidFill>
                <a:latin typeface="Calibri"/>
                <a:cs typeface="Calibri"/>
              </a:rPr>
              <a:t>36</a:t>
            </a:r>
            <a:r>
              <a:rPr sz="1800" b="1" spc="95" dirty="0">
                <a:solidFill>
                  <a:srgbClr val="184E94"/>
                </a:solidFill>
                <a:latin typeface="Calibri"/>
                <a:cs typeface="Calibri"/>
              </a:rPr>
              <a:t> </a:t>
            </a:r>
            <a:r>
              <a:rPr sz="1800" b="1" spc="90" dirty="0">
                <a:solidFill>
                  <a:srgbClr val="184E94"/>
                </a:solidFill>
                <a:latin typeface="Calibri"/>
                <a:cs typeface="Calibri"/>
              </a:rPr>
              <a:t>loại</a:t>
            </a:r>
            <a:r>
              <a:rPr sz="1800" b="1" spc="100" dirty="0">
                <a:solidFill>
                  <a:srgbClr val="184E94"/>
                </a:solidFill>
                <a:latin typeface="Calibri"/>
                <a:cs typeface="Calibri"/>
              </a:rPr>
              <a:t> </a:t>
            </a:r>
            <a:r>
              <a:rPr sz="1800" b="1" spc="155" dirty="0">
                <a:solidFill>
                  <a:srgbClr val="184E94"/>
                </a:solidFill>
                <a:latin typeface="Calibri"/>
                <a:cs typeface="Calibri"/>
              </a:rPr>
              <a:t>khoáng</a:t>
            </a:r>
            <a:r>
              <a:rPr sz="1800" b="1" spc="95" dirty="0">
                <a:solidFill>
                  <a:srgbClr val="184E94"/>
                </a:solidFill>
                <a:latin typeface="Calibri"/>
                <a:cs typeface="Calibri"/>
              </a:rPr>
              <a:t> </a:t>
            </a:r>
            <a:r>
              <a:rPr sz="1800" b="1" spc="135" dirty="0">
                <a:solidFill>
                  <a:srgbClr val="184E94"/>
                </a:solidFill>
                <a:latin typeface="Calibri"/>
                <a:cs typeface="Calibri"/>
              </a:rPr>
              <a:t>chất</a:t>
            </a:r>
            <a:r>
              <a:rPr sz="1800" b="1" spc="100" dirty="0">
                <a:solidFill>
                  <a:srgbClr val="184E94"/>
                </a:solidFill>
                <a:latin typeface="Calibri"/>
                <a:cs typeface="Calibri"/>
              </a:rPr>
              <a:t> </a:t>
            </a:r>
            <a:r>
              <a:rPr sz="1800" b="1" spc="60" dirty="0">
                <a:solidFill>
                  <a:srgbClr val="184E94"/>
                </a:solidFill>
                <a:latin typeface="Calibri"/>
                <a:cs typeface="Calibri"/>
              </a:rPr>
              <a:t>thiết</a:t>
            </a:r>
            <a:r>
              <a:rPr sz="1800" b="1" spc="100" dirty="0">
                <a:solidFill>
                  <a:srgbClr val="184E94"/>
                </a:solidFill>
                <a:latin typeface="Calibri"/>
                <a:cs typeface="Calibri"/>
              </a:rPr>
              <a:t> </a:t>
            </a:r>
            <a:r>
              <a:rPr sz="1800" b="1" spc="90" dirty="0">
                <a:solidFill>
                  <a:srgbClr val="184E94"/>
                </a:solidFill>
                <a:latin typeface="Calibri"/>
                <a:cs typeface="Calibri"/>
              </a:rPr>
              <a:t>yếu</a:t>
            </a:r>
            <a:r>
              <a:rPr sz="1800" b="1" spc="95" dirty="0">
                <a:solidFill>
                  <a:srgbClr val="184E94"/>
                </a:solidFill>
                <a:latin typeface="Calibri"/>
                <a:cs typeface="Calibri"/>
              </a:rPr>
              <a:t> </a:t>
            </a:r>
            <a:r>
              <a:rPr sz="1800" b="1" dirty="0">
                <a:solidFill>
                  <a:srgbClr val="184E94"/>
                </a:solidFill>
                <a:latin typeface="Calibri"/>
                <a:cs typeface="Calibri"/>
              </a:rPr>
              <a:t>với</a:t>
            </a:r>
            <a:r>
              <a:rPr sz="1800" b="1" spc="100" dirty="0">
                <a:solidFill>
                  <a:srgbClr val="184E94"/>
                </a:solidFill>
                <a:latin typeface="Calibri"/>
                <a:cs typeface="Calibri"/>
              </a:rPr>
              <a:t> </a:t>
            </a:r>
            <a:r>
              <a:rPr sz="1800" b="1" spc="35" dirty="0">
                <a:solidFill>
                  <a:srgbClr val="184E94"/>
                </a:solidFill>
                <a:latin typeface="Calibri"/>
                <a:cs typeface="Calibri"/>
              </a:rPr>
              <a:t>sự </a:t>
            </a:r>
            <a:r>
              <a:rPr sz="1800" b="1" spc="160" dirty="0">
                <a:solidFill>
                  <a:srgbClr val="184E94"/>
                </a:solidFill>
                <a:latin typeface="Calibri"/>
                <a:cs typeface="Calibri"/>
              </a:rPr>
              <a:t>cân</a:t>
            </a:r>
            <a:r>
              <a:rPr sz="1800" b="1" spc="105" dirty="0">
                <a:solidFill>
                  <a:srgbClr val="184E94"/>
                </a:solidFill>
                <a:latin typeface="Calibri"/>
                <a:cs typeface="Calibri"/>
              </a:rPr>
              <a:t> </a:t>
            </a:r>
            <a:r>
              <a:rPr sz="1800" b="1" spc="185" dirty="0">
                <a:solidFill>
                  <a:srgbClr val="184E94"/>
                </a:solidFill>
                <a:latin typeface="Calibri"/>
                <a:cs typeface="Calibri"/>
              </a:rPr>
              <a:t>bằng</a:t>
            </a:r>
            <a:r>
              <a:rPr sz="1800" b="1" spc="110" dirty="0">
                <a:solidFill>
                  <a:srgbClr val="184E94"/>
                </a:solidFill>
                <a:latin typeface="Calibri"/>
                <a:cs typeface="Calibri"/>
              </a:rPr>
              <a:t> </a:t>
            </a:r>
            <a:r>
              <a:rPr sz="1800" b="1" spc="60" dirty="0">
                <a:solidFill>
                  <a:srgbClr val="184E94"/>
                </a:solidFill>
                <a:latin typeface="Calibri"/>
                <a:cs typeface="Calibri"/>
              </a:rPr>
              <a:t>hợp</a:t>
            </a:r>
            <a:r>
              <a:rPr sz="1800" b="1" spc="110" dirty="0">
                <a:solidFill>
                  <a:srgbClr val="184E94"/>
                </a:solidFill>
                <a:latin typeface="Calibri"/>
                <a:cs typeface="Calibri"/>
              </a:rPr>
              <a:t> </a:t>
            </a:r>
            <a:r>
              <a:rPr sz="1800" b="1" dirty="0">
                <a:solidFill>
                  <a:srgbClr val="184E94"/>
                </a:solidFill>
                <a:latin typeface="Calibri"/>
                <a:cs typeface="Calibri"/>
              </a:rPr>
              <a:t>lý,</a:t>
            </a:r>
            <a:r>
              <a:rPr sz="1800" b="1" spc="105" dirty="0">
                <a:solidFill>
                  <a:srgbClr val="184E94"/>
                </a:solidFill>
                <a:latin typeface="Calibri"/>
                <a:cs typeface="Calibri"/>
              </a:rPr>
              <a:t> </a:t>
            </a:r>
            <a:r>
              <a:rPr sz="1800" b="1" spc="150" dirty="0">
                <a:solidFill>
                  <a:srgbClr val="184E94"/>
                </a:solidFill>
                <a:latin typeface="Calibri"/>
                <a:cs typeface="Calibri"/>
              </a:rPr>
              <a:t>đã</a:t>
            </a:r>
            <a:r>
              <a:rPr sz="1800" b="1" spc="110" dirty="0">
                <a:solidFill>
                  <a:srgbClr val="184E94"/>
                </a:solidFill>
                <a:latin typeface="Calibri"/>
                <a:cs typeface="Calibri"/>
              </a:rPr>
              <a:t> </a:t>
            </a:r>
            <a:r>
              <a:rPr sz="1800" b="1" dirty="0">
                <a:solidFill>
                  <a:srgbClr val="184E94"/>
                </a:solidFill>
                <a:latin typeface="Calibri"/>
                <a:cs typeface="Calibri"/>
              </a:rPr>
              <a:t>được</a:t>
            </a:r>
            <a:r>
              <a:rPr sz="1800" b="1" spc="110" dirty="0">
                <a:solidFill>
                  <a:srgbClr val="184E94"/>
                </a:solidFill>
                <a:latin typeface="Calibri"/>
                <a:cs typeface="Calibri"/>
              </a:rPr>
              <a:t> </a:t>
            </a:r>
            <a:r>
              <a:rPr sz="1800" b="1" spc="75" dirty="0">
                <a:solidFill>
                  <a:srgbClr val="184E94"/>
                </a:solidFill>
                <a:latin typeface="Calibri"/>
                <a:cs typeface="Calibri"/>
              </a:rPr>
              <a:t>ion</a:t>
            </a:r>
            <a:r>
              <a:rPr sz="1800" b="1" spc="110" dirty="0">
                <a:solidFill>
                  <a:srgbClr val="184E94"/>
                </a:solidFill>
                <a:latin typeface="Calibri"/>
                <a:cs typeface="Calibri"/>
              </a:rPr>
              <a:t> </a:t>
            </a:r>
            <a:r>
              <a:rPr sz="1800" b="1" spc="140" dirty="0">
                <a:solidFill>
                  <a:srgbClr val="184E94"/>
                </a:solidFill>
                <a:latin typeface="Calibri"/>
                <a:cs typeface="Calibri"/>
              </a:rPr>
              <a:t>hóa</a:t>
            </a:r>
            <a:r>
              <a:rPr sz="1800" b="1" spc="105" dirty="0">
                <a:solidFill>
                  <a:srgbClr val="184E94"/>
                </a:solidFill>
                <a:latin typeface="Calibri"/>
                <a:cs typeface="Calibri"/>
              </a:rPr>
              <a:t> </a:t>
            </a:r>
            <a:r>
              <a:rPr sz="1800" b="1" spc="135" dirty="0">
                <a:solidFill>
                  <a:srgbClr val="184E94"/>
                </a:solidFill>
                <a:latin typeface="Calibri"/>
                <a:cs typeface="Calibri"/>
              </a:rPr>
              <a:t>hoàn</a:t>
            </a:r>
            <a:r>
              <a:rPr sz="1800" b="1" spc="110" dirty="0">
                <a:solidFill>
                  <a:srgbClr val="184E94"/>
                </a:solidFill>
                <a:latin typeface="Calibri"/>
                <a:cs typeface="Calibri"/>
              </a:rPr>
              <a:t> </a:t>
            </a:r>
            <a:r>
              <a:rPr sz="1800" b="1" spc="75" dirty="0">
                <a:solidFill>
                  <a:srgbClr val="184E94"/>
                </a:solidFill>
                <a:latin typeface="Calibri"/>
                <a:cs typeface="Calibri"/>
              </a:rPr>
              <a:t>toàn, </a:t>
            </a:r>
            <a:r>
              <a:rPr sz="1800" b="1" spc="135" dirty="0">
                <a:solidFill>
                  <a:srgbClr val="184E94"/>
                </a:solidFill>
                <a:latin typeface="Calibri"/>
                <a:cs typeface="Calibri"/>
              </a:rPr>
              <a:t>giúp</a:t>
            </a:r>
            <a:r>
              <a:rPr sz="1800" b="1" spc="95" dirty="0">
                <a:solidFill>
                  <a:srgbClr val="184E94"/>
                </a:solidFill>
                <a:latin typeface="Calibri"/>
                <a:cs typeface="Calibri"/>
              </a:rPr>
              <a:t> </a:t>
            </a:r>
            <a:r>
              <a:rPr sz="1800" b="1" spc="160" dirty="0">
                <a:solidFill>
                  <a:srgbClr val="184E94"/>
                </a:solidFill>
                <a:latin typeface="Calibri"/>
                <a:cs typeface="Calibri"/>
              </a:rPr>
              <a:t>tăng</a:t>
            </a:r>
            <a:r>
              <a:rPr sz="1800" b="1" spc="95" dirty="0">
                <a:solidFill>
                  <a:srgbClr val="184E94"/>
                </a:solidFill>
                <a:latin typeface="Calibri"/>
                <a:cs typeface="Calibri"/>
              </a:rPr>
              <a:t> </a:t>
            </a:r>
            <a:r>
              <a:rPr sz="1800" b="1" spc="85" dirty="0">
                <a:solidFill>
                  <a:srgbClr val="184E94"/>
                </a:solidFill>
                <a:latin typeface="Calibri"/>
                <a:cs typeface="Calibri"/>
              </a:rPr>
              <a:t>độ</a:t>
            </a:r>
            <a:r>
              <a:rPr sz="1800" b="1" spc="95" dirty="0">
                <a:solidFill>
                  <a:srgbClr val="184E94"/>
                </a:solidFill>
                <a:latin typeface="Calibri"/>
                <a:cs typeface="Calibri"/>
              </a:rPr>
              <a:t> </a:t>
            </a:r>
            <a:r>
              <a:rPr sz="1800" b="1" spc="140" dirty="0">
                <a:solidFill>
                  <a:srgbClr val="184E94"/>
                </a:solidFill>
                <a:latin typeface="Calibri"/>
                <a:cs typeface="Calibri"/>
              </a:rPr>
              <a:t>hòa</a:t>
            </a:r>
            <a:r>
              <a:rPr sz="1800" b="1" spc="90" dirty="0">
                <a:solidFill>
                  <a:srgbClr val="184E94"/>
                </a:solidFill>
                <a:latin typeface="Calibri"/>
                <a:cs typeface="Calibri"/>
              </a:rPr>
              <a:t> </a:t>
            </a:r>
            <a:r>
              <a:rPr sz="1800" b="1" spc="130" dirty="0">
                <a:solidFill>
                  <a:srgbClr val="184E94"/>
                </a:solidFill>
                <a:latin typeface="Calibri"/>
                <a:cs typeface="Calibri"/>
              </a:rPr>
              <a:t>tan</a:t>
            </a:r>
            <a:r>
              <a:rPr sz="1800" b="1" spc="95" dirty="0">
                <a:solidFill>
                  <a:srgbClr val="184E94"/>
                </a:solidFill>
                <a:latin typeface="Calibri"/>
                <a:cs typeface="Calibri"/>
              </a:rPr>
              <a:t> </a:t>
            </a:r>
            <a:r>
              <a:rPr sz="1800" b="1" spc="105" dirty="0">
                <a:solidFill>
                  <a:srgbClr val="184E94"/>
                </a:solidFill>
                <a:latin typeface="Calibri"/>
                <a:cs typeface="Calibri"/>
              </a:rPr>
              <a:t>sinh</a:t>
            </a:r>
            <a:r>
              <a:rPr sz="1800" b="1" spc="95" dirty="0">
                <a:solidFill>
                  <a:srgbClr val="184E94"/>
                </a:solidFill>
                <a:latin typeface="Calibri"/>
                <a:cs typeface="Calibri"/>
              </a:rPr>
              <a:t> </a:t>
            </a:r>
            <a:r>
              <a:rPr sz="1800" b="1" spc="120" dirty="0">
                <a:solidFill>
                  <a:srgbClr val="184E94"/>
                </a:solidFill>
                <a:latin typeface="Calibri"/>
                <a:cs typeface="Calibri"/>
              </a:rPr>
              <a:t>học</a:t>
            </a:r>
            <a:r>
              <a:rPr sz="1800" b="1" spc="95" dirty="0">
                <a:solidFill>
                  <a:srgbClr val="184E94"/>
                </a:solidFill>
                <a:latin typeface="Calibri"/>
                <a:cs typeface="Calibri"/>
              </a:rPr>
              <a:t> </a:t>
            </a:r>
            <a:r>
              <a:rPr sz="1800" b="1" spc="135" dirty="0">
                <a:solidFill>
                  <a:srgbClr val="184E94"/>
                </a:solidFill>
                <a:latin typeface="Calibri"/>
                <a:cs typeface="Calibri"/>
              </a:rPr>
              <a:t>và</a:t>
            </a:r>
            <a:endParaRPr sz="1800">
              <a:latin typeface="Calibri"/>
              <a:cs typeface="Calibri"/>
            </a:endParaRPr>
          </a:p>
          <a:p>
            <a:pPr marL="62230" algn="ctr">
              <a:lnSpc>
                <a:spcPct val="100000"/>
              </a:lnSpc>
              <a:spcBef>
                <a:spcPts val="315"/>
              </a:spcBef>
            </a:pPr>
            <a:r>
              <a:rPr sz="1800" b="1" spc="160" dirty="0">
                <a:solidFill>
                  <a:srgbClr val="184E94"/>
                </a:solidFill>
                <a:latin typeface="Calibri"/>
                <a:cs typeface="Calibri"/>
              </a:rPr>
              <a:t>hấp</a:t>
            </a:r>
            <a:r>
              <a:rPr sz="1800" b="1" spc="90" dirty="0">
                <a:solidFill>
                  <a:srgbClr val="184E94"/>
                </a:solidFill>
                <a:latin typeface="Calibri"/>
                <a:cs typeface="Calibri"/>
              </a:rPr>
              <a:t> thu</a:t>
            </a:r>
            <a:r>
              <a:rPr sz="1800" b="1" spc="95" dirty="0">
                <a:solidFill>
                  <a:srgbClr val="184E94"/>
                </a:solidFill>
                <a:latin typeface="Calibri"/>
                <a:cs typeface="Calibri"/>
              </a:rPr>
              <a:t> </a:t>
            </a:r>
            <a:r>
              <a:rPr sz="1800" b="1" spc="135" dirty="0">
                <a:solidFill>
                  <a:srgbClr val="184E94"/>
                </a:solidFill>
                <a:latin typeface="Calibri"/>
                <a:cs typeface="Calibri"/>
              </a:rPr>
              <a:t>nhanh</a:t>
            </a:r>
            <a:r>
              <a:rPr sz="1800" b="1" spc="95" dirty="0">
                <a:solidFill>
                  <a:srgbClr val="184E94"/>
                </a:solidFill>
                <a:latin typeface="Calibri"/>
                <a:cs typeface="Calibri"/>
              </a:rPr>
              <a:t> </a:t>
            </a:r>
            <a:r>
              <a:rPr sz="1800" b="1" spc="135" dirty="0">
                <a:solidFill>
                  <a:srgbClr val="184E94"/>
                </a:solidFill>
                <a:latin typeface="Calibri"/>
                <a:cs typeface="Calibri"/>
              </a:rPr>
              <a:t>vào</a:t>
            </a:r>
            <a:r>
              <a:rPr sz="1800" b="1" spc="95" dirty="0">
                <a:solidFill>
                  <a:srgbClr val="184E94"/>
                </a:solidFill>
                <a:latin typeface="Calibri"/>
                <a:cs typeface="Calibri"/>
              </a:rPr>
              <a:t> </a:t>
            </a:r>
            <a:r>
              <a:rPr sz="1800" b="1" spc="60" dirty="0">
                <a:solidFill>
                  <a:srgbClr val="184E94"/>
                </a:solidFill>
                <a:latin typeface="Calibri"/>
                <a:cs typeface="Calibri"/>
              </a:rPr>
              <a:t>tế</a:t>
            </a:r>
            <a:r>
              <a:rPr sz="1800" b="1" spc="90" dirty="0">
                <a:solidFill>
                  <a:srgbClr val="184E94"/>
                </a:solidFill>
                <a:latin typeface="Calibri"/>
                <a:cs typeface="Calibri"/>
              </a:rPr>
              <a:t> </a:t>
            </a:r>
            <a:r>
              <a:rPr sz="1800" b="1" spc="125" dirty="0">
                <a:solidFill>
                  <a:srgbClr val="184E94"/>
                </a:solidFill>
                <a:latin typeface="Calibri"/>
                <a:cs typeface="Calibri"/>
              </a:rPr>
              <a:t>bào</a:t>
            </a:r>
            <a:endParaRPr sz="1800">
              <a:latin typeface="Calibri"/>
              <a:cs typeface="Calibri"/>
            </a:endParaRPr>
          </a:p>
        </p:txBody>
      </p:sp>
      <p:sp>
        <p:nvSpPr>
          <p:cNvPr id="24" name="object 24"/>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sp>
        <p:nvSpPr>
          <p:cNvPr id="25" name="object 25"/>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11"/>
              </a:rPr>
              <a:t>www.csc-</a:t>
            </a:r>
            <a:r>
              <a:rPr sz="1050" spc="105" dirty="0">
                <a:solidFill>
                  <a:srgbClr val="184E94"/>
                </a:solidFill>
                <a:latin typeface="Arial"/>
                <a:cs typeface="Arial"/>
                <a:hlinkClick r:id="rId11"/>
              </a:rPr>
              <a:t>vietnam.vn</a:t>
            </a:r>
            <a:endParaRPr sz="1050">
              <a:latin typeface="Arial"/>
              <a:cs typeface="Arial"/>
            </a:endParaRPr>
          </a:p>
        </p:txBody>
      </p:sp>
      <p:sp>
        <p:nvSpPr>
          <p:cNvPr id="26" name="object 26"/>
          <p:cNvSpPr txBox="1"/>
          <p:nvPr/>
        </p:nvSpPr>
        <p:spPr>
          <a:xfrm>
            <a:off x="6672551" y="10445178"/>
            <a:ext cx="351155" cy="192405"/>
          </a:xfrm>
          <a:prstGeom prst="rect">
            <a:avLst/>
          </a:prstGeom>
        </p:spPr>
        <p:txBody>
          <a:bodyPr vert="horz" wrap="square" lIns="0" tIns="22860" rIns="0" bIns="0" rtlCol="0">
            <a:spAutoFit/>
          </a:bodyPr>
          <a:lstStyle/>
          <a:p>
            <a:pPr marL="12700">
              <a:lnSpc>
                <a:spcPct val="100000"/>
              </a:lnSpc>
              <a:spcBef>
                <a:spcPts val="180"/>
              </a:spcBef>
            </a:pPr>
            <a:r>
              <a:rPr sz="950" spc="-10" dirty="0">
                <a:solidFill>
                  <a:srgbClr val="184E94"/>
                </a:solidFill>
                <a:latin typeface="Arial"/>
                <a:cs typeface="Arial"/>
              </a:rPr>
              <a:t>08/20</a:t>
            </a:r>
            <a:endParaRPr sz="95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8841" y="2231915"/>
            <a:ext cx="638415" cy="920380"/>
          </a:xfrm>
          <a:prstGeom prst="rect">
            <a:avLst/>
          </a:prstGeom>
        </p:spPr>
      </p:pic>
      <p:sp>
        <p:nvSpPr>
          <p:cNvPr id="3" name="object 3"/>
          <p:cNvSpPr txBox="1"/>
          <p:nvPr/>
        </p:nvSpPr>
        <p:spPr>
          <a:xfrm>
            <a:off x="724279" y="2551990"/>
            <a:ext cx="470534" cy="257810"/>
          </a:xfrm>
          <a:prstGeom prst="rect">
            <a:avLst/>
          </a:prstGeom>
        </p:spPr>
        <p:txBody>
          <a:bodyPr vert="horz" wrap="square" lIns="0" tIns="13335" rIns="0" bIns="0" rtlCol="0">
            <a:spAutoFit/>
          </a:bodyPr>
          <a:lstStyle/>
          <a:p>
            <a:pPr marL="12700" marR="5080" indent="53340">
              <a:lnSpc>
                <a:spcPct val="101200"/>
              </a:lnSpc>
              <a:spcBef>
                <a:spcPts val="105"/>
              </a:spcBef>
            </a:pPr>
            <a:r>
              <a:rPr sz="750" spc="-385" dirty="0">
                <a:solidFill>
                  <a:srgbClr val="FDFEFE"/>
                </a:solidFill>
                <a:latin typeface="Verdana"/>
                <a:cs typeface="Verdana"/>
              </a:rPr>
              <a:t>T</a:t>
            </a:r>
            <a:r>
              <a:rPr sz="550" spc="90" dirty="0">
                <a:solidFill>
                  <a:srgbClr val="FFFFFF"/>
                </a:solidFill>
                <a:latin typeface="Arial"/>
                <a:cs typeface="Arial"/>
              </a:rPr>
              <a:t>T</a:t>
            </a:r>
            <a:r>
              <a:rPr sz="750" spc="-440" dirty="0">
                <a:solidFill>
                  <a:srgbClr val="FDFEFE"/>
                </a:solidFill>
                <a:latin typeface="Verdana"/>
                <a:cs typeface="Verdana"/>
              </a:rPr>
              <a:t>R</a:t>
            </a:r>
            <a:r>
              <a:rPr sz="550" spc="90" dirty="0">
                <a:solidFill>
                  <a:srgbClr val="FFFFFF"/>
                </a:solidFill>
                <a:latin typeface="Arial"/>
                <a:cs typeface="Arial"/>
              </a:rPr>
              <a:t>R</a:t>
            </a:r>
            <a:r>
              <a:rPr sz="550" spc="-285" dirty="0">
                <a:solidFill>
                  <a:srgbClr val="FFFFFF"/>
                </a:solidFill>
                <a:latin typeface="Arial"/>
                <a:cs typeface="Arial"/>
              </a:rPr>
              <a:t>A</a:t>
            </a:r>
            <a:r>
              <a:rPr sz="750" spc="90" dirty="0">
                <a:solidFill>
                  <a:srgbClr val="FDFEFE"/>
                </a:solidFill>
                <a:latin typeface="Verdana"/>
                <a:cs typeface="Verdana"/>
              </a:rPr>
              <a:t>A</a:t>
            </a:r>
            <a:r>
              <a:rPr sz="550" spc="-315" dirty="0">
                <a:solidFill>
                  <a:srgbClr val="FFFFFF"/>
                </a:solidFill>
                <a:latin typeface="Arial"/>
                <a:cs typeface="Arial"/>
              </a:rPr>
              <a:t>C</a:t>
            </a:r>
            <a:r>
              <a:rPr sz="750" spc="90" dirty="0">
                <a:solidFill>
                  <a:srgbClr val="FDFEFE"/>
                </a:solidFill>
                <a:latin typeface="Verdana"/>
                <a:cs typeface="Verdana"/>
              </a:rPr>
              <a:t>C</a:t>
            </a:r>
            <a:r>
              <a:rPr sz="750" spc="-395" dirty="0">
                <a:solidFill>
                  <a:srgbClr val="FDFEFE"/>
                </a:solidFill>
                <a:latin typeface="Verdana"/>
                <a:cs typeface="Verdana"/>
              </a:rPr>
              <a:t>E</a:t>
            </a:r>
            <a:r>
              <a:rPr sz="550" spc="85" dirty="0">
                <a:solidFill>
                  <a:srgbClr val="FFFFFF"/>
                </a:solidFill>
                <a:latin typeface="Arial"/>
                <a:cs typeface="Arial"/>
              </a:rPr>
              <a:t>E</a:t>
            </a:r>
            <a:r>
              <a:rPr sz="550" spc="500" dirty="0">
                <a:solidFill>
                  <a:srgbClr val="FFFFFF"/>
                </a:solidFill>
                <a:latin typeface="Arial"/>
                <a:cs typeface="Arial"/>
              </a:rPr>
              <a:t> </a:t>
            </a:r>
            <a:r>
              <a:rPr sz="750" spc="-625" dirty="0">
                <a:solidFill>
                  <a:srgbClr val="FDFEFE"/>
                </a:solidFill>
                <a:latin typeface="Verdana"/>
                <a:cs typeface="Verdana"/>
              </a:rPr>
              <a:t>M</a:t>
            </a:r>
            <a:r>
              <a:rPr sz="550" spc="25" dirty="0">
                <a:solidFill>
                  <a:srgbClr val="FFFFFF"/>
                </a:solidFill>
                <a:latin typeface="Arial"/>
                <a:cs typeface="Arial"/>
              </a:rPr>
              <a:t>M</a:t>
            </a:r>
            <a:r>
              <a:rPr sz="550" spc="-135" dirty="0">
                <a:solidFill>
                  <a:srgbClr val="FFFFFF"/>
                </a:solidFill>
                <a:latin typeface="Arial"/>
                <a:cs typeface="Arial"/>
              </a:rPr>
              <a:t>I</a:t>
            </a:r>
            <a:r>
              <a:rPr sz="750" spc="25" dirty="0">
                <a:solidFill>
                  <a:srgbClr val="FDFEFE"/>
                </a:solidFill>
                <a:latin typeface="Verdana"/>
                <a:cs typeface="Verdana"/>
              </a:rPr>
              <a:t>I</a:t>
            </a:r>
            <a:r>
              <a:rPr sz="550" spc="-385" dirty="0">
                <a:solidFill>
                  <a:srgbClr val="FFFFFF"/>
                </a:solidFill>
                <a:latin typeface="Arial"/>
                <a:cs typeface="Arial"/>
              </a:rPr>
              <a:t>N</a:t>
            </a:r>
            <a:r>
              <a:rPr sz="750" spc="25" dirty="0">
                <a:solidFill>
                  <a:srgbClr val="FDFEFE"/>
                </a:solidFill>
                <a:latin typeface="Verdana"/>
                <a:cs typeface="Verdana"/>
              </a:rPr>
              <a:t>N</a:t>
            </a:r>
            <a:r>
              <a:rPr sz="550" spc="-355" dirty="0">
                <a:solidFill>
                  <a:srgbClr val="FFFFFF"/>
                </a:solidFill>
                <a:latin typeface="Arial"/>
                <a:cs typeface="Arial"/>
              </a:rPr>
              <a:t>E</a:t>
            </a:r>
            <a:r>
              <a:rPr sz="750" spc="25" dirty="0">
                <a:solidFill>
                  <a:srgbClr val="FDFEFE"/>
                </a:solidFill>
                <a:latin typeface="Verdana"/>
                <a:cs typeface="Verdana"/>
              </a:rPr>
              <a:t>E</a:t>
            </a:r>
            <a:r>
              <a:rPr sz="550" spc="-385" dirty="0">
                <a:solidFill>
                  <a:srgbClr val="FFFFFF"/>
                </a:solidFill>
                <a:latin typeface="Arial"/>
                <a:cs typeface="Arial"/>
              </a:rPr>
              <a:t>R</a:t>
            </a:r>
            <a:r>
              <a:rPr sz="750" spc="25" dirty="0">
                <a:solidFill>
                  <a:srgbClr val="FDFEFE"/>
                </a:solidFill>
                <a:latin typeface="Verdana"/>
                <a:cs typeface="Verdana"/>
              </a:rPr>
              <a:t>R</a:t>
            </a:r>
            <a:r>
              <a:rPr sz="750" spc="-495" dirty="0">
                <a:solidFill>
                  <a:srgbClr val="FDFEFE"/>
                </a:solidFill>
                <a:latin typeface="Verdana"/>
                <a:cs typeface="Verdana"/>
              </a:rPr>
              <a:t>A</a:t>
            </a:r>
            <a:r>
              <a:rPr sz="550" spc="25" dirty="0">
                <a:solidFill>
                  <a:srgbClr val="FFFFFF"/>
                </a:solidFill>
                <a:latin typeface="Arial"/>
                <a:cs typeface="Arial"/>
              </a:rPr>
              <a:t>A</a:t>
            </a:r>
            <a:r>
              <a:rPr sz="550" spc="-290" dirty="0">
                <a:solidFill>
                  <a:srgbClr val="FFFFFF"/>
                </a:solidFill>
                <a:latin typeface="Arial"/>
                <a:cs typeface="Arial"/>
              </a:rPr>
              <a:t>L</a:t>
            </a:r>
            <a:r>
              <a:rPr sz="750" spc="20" dirty="0">
                <a:solidFill>
                  <a:srgbClr val="FDFEFE"/>
                </a:solidFill>
                <a:latin typeface="Verdana"/>
                <a:cs typeface="Verdana"/>
              </a:rPr>
              <a:t>L</a:t>
            </a:r>
            <a:endParaRPr sz="750">
              <a:latin typeface="Verdana"/>
              <a:cs typeface="Verdana"/>
            </a:endParaRPr>
          </a:p>
        </p:txBody>
      </p:sp>
      <p:pic>
        <p:nvPicPr>
          <p:cNvPr id="4" name="object 4"/>
          <p:cNvPicPr/>
          <p:nvPr/>
        </p:nvPicPr>
        <p:blipFill>
          <a:blip r:embed="rId2" cstate="print"/>
          <a:stretch>
            <a:fillRect/>
          </a:stretch>
        </p:blipFill>
        <p:spPr>
          <a:xfrm>
            <a:off x="638841" y="3132177"/>
            <a:ext cx="638415" cy="920380"/>
          </a:xfrm>
          <a:prstGeom prst="rect">
            <a:avLst/>
          </a:prstGeom>
        </p:spPr>
      </p:pic>
      <p:sp>
        <p:nvSpPr>
          <p:cNvPr id="5" name="object 5"/>
          <p:cNvSpPr txBox="1"/>
          <p:nvPr/>
        </p:nvSpPr>
        <p:spPr>
          <a:xfrm>
            <a:off x="724279" y="3452252"/>
            <a:ext cx="470534" cy="257810"/>
          </a:xfrm>
          <a:prstGeom prst="rect">
            <a:avLst/>
          </a:prstGeom>
        </p:spPr>
        <p:txBody>
          <a:bodyPr vert="horz" wrap="square" lIns="0" tIns="13335" rIns="0" bIns="0" rtlCol="0">
            <a:spAutoFit/>
          </a:bodyPr>
          <a:lstStyle/>
          <a:p>
            <a:pPr marL="12700" marR="5080" indent="53340">
              <a:lnSpc>
                <a:spcPct val="101200"/>
              </a:lnSpc>
              <a:spcBef>
                <a:spcPts val="105"/>
              </a:spcBef>
            </a:pPr>
            <a:r>
              <a:rPr sz="750" spc="-385" dirty="0">
                <a:solidFill>
                  <a:srgbClr val="FDFEFE"/>
                </a:solidFill>
                <a:latin typeface="Verdana"/>
                <a:cs typeface="Verdana"/>
              </a:rPr>
              <a:t>T</a:t>
            </a:r>
            <a:r>
              <a:rPr sz="550" spc="90" dirty="0">
                <a:solidFill>
                  <a:srgbClr val="FFFFFF"/>
                </a:solidFill>
                <a:latin typeface="Arial"/>
                <a:cs typeface="Arial"/>
              </a:rPr>
              <a:t>T</a:t>
            </a:r>
            <a:r>
              <a:rPr sz="750" spc="-440" dirty="0">
                <a:solidFill>
                  <a:srgbClr val="FDFEFE"/>
                </a:solidFill>
                <a:latin typeface="Verdana"/>
                <a:cs typeface="Verdana"/>
              </a:rPr>
              <a:t>R</a:t>
            </a:r>
            <a:r>
              <a:rPr sz="550" spc="90" dirty="0">
                <a:solidFill>
                  <a:srgbClr val="FFFFFF"/>
                </a:solidFill>
                <a:latin typeface="Arial"/>
                <a:cs typeface="Arial"/>
              </a:rPr>
              <a:t>R</a:t>
            </a:r>
            <a:r>
              <a:rPr sz="550" spc="-285" dirty="0">
                <a:solidFill>
                  <a:srgbClr val="FFFFFF"/>
                </a:solidFill>
                <a:latin typeface="Arial"/>
                <a:cs typeface="Arial"/>
              </a:rPr>
              <a:t>A</a:t>
            </a:r>
            <a:r>
              <a:rPr sz="750" spc="90" dirty="0">
                <a:solidFill>
                  <a:srgbClr val="FDFEFE"/>
                </a:solidFill>
                <a:latin typeface="Verdana"/>
                <a:cs typeface="Verdana"/>
              </a:rPr>
              <a:t>A</a:t>
            </a:r>
            <a:r>
              <a:rPr sz="750" spc="-445" dirty="0">
                <a:solidFill>
                  <a:srgbClr val="FDFEFE"/>
                </a:solidFill>
                <a:latin typeface="Verdana"/>
                <a:cs typeface="Verdana"/>
              </a:rPr>
              <a:t>C</a:t>
            </a:r>
            <a:r>
              <a:rPr sz="550" spc="90" dirty="0">
                <a:solidFill>
                  <a:srgbClr val="FFFFFF"/>
                </a:solidFill>
                <a:latin typeface="Arial"/>
                <a:cs typeface="Arial"/>
              </a:rPr>
              <a:t>C</a:t>
            </a:r>
            <a:r>
              <a:rPr sz="550" spc="-290" dirty="0">
                <a:solidFill>
                  <a:srgbClr val="FFFFFF"/>
                </a:solidFill>
                <a:latin typeface="Arial"/>
                <a:cs typeface="Arial"/>
              </a:rPr>
              <a:t>E</a:t>
            </a:r>
            <a:r>
              <a:rPr sz="750" spc="85" dirty="0">
                <a:solidFill>
                  <a:srgbClr val="FDFEFE"/>
                </a:solidFill>
                <a:latin typeface="Verdana"/>
                <a:cs typeface="Verdana"/>
              </a:rPr>
              <a:t>E</a:t>
            </a:r>
            <a:r>
              <a:rPr sz="750" spc="500" dirty="0">
                <a:solidFill>
                  <a:srgbClr val="FDFEFE"/>
                </a:solidFill>
                <a:latin typeface="Verdana"/>
                <a:cs typeface="Verdana"/>
              </a:rPr>
              <a:t> </a:t>
            </a:r>
            <a:r>
              <a:rPr sz="750" spc="-605" dirty="0">
                <a:solidFill>
                  <a:srgbClr val="FDFEFE"/>
                </a:solidFill>
                <a:latin typeface="Verdana"/>
                <a:cs typeface="Verdana"/>
              </a:rPr>
              <a:t>M</a:t>
            </a:r>
            <a:r>
              <a:rPr sz="550" spc="45" dirty="0">
                <a:solidFill>
                  <a:srgbClr val="FFFFFF"/>
                </a:solidFill>
                <a:latin typeface="Arial"/>
                <a:cs typeface="Arial"/>
              </a:rPr>
              <a:t>M</a:t>
            </a:r>
            <a:r>
              <a:rPr sz="750" spc="-285" dirty="0">
                <a:solidFill>
                  <a:srgbClr val="FDFEFE"/>
                </a:solidFill>
                <a:latin typeface="Verdana"/>
                <a:cs typeface="Verdana"/>
              </a:rPr>
              <a:t>I</a:t>
            </a:r>
            <a:r>
              <a:rPr sz="550" spc="45" dirty="0">
                <a:solidFill>
                  <a:srgbClr val="FFFFFF"/>
                </a:solidFill>
                <a:latin typeface="Arial"/>
                <a:cs typeface="Arial"/>
              </a:rPr>
              <a:t>I</a:t>
            </a:r>
            <a:r>
              <a:rPr sz="750" spc="-530" dirty="0">
                <a:solidFill>
                  <a:srgbClr val="FDFEFE"/>
                </a:solidFill>
                <a:latin typeface="Verdana"/>
                <a:cs typeface="Verdana"/>
              </a:rPr>
              <a:t>N</a:t>
            </a:r>
            <a:r>
              <a:rPr sz="550" spc="45" dirty="0">
                <a:solidFill>
                  <a:srgbClr val="FFFFFF"/>
                </a:solidFill>
                <a:latin typeface="Arial"/>
                <a:cs typeface="Arial"/>
              </a:rPr>
              <a:t>N</a:t>
            </a:r>
            <a:r>
              <a:rPr sz="750" spc="-440" dirty="0">
                <a:solidFill>
                  <a:srgbClr val="FDFEFE"/>
                </a:solidFill>
                <a:latin typeface="Verdana"/>
                <a:cs typeface="Verdana"/>
              </a:rPr>
              <a:t>E</a:t>
            </a:r>
            <a:r>
              <a:rPr sz="550" spc="45" dirty="0">
                <a:solidFill>
                  <a:srgbClr val="FFFFFF"/>
                </a:solidFill>
                <a:latin typeface="Arial"/>
                <a:cs typeface="Arial"/>
              </a:rPr>
              <a:t>E</a:t>
            </a:r>
            <a:r>
              <a:rPr sz="550" spc="-365" dirty="0">
                <a:solidFill>
                  <a:srgbClr val="FFFFFF"/>
                </a:solidFill>
                <a:latin typeface="Arial"/>
                <a:cs typeface="Arial"/>
              </a:rPr>
              <a:t>R</a:t>
            </a:r>
            <a:r>
              <a:rPr sz="750" spc="45" dirty="0">
                <a:solidFill>
                  <a:srgbClr val="FDFEFE"/>
                </a:solidFill>
                <a:latin typeface="Verdana"/>
                <a:cs typeface="Verdana"/>
              </a:rPr>
              <a:t>R</a:t>
            </a:r>
            <a:r>
              <a:rPr sz="550" spc="-330" dirty="0">
                <a:solidFill>
                  <a:srgbClr val="FFFFFF"/>
                </a:solidFill>
                <a:latin typeface="Arial"/>
                <a:cs typeface="Arial"/>
              </a:rPr>
              <a:t>A</a:t>
            </a:r>
            <a:r>
              <a:rPr sz="750" spc="45" dirty="0">
                <a:solidFill>
                  <a:srgbClr val="FDFEFE"/>
                </a:solidFill>
                <a:latin typeface="Verdana"/>
                <a:cs typeface="Verdana"/>
              </a:rPr>
              <a:t>A</a:t>
            </a:r>
            <a:r>
              <a:rPr sz="550" spc="-270" dirty="0">
                <a:solidFill>
                  <a:srgbClr val="FFFFFF"/>
                </a:solidFill>
                <a:latin typeface="Arial"/>
                <a:cs typeface="Arial"/>
              </a:rPr>
              <a:t>L</a:t>
            </a:r>
            <a:r>
              <a:rPr sz="750" spc="40" dirty="0">
                <a:solidFill>
                  <a:srgbClr val="FDFEFE"/>
                </a:solidFill>
                <a:latin typeface="Verdana"/>
                <a:cs typeface="Verdana"/>
              </a:rPr>
              <a:t>L</a:t>
            </a:r>
            <a:endParaRPr sz="750">
              <a:latin typeface="Verdana"/>
              <a:cs typeface="Verdana"/>
            </a:endParaRPr>
          </a:p>
        </p:txBody>
      </p:sp>
      <p:pic>
        <p:nvPicPr>
          <p:cNvPr id="6" name="object 6"/>
          <p:cNvPicPr/>
          <p:nvPr/>
        </p:nvPicPr>
        <p:blipFill>
          <a:blip r:embed="rId2" cstate="print"/>
          <a:stretch>
            <a:fillRect/>
          </a:stretch>
        </p:blipFill>
        <p:spPr>
          <a:xfrm>
            <a:off x="638841" y="4032440"/>
            <a:ext cx="638415" cy="920380"/>
          </a:xfrm>
          <a:prstGeom prst="rect">
            <a:avLst/>
          </a:prstGeom>
        </p:spPr>
      </p:pic>
      <p:sp>
        <p:nvSpPr>
          <p:cNvPr id="7" name="object 7"/>
          <p:cNvSpPr txBox="1"/>
          <p:nvPr/>
        </p:nvSpPr>
        <p:spPr>
          <a:xfrm>
            <a:off x="724279" y="4352515"/>
            <a:ext cx="470534" cy="257810"/>
          </a:xfrm>
          <a:prstGeom prst="rect">
            <a:avLst/>
          </a:prstGeom>
        </p:spPr>
        <p:txBody>
          <a:bodyPr vert="horz" wrap="square" lIns="0" tIns="13335" rIns="0" bIns="0" rtlCol="0">
            <a:spAutoFit/>
          </a:bodyPr>
          <a:lstStyle/>
          <a:p>
            <a:pPr marL="12700" marR="5080" indent="53340">
              <a:lnSpc>
                <a:spcPct val="101200"/>
              </a:lnSpc>
              <a:spcBef>
                <a:spcPts val="105"/>
              </a:spcBef>
            </a:pPr>
            <a:r>
              <a:rPr sz="750" spc="-360" dirty="0">
                <a:solidFill>
                  <a:srgbClr val="FDFEFE"/>
                </a:solidFill>
                <a:latin typeface="Verdana"/>
                <a:cs typeface="Verdana"/>
              </a:rPr>
              <a:t>T</a:t>
            </a:r>
            <a:r>
              <a:rPr sz="550" spc="114" dirty="0">
                <a:solidFill>
                  <a:srgbClr val="FFFFFF"/>
                </a:solidFill>
                <a:latin typeface="Arial"/>
                <a:cs typeface="Arial"/>
              </a:rPr>
              <a:t>T</a:t>
            </a:r>
            <a:r>
              <a:rPr sz="750" spc="-415" dirty="0">
                <a:solidFill>
                  <a:srgbClr val="FDFEFE"/>
                </a:solidFill>
                <a:latin typeface="Verdana"/>
                <a:cs typeface="Verdana"/>
              </a:rPr>
              <a:t>R</a:t>
            </a:r>
            <a:r>
              <a:rPr sz="550" spc="114" dirty="0">
                <a:solidFill>
                  <a:srgbClr val="FFFFFF"/>
                </a:solidFill>
                <a:latin typeface="Arial"/>
                <a:cs typeface="Arial"/>
              </a:rPr>
              <a:t>R</a:t>
            </a:r>
            <a:r>
              <a:rPr sz="750" spc="-405" dirty="0">
                <a:solidFill>
                  <a:srgbClr val="FDFEFE"/>
                </a:solidFill>
                <a:latin typeface="Verdana"/>
                <a:cs typeface="Verdana"/>
              </a:rPr>
              <a:t>A</a:t>
            </a:r>
            <a:r>
              <a:rPr sz="550" spc="114" dirty="0">
                <a:solidFill>
                  <a:srgbClr val="FFFFFF"/>
                </a:solidFill>
                <a:latin typeface="Arial"/>
                <a:cs typeface="Arial"/>
              </a:rPr>
              <a:t>A</a:t>
            </a:r>
            <a:r>
              <a:rPr sz="750" spc="-420" dirty="0">
                <a:solidFill>
                  <a:srgbClr val="FDFEFE"/>
                </a:solidFill>
                <a:latin typeface="Verdana"/>
                <a:cs typeface="Verdana"/>
              </a:rPr>
              <a:t>C</a:t>
            </a:r>
            <a:r>
              <a:rPr sz="550" spc="114" dirty="0">
                <a:solidFill>
                  <a:srgbClr val="FFFFFF"/>
                </a:solidFill>
                <a:latin typeface="Arial"/>
                <a:cs typeface="Arial"/>
              </a:rPr>
              <a:t>C</a:t>
            </a:r>
            <a:r>
              <a:rPr sz="750" spc="-370" dirty="0">
                <a:solidFill>
                  <a:srgbClr val="FDFEFE"/>
                </a:solidFill>
                <a:latin typeface="Verdana"/>
                <a:cs typeface="Verdana"/>
              </a:rPr>
              <a:t>E</a:t>
            </a:r>
            <a:r>
              <a:rPr sz="550" spc="110" dirty="0">
                <a:solidFill>
                  <a:srgbClr val="FFFFFF"/>
                </a:solidFill>
                <a:latin typeface="Arial"/>
                <a:cs typeface="Arial"/>
              </a:rPr>
              <a:t>E</a:t>
            </a:r>
            <a:r>
              <a:rPr sz="550" spc="500" dirty="0">
                <a:solidFill>
                  <a:srgbClr val="FFFFFF"/>
                </a:solidFill>
                <a:latin typeface="Arial"/>
                <a:cs typeface="Arial"/>
              </a:rPr>
              <a:t> </a:t>
            </a:r>
            <a:r>
              <a:rPr sz="550" spc="-180" dirty="0">
                <a:solidFill>
                  <a:srgbClr val="FFFFFF"/>
                </a:solidFill>
                <a:latin typeface="Arial"/>
                <a:cs typeface="Arial"/>
              </a:rPr>
              <a:t>M</a:t>
            </a:r>
            <a:r>
              <a:rPr sz="750" spc="-180" dirty="0">
                <a:solidFill>
                  <a:srgbClr val="FDFEFE"/>
                </a:solidFill>
                <a:latin typeface="Verdana"/>
                <a:cs typeface="Verdana"/>
              </a:rPr>
              <a:t>M</a:t>
            </a:r>
            <a:r>
              <a:rPr sz="550" spc="-180" dirty="0">
                <a:solidFill>
                  <a:srgbClr val="FFFFFF"/>
                </a:solidFill>
                <a:latin typeface="Arial"/>
                <a:cs typeface="Arial"/>
              </a:rPr>
              <a:t>I</a:t>
            </a:r>
            <a:r>
              <a:rPr sz="750" spc="-180" dirty="0">
                <a:solidFill>
                  <a:srgbClr val="FDFEFE"/>
                </a:solidFill>
                <a:latin typeface="Verdana"/>
                <a:cs typeface="Verdana"/>
              </a:rPr>
              <a:t>I</a:t>
            </a:r>
            <a:r>
              <a:rPr sz="550" spc="-180" dirty="0">
                <a:solidFill>
                  <a:srgbClr val="FFFFFF"/>
                </a:solidFill>
                <a:latin typeface="Arial"/>
                <a:cs typeface="Arial"/>
              </a:rPr>
              <a:t>N</a:t>
            </a:r>
            <a:r>
              <a:rPr sz="750" spc="-180" dirty="0">
                <a:solidFill>
                  <a:srgbClr val="FDFEFE"/>
                </a:solidFill>
                <a:latin typeface="Verdana"/>
                <a:cs typeface="Verdana"/>
              </a:rPr>
              <a:t>N</a:t>
            </a:r>
            <a:r>
              <a:rPr sz="550" spc="-180" dirty="0">
                <a:solidFill>
                  <a:srgbClr val="FFFFFF"/>
                </a:solidFill>
                <a:latin typeface="Arial"/>
                <a:cs typeface="Arial"/>
              </a:rPr>
              <a:t>E</a:t>
            </a:r>
            <a:r>
              <a:rPr sz="750" spc="-180" dirty="0">
                <a:solidFill>
                  <a:srgbClr val="FDFEFE"/>
                </a:solidFill>
                <a:latin typeface="Verdana"/>
                <a:cs typeface="Verdana"/>
              </a:rPr>
              <a:t>E</a:t>
            </a:r>
            <a:r>
              <a:rPr sz="550" spc="-180" dirty="0">
                <a:solidFill>
                  <a:srgbClr val="FFFFFF"/>
                </a:solidFill>
                <a:latin typeface="Arial"/>
                <a:cs typeface="Arial"/>
              </a:rPr>
              <a:t>R</a:t>
            </a:r>
            <a:r>
              <a:rPr sz="750" spc="-180" dirty="0">
                <a:solidFill>
                  <a:srgbClr val="FDFEFE"/>
                </a:solidFill>
                <a:latin typeface="Verdana"/>
                <a:cs typeface="Verdana"/>
              </a:rPr>
              <a:t>R</a:t>
            </a:r>
            <a:r>
              <a:rPr sz="550" spc="-180" dirty="0">
                <a:solidFill>
                  <a:srgbClr val="FFFFFF"/>
                </a:solidFill>
                <a:latin typeface="Arial"/>
                <a:cs typeface="Arial"/>
              </a:rPr>
              <a:t>A</a:t>
            </a:r>
            <a:r>
              <a:rPr sz="750" spc="-180" dirty="0">
                <a:solidFill>
                  <a:srgbClr val="FDFEFE"/>
                </a:solidFill>
                <a:latin typeface="Verdana"/>
                <a:cs typeface="Verdana"/>
              </a:rPr>
              <a:t>A</a:t>
            </a:r>
            <a:r>
              <a:rPr sz="550" spc="-180" dirty="0">
                <a:solidFill>
                  <a:srgbClr val="FFFFFF"/>
                </a:solidFill>
                <a:latin typeface="Arial"/>
                <a:cs typeface="Arial"/>
              </a:rPr>
              <a:t>L</a:t>
            </a:r>
            <a:r>
              <a:rPr sz="750" spc="-180" dirty="0">
                <a:solidFill>
                  <a:srgbClr val="FDFEFE"/>
                </a:solidFill>
                <a:latin typeface="Verdana"/>
                <a:cs typeface="Verdana"/>
              </a:rPr>
              <a:t>L</a:t>
            </a:r>
            <a:endParaRPr sz="750">
              <a:latin typeface="Verdana"/>
              <a:cs typeface="Verdana"/>
            </a:endParaRPr>
          </a:p>
        </p:txBody>
      </p:sp>
      <p:pic>
        <p:nvPicPr>
          <p:cNvPr id="8" name="object 8"/>
          <p:cNvPicPr/>
          <p:nvPr/>
        </p:nvPicPr>
        <p:blipFill>
          <a:blip r:embed="rId2" cstate="print"/>
          <a:stretch>
            <a:fillRect/>
          </a:stretch>
        </p:blipFill>
        <p:spPr>
          <a:xfrm>
            <a:off x="638841" y="4932703"/>
            <a:ext cx="638415" cy="920380"/>
          </a:xfrm>
          <a:prstGeom prst="rect">
            <a:avLst/>
          </a:prstGeom>
        </p:spPr>
      </p:pic>
      <p:sp>
        <p:nvSpPr>
          <p:cNvPr id="9" name="object 9"/>
          <p:cNvSpPr txBox="1"/>
          <p:nvPr/>
        </p:nvSpPr>
        <p:spPr>
          <a:xfrm>
            <a:off x="724279" y="5252777"/>
            <a:ext cx="470534" cy="257810"/>
          </a:xfrm>
          <a:prstGeom prst="rect">
            <a:avLst/>
          </a:prstGeom>
        </p:spPr>
        <p:txBody>
          <a:bodyPr vert="horz" wrap="square" lIns="0" tIns="13335" rIns="0" bIns="0" rtlCol="0">
            <a:spAutoFit/>
          </a:bodyPr>
          <a:lstStyle/>
          <a:p>
            <a:pPr marL="12700" marR="5080" indent="53340">
              <a:lnSpc>
                <a:spcPct val="101200"/>
              </a:lnSpc>
              <a:spcBef>
                <a:spcPts val="105"/>
              </a:spcBef>
            </a:pPr>
            <a:r>
              <a:rPr sz="750" spc="-140" dirty="0">
                <a:solidFill>
                  <a:srgbClr val="FDFEFE"/>
                </a:solidFill>
                <a:latin typeface="Verdana"/>
                <a:cs typeface="Verdana"/>
              </a:rPr>
              <a:t>T</a:t>
            </a:r>
            <a:r>
              <a:rPr sz="550" spc="-140" dirty="0">
                <a:solidFill>
                  <a:srgbClr val="FFFFFF"/>
                </a:solidFill>
                <a:latin typeface="Arial"/>
                <a:cs typeface="Arial"/>
              </a:rPr>
              <a:t>TR</a:t>
            </a:r>
            <a:r>
              <a:rPr sz="750" spc="-140" dirty="0">
                <a:solidFill>
                  <a:srgbClr val="FDFEFE"/>
                </a:solidFill>
                <a:latin typeface="Verdana"/>
                <a:cs typeface="Verdana"/>
              </a:rPr>
              <a:t>R</a:t>
            </a:r>
            <a:r>
              <a:rPr sz="550" spc="-140" dirty="0">
                <a:solidFill>
                  <a:srgbClr val="FFFFFF"/>
                </a:solidFill>
                <a:latin typeface="Arial"/>
                <a:cs typeface="Arial"/>
              </a:rPr>
              <a:t>A</a:t>
            </a:r>
            <a:r>
              <a:rPr sz="750" spc="-140" dirty="0">
                <a:solidFill>
                  <a:srgbClr val="FDFEFE"/>
                </a:solidFill>
                <a:latin typeface="Verdana"/>
                <a:cs typeface="Verdana"/>
              </a:rPr>
              <a:t>A</a:t>
            </a:r>
            <a:r>
              <a:rPr sz="550" spc="-140" dirty="0">
                <a:solidFill>
                  <a:srgbClr val="FFFFFF"/>
                </a:solidFill>
                <a:latin typeface="Arial"/>
                <a:cs typeface="Arial"/>
              </a:rPr>
              <a:t>C</a:t>
            </a:r>
            <a:r>
              <a:rPr sz="750" spc="-140" dirty="0">
                <a:solidFill>
                  <a:srgbClr val="FDFEFE"/>
                </a:solidFill>
                <a:latin typeface="Verdana"/>
                <a:cs typeface="Verdana"/>
              </a:rPr>
              <a:t>C</a:t>
            </a:r>
            <a:r>
              <a:rPr sz="550" spc="-140" dirty="0">
                <a:solidFill>
                  <a:srgbClr val="FFFFFF"/>
                </a:solidFill>
                <a:latin typeface="Arial"/>
                <a:cs typeface="Arial"/>
              </a:rPr>
              <a:t>E</a:t>
            </a:r>
            <a:r>
              <a:rPr sz="750" spc="-140" dirty="0">
                <a:solidFill>
                  <a:srgbClr val="FDFEFE"/>
                </a:solidFill>
                <a:latin typeface="Verdana"/>
                <a:cs typeface="Verdana"/>
              </a:rPr>
              <a:t>E</a:t>
            </a:r>
            <a:r>
              <a:rPr sz="750" spc="500" dirty="0">
                <a:solidFill>
                  <a:srgbClr val="FDFEFE"/>
                </a:solidFill>
                <a:latin typeface="Verdana"/>
                <a:cs typeface="Verdana"/>
              </a:rPr>
              <a:t> </a:t>
            </a:r>
            <a:r>
              <a:rPr sz="750" spc="-610" dirty="0">
                <a:solidFill>
                  <a:srgbClr val="FDFEFE"/>
                </a:solidFill>
                <a:latin typeface="Verdana"/>
                <a:cs typeface="Verdana"/>
              </a:rPr>
              <a:t>M</a:t>
            </a:r>
            <a:r>
              <a:rPr sz="550" spc="40" dirty="0">
                <a:solidFill>
                  <a:srgbClr val="FFFFFF"/>
                </a:solidFill>
                <a:latin typeface="Arial"/>
                <a:cs typeface="Arial"/>
              </a:rPr>
              <a:t>M</a:t>
            </a:r>
            <a:r>
              <a:rPr sz="550" spc="-120" dirty="0">
                <a:solidFill>
                  <a:srgbClr val="FFFFFF"/>
                </a:solidFill>
                <a:latin typeface="Arial"/>
                <a:cs typeface="Arial"/>
              </a:rPr>
              <a:t>I</a:t>
            </a:r>
            <a:r>
              <a:rPr sz="750" spc="40" dirty="0">
                <a:solidFill>
                  <a:srgbClr val="FDFEFE"/>
                </a:solidFill>
                <a:latin typeface="Verdana"/>
                <a:cs typeface="Verdana"/>
              </a:rPr>
              <a:t>I</a:t>
            </a:r>
            <a:r>
              <a:rPr sz="550" spc="-370" dirty="0">
                <a:solidFill>
                  <a:srgbClr val="FFFFFF"/>
                </a:solidFill>
                <a:latin typeface="Arial"/>
                <a:cs typeface="Arial"/>
              </a:rPr>
              <a:t>N</a:t>
            </a:r>
            <a:r>
              <a:rPr sz="750" spc="40" dirty="0">
                <a:solidFill>
                  <a:srgbClr val="FDFEFE"/>
                </a:solidFill>
                <a:latin typeface="Verdana"/>
                <a:cs typeface="Verdana"/>
              </a:rPr>
              <a:t>N</a:t>
            </a:r>
            <a:r>
              <a:rPr sz="750" spc="-445" dirty="0">
                <a:solidFill>
                  <a:srgbClr val="FDFEFE"/>
                </a:solidFill>
                <a:latin typeface="Verdana"/>
                <a:cs typeface="Verdana"/>
              </a:rPr>
              <a:t>E</a:t>
            </a:r>
            <a:r>
              <a:rPr sz="550" spc="40" dirty="0">
                <a:solidFill>
                  <a:srgbClr val="FFFFFF"/>
                </a:solidFill>
                <a:latin typeface="Arial"/>
                <a:cs typeface="Arial"/>
              </a:rPr>
              <a:t>E</a:t>
            </a:r>
            <a:r>
              <a:rPr sz="750" spc="-490" dirty="0">
                <a:solidFill>
                  <a:srgbClr val="FDFEFE"/>
                </a:solidFill>
                <a:latin typeface="Verdana"/>
                <a:cs typeface="Verdana"/>
              </a:rPr>
              <a:t>R</a:t>
            </a:r>
            <a:r>
              <a:rPr sz="550" spc="40" dirty="0">
                <a:solidFill>
                  <a:srgbClr val="FFFFFF"/>
                </a:solidFill>
                <a:latin typeface="Arial"/>
                <a:cs typeface="Arial"/>
              </a:rPr>
              <a:t>R</a:t>
            </a:r>
            <a:r>
              <a:rPr sz="750" spc="-480" dirty="0">
                <a:solidFill>
                  <a:srgbClr val="FDFEFE"/>
                </a:solidFill>
                <a:latin typeface="Verdana"/>
                <a:cs typeface="Verdana"/>
              </a:rPr>
              <a:t>A</a:t>
            </a:r>
            <a:r>
              <a:rPr sz="550" spc="40" dirty="0">
                <a:solidFill>
                  <a:srgbClr val="FFFFFF"/>
                </a:solidFill>
                <a:latin typeface="Arial"/>
                <a:cs typeface="Arial"/>
              </a:rPr>
              <a:t>A</a:t>
            </a:r>
            <a:r>
              <a:rPr sz="550" spc="-275" dirty="0">
                <a:solidFill>
                  <a:srgbClr val="FFFFFF"/>
                </a:solidFill>
                <a:latin typeface="Arial"/>
                <a:cs typeface="Arial"/>
              </a:rPr>
              <a:t>L</a:t>
            </a:r>
            <a:r>
              <a:rPr sz="750" spc="35" dirty="0">
                <a:solidFill>
                  <a:srgbClr val="FDFEFE"/>
                </a:solidFill>
                <a:latin typeface="Verdana"/>
                <a:cs typeface="Verdana"/>
              </a:rPr>
              <a:t>L</a:t>
            </a:r>
            <a:endParaRPr sz="750">
              <a:latin typeface="Verdana"/>
              <a:cs typeface="Verdana"/>
            </a:endParaRPr>
          </a:p>
        </p:txBody>
      </p:sp>
      <p:pic>
        <p:nvPicPr>
          <p:cNvPr id="10" name="object 10"/>
          <p:cNvPicPr/>
          <p:nvPr/>
        </p:nvPicPr>
        <p:blipFill>
          <a:blip r:embed="rId2" cstate="print"/>
          <a:stretch>
            <a:fillRect/>
          </a:stretch>
        </p:blipFill>
        <p:spPr>
          <a:xfrm>
            <a:off x="638841" y="5832966"/>
            <a:ext cx="638415" cy="920380"/>
          </a:xfrm>
          <a:prstGeom prst="rect">
            <a:avLst/>
          </a:prstGeom>
        </p:spPr>
      </p:pic>
      <p:sp>
        <p:nvSpPr>
          <p:cNvPr id="11" name="object 11"/>
          <p:cNvSpPr txBox="1"/>
          <p:nvPr/>
        </p:nvSpPr>
        <p:spPr>
          <a:xfrm>
            <a:off x="724279" y="6153040"/>
            <a:ext cx="470534" cy="257810"/>
          </a:xfrm>
          <a:prstGeom prst="rect">
            <a:avLst/>
          </a:prstGeom>
        </p:spPr>
        <p:txBody>
          <a:bodyPr vert="horz" wrap="square" lIns="0" tIns="13335" rIns="0" bIns="0" rtlCol="0">
            <a:spAutoFit/>
          </a:bodyPr>
          <a:lstStyle/>
          <a:p>
            <a:pPr marL="12700" marR="5080" indent="53340">
              <a:lnSpc>
                <a:spcPct val="101200"/>
              </a:lnSpc>
              <a:spcBef>
                <a:spcPts val="105"/>
              </a:spcBef>
            </a:pPr>
            <a:r>
              <a:rPr sz="750" spc="-370" dirty="0">
                <a:solidFill>
                  <a:srgbClr val="FDFEFE"/>
                </a:solidFill>
                <a:latin typeface="Verdana"/>
                <a:cs typeface="Verdana"/>
              </a:rPr>
              <a:t>T</a:t>
            </a:r>
            <a:r>
              <a:rPr sz="550" spc="105" dirty="0">
                <a:solidFill>
                  <a:srgbClr val="FFFFFF"/>
                </a:solidFill>
                <a:latin typeface="Arial"/>
                <a:cs typeface="Arial"/>
              </a:rPr>
              <a:t>T</a:t>
            </a:r>
            <a:r>
              <a:rPr sz="550" spc="-305" dirty="0">
                <a:solidFill>
                  <a:srgbClr val="FFFFFF"/>
                </a:solidFill>
                <a:latin typeface="Arial"/>
                <a:cs typeface="Arial"/>
              </a:rPr>
              <a:t>R</a:t>
            </a:r>
            <a:r>
              <a:rPr sz="750" spc="105" dirty="0">
                <a:solidFill>
                  <a:srgbClr val="FDFEFE"/>
                </a:solidFill>
                <a:latin typeface="Verdana"/>
                <a:cs typeface="Verdana"/>
              </a:rPr>
              <a:t>R</a:t>
            </a:r>
            <a:r>
              <a:rPr sz="750" spc="-415" dirty="0">
                <a:solidFill>
                  <a:srgbClr val="FDFEFE"/>
                </a:solidFill>
                <a:latin typeface="Verdana"/>
                <a:cs typeface="Verdana"/>
              </a:rPr>
              <a:t>A</a:t>
            </a:r>
            <a:r>
              <a:rPr sz="550" spc="105" dirty="0">
                <a:solidFill>
                  <a:srgbClr val="FFFFFF"/>
                </a:solidFill>
                <a:latin typeface="Arial"/>
                <a:cs typeface="Arial"/>
              </a:rPr>
              <a:t>A</a:t>
            </a:r>
            <a:r>
              <a:rPr sz="750" spc="-430" dirty="0">
                <a:solidFill>
                  <a:srgbClr val="FDFEFE"/>
                </a:solidFill>
                <a:latin typeface="Verdana"/>
                <a:cs typeface="Verdana"/>
              </a:rPr>
              <a:t>C</a:t>
            </a:r>
            <a:r>
              <a:rPr sz="550" spc="105" dirty="0">
                <a:solidFill>
                  <a:srgbClr val="FFFFFF"/>
                </a:solidFill>
                <a:latin typeface="Arial"/>
                <a:cs typeface="Arial"/>
              </a:rPr>
              <a:t>C</a:t>
            </a:r>
            <a:r>
              <a:rPr sz="750" spc="-380" dirty="0">
                <a:solidFill>
                  <a:srgbClr val="FDFEFE"/>
                </a:solidFill>
                <a:latin typeface="Verdana"/>
                <a:cs typeface="Verdana"/>
              </a:rPr>
              <a:t>E</a:t>
            </a:r>
            <a:r>
              <a:rPr sz="550" spc="100" dirty="0">
                <a:solidFill>
                  <a:srgbClr val="FFFFFF"/>
                </a:solidFill>
                <a:latin typeface="Arial"/>
                <a:cs typeface="Arial"/>
              </a:rPr>
              <a:t>E</a:t>
            </a:r>
            <a:r>
              <a:rPr sz="550" spc="500" dirty="0">
                <a:solidFill>
                  <a:srgbClr val="FFFFFF"/>
                </a:solidFill>
                <a:latin typeface="Arial"/>
                <a:cs typeface="Arial"/>
              </a:rPr>
              <a:t> </a:t>
            </a:r>
            <a:r>
              <a:rPr sz="550" spc="-450" dirty="0">
                <a:solidFill>
                  <a:srgbClr val="FFFFFF"/>
                </a:solidFill>
                <a:latin typeface="Arial"/>
                <a:cs typeface="Arial"/>
              </a:rPr>
              <a:t>M</a:t>
            </a:r>
            <a:r>
              <a:rPr sz="750" spc="20" dirty="0">
                <a:solidFill>
                  <a:srgbClr val="FDFEFE"/>
                </a:solidFill>
                <a:latin typeface="Verdana"/>
                <a:cs typeface="Verdana"/>
              </a:rPr>
              <a:t>M</a:t>
            </a:r>
            <a:r>
              <a:rPr sz="550" spc="-140" dirty="0">
                <a:solidFill>
                  <a:srgbClr val="FFFFFF"/>
                </a:solidFill>
                <a:latin typeface="Arial"/>
                <a:cs typeface="Arial"/>
              </a:rPr>
              <a:t>I</a:t>
            </a:r>
            <a:r>
              <a:rPr sz="750" spc="20" dirty="0">
                <a:solidFill>
                  <a:srgbClr val="FDFEFE"/>
                </a:solidFill>
                <a:latin typeface="Verdana"/>
                <a:cs typeface="Verdana"/>
              </a:rPr>
              <a:t>I</a:t>
            </a:r>
            <a:r>
              <a:rPr sz="750" spc="-555" dirty="0">
                <a:solidFill>
                  <a:srgbClr val="FDFEFE"/>
                </a:solidFill>
                <a:latin typeface="Verdana"/>
                <a:cs typeface="Verdana"/>
              </a:rPr>
              <a:t>N</a:t>
            </a:r>
            <a:r>
              <a:rPr sz="550" spc="20" dirty="0">
                <a:solidFill>
                  <a:srgbClr val="FFFFFF"/>
                </a:solidFill>
                <a:latin typeface="Arial"/>
                <a:cs typeface="Arial"/>
              </a:rPr>
              <a:t>N</a:t>
            </a:r>
            <a:r>
              <a:rPr sz="550" spc="-360" dirty="0">
                <a:solidFill>
                  <a:srgbClr val="FFFFFF"/>
                </a:solidFill>
                <a:latin typeface="Arial"/>
                <a:cs typeface="Arial"/>
              </a:rPr>
              <a:t>E</a:t>
            </a:r>
            <a:r>
              <a:rPr sz="750" spc="20" dirty="0">
                <a:solidFill>
                  <a:srgbClr val="FDFEFE"/>
                </a:solidFill>
                <a:latin typeface="Verdana"/>
                <a:cs typeface="Verdana"/>
              </a:rPr>
              <a:t>E</a:t>
            </a:r>
            <a:r>
              <a:rPr sz="550" spc="-390" dirty="0">
                <a:solidFill>
                  <a:srgbClr val="FFFFFF"/>
                </a:solidFill>
                <a:latin typeface="Arial"/>
                <a:cs typeface="Arial"/>
              </a:rPr>
              <a:t>R</a:t>
            </a:r>
            <a:r>
              <a:rPr sz="750" spc="20" dirty="0">
                <a:solidFill>
                  <a:srgbClr val="FDFEFE"/>
                </a:solidFill>
                <a:latin typeface="Verdana"/>
                <a:cs typeface="Verdana"/>
              </a:rPr>
              <a:t>R</a:t>
            </a:r>
            <a:r>
              <a:rPr sz="550" spc="-355" dirty="0">
                <a:solidFill>
                  <a:srgbClr val="FFFFFF"/>
                </a:solidFill>
                <a:latin typeface="Arial"/>
                <a:cs typeface="Arial"/>
              </a:rPr>
              <a:t>A</a:t>
            </a:r>
            <a:r>
              <a:rPr sz="750" spc="20" dirty="0">
                <a:solidFill>
                  <a:srgbClr val="FDFEFE"/>
                </a:solidFill>
                <a:latin typeface="Verdana"/>
                <a:cs typeface="Verdana"/>
              </a:rPr>
              <a:t>A</a:t>
            </a:r>
            <a:r>
              <a:rPr sz="750" spc="-409" dirty="0">
                <a:solidFill>
                  <a:srgbClr val="FDFEFE"/>
                </a:solidFill>
                <a:latin typeface="Verdana"/>
                <a:cs typeface="Verdana"/>
              </a:rPr>
              <a:t>L</a:t>
            </a:r>
            <a:r>
              <a:rPr sz="550" spc="15" dirty="0">
                <a:solidFill>
                  <a:srgbClr val="FFFFFF"/>
                </a:solidFill>
                <a:latin typeface="Arial"/>
                <a:cs typeface="Arial"/>
              </a:rPr>
              <a:t>L</a:t>
            </a:r>
            <a:endParaRPr sz="550">
              <a:latin typeface="Arial"/>
              <a:cs typeface="Arial"/>
            </a:endParaRPr>
          </a:p>
        </p:txBody>
      </p:sp>
      <p:pic>
        <p:nvPicPr>
          <p:cNvPr id="12" name="object 12"/>
          <p:cNvPicPr/>
          <p:nvPr/>
        </p:nvPicPr>
        <p:blipFill>
          <a:blip r:embed="rId2" cstate="print"/>
          <a:stretch>
            <a:fillRect/>
          </a:stretch>
        </p:blipFill>
        <p:spPr>
          <a:xfrm>
            <a:off x="638841" y="6733228"/>
            <a:ext cx="638415" cy="920380"/>
          </a:xfrm>
          <a:prstGeom prst="rect">
            <a:avLst/>
          </a:prstGeom>
        </p:spPr>
      </p:pic>
      <p:sp>
        <p:nvSpPr>
          <p:cNvPr id="13" name="object 13"/>
          <p:cNvSpPr txBox="1"/>
          <p:nvPr/>
        </p:nvSpPr>
        <p:spPr>
          <a:xfrm>
            <a:off x="724279" y="7053303"/>
            <a:ext cx="470534" cy="257810"/>
          </a:xfrm>
          <a:prstGeom prst="rect">
            <a:avLst/>
          </a:prstGeom>
        </p:spPr>
        <p:txBody>
          <a:bodyPr vert="horz" wrap="square" lIns="0" tIns="13335" rIns="0" bIns="0" rtlCol="0">
            <a:spAutoFit/>
          </a:bodyPr>
          <a:lstStyle/>
          <a:p>
            <a:pPr marL="12700" marR="5080" indent="53340">
              <a:lnSpc>
                <a:spcPct val="101200"/>
              </a:lnSpc>
              <a:spcBef>
                <a:spcPts val="105"/>
              </a:spcBef>
            </a:pPr>
            <a:r>
              <a:rPr sz="750" spc="-375" dirty="0">
                <a:solidFill>
                  <a:srgbClr val="FDFEFE"/>
                </a:solidFill>
                <a:latin typeface="Verdana"/>
                <a:cs typeface="Verdana"/>
              </a:rPr>
              <a:t>T</a:t>
            </a:r>
            <a:r>
              <a:rPr sz="550" spc="100" dirty="0">
                <a:solidFill>
                  <a:srgbClr val="FFFFFF"/>
                </a:solidFill>
                <a:latin typeface="Arial"/>
                <a:cs typeface="Arial"/>
              </a:rPr>
              <a:t>T</a:t>
            </a:r>
            <a:r>
              <a:rPr sz="750" spc="-430" dirty="0">
                <a:solidFill>
                  <a:srgbClr val="FDFEFE"/>
                </a:solidFill>
                <a:latin typeface="Verdana"/>
                <a:cs typeface="Verdana"/>
              </a:rPr>
              <a:t>R</a:t>
            </a:r>
            <a:r>
              <a:rPr sz="550" spc="100" dirty="0">
                <a:solidFill>
                  <a:srgbClr val="FFFFFF"/>
                </a:solidFill>
                <a:latin typeface="Arial"/>
                <a:cs typeface="Arial"/>
              </a:rPr>
              <a:t>R</a:t>
            </a:r>
            <a:r>
              <a:rPr sz="550" spc="-275" dirty="0">
                <a:solidFill>
                  <a:srgbClr val="FFFFFF"/>
                </a:solidFill>
                <a:latin typeface="Arial"/>
                <a:cs typeface="Arial"/>
              </a:rPr>
              <a:t>A</a:t>
            </a:r>
            <a:r>
              <a:rPr sz="750" spc="100" dirty="0">
                <a:solidFill>
                  <a:srgbClr val="FDFEFE"/>
                </a:solidFill>
                <a:latin typeface="Verdana"/>
                <a:cs typeface="Verdana"/>
              </a:rPr>
              <a:t>A</a:t>
            </a:r>
            <a:r>
              <a:rPr sz="750" spc="-434" dirty="0">
                <a:solidFill>
                  <a:srgbClr val="FDFEFE"/>
                </a:solidFill>
                <a:latin typeface="Verdana"/>
                <a:cs typeface="Verdana"/>
              </a:rPr>
              <a:t>C</a:t>
            </a:r>
            <a:r>
              <a:rPr sz="550" spc="100" dirty="0">
                <a:solidFill>
                  <a:srgbClr val="FFFFFF"/>
                </a:solidFill>
                <a:latin typeface="Arial"/>
                <a:cs typeface="Arial"/>
              </a:rPr>
              <a:t>C</a:t>
            </a:r>
            <a:r>
              <a:rPr sz="750" spc="-385" dirty="0">
                <a:solidFill>
                  <a:srgbClr val="FDFEFE"/>
                </a:solidFill>
                <a:latin typeface="Verdana"/>
                <a:cs typeface="Verdana"/>
              </a:rPr>
              <a:t>E</a:t>
            </a:r>
            <a:r>
              <a:rPr sz="550" spc="95" dirty="0">
                <a:solidFill>
                  <a:srgbClr val="FFFFFF"/>
                </a:solidFill>
                <a:latin typeface="Arial"/>
                <a:cs typeface="Arial"/>
              </a:rPr>
              <a:t>E</a:t>
            </a:r>
            <a:r>
              <a:rPr sz="550" spc="500" dirty="0">
                <a:solidFill>
                  <a:srgbClr val="FFFFFF"/>
                </a:solidFill>
                <a:latin typeface="Arial"/>
                <a:cs typeface="Arial"/>
              </a:rPr>
              <a:t> </a:t>
            </a:r>
            <a:r>
              <a:rPr sz="550" spc="-440" dirty="0">
                <a:solidFill>
                  <a:srgbClr val="FFFFFF"/>
                </a:solidFill>
                <a:latin typeface="Arial"/>
                <a:cs typeface="Arial"/>
              </a:rPr>
              <a:t>M</a:t>
            </a:r>
            <a:r>
              <a:rPr sz="750" spc="30" dirty="0">
                <a:solidFill>
                  <a:srgbClr val="FDFEFE"/>
                </a:solidFill>
                <a:latin typeface="Verdana"/>
                <a:cs typeface="Verdana"/>
              </a:rPr>
              <a:t>M</a:t>
            </a:r>
            <a:r>
              <a:rPr sz="750" spc="-300" dirty="0">
                <a:solidFill>
                  <a:srgbClr val="FDFEFE"/>
                </a:solidFill>
                <a:latin typeface="Verdana"/>
                <a:cs typeface="Verdana"/>
              </a:rPr>
              <a:t>I</a:t>
            </a:r>
            <a:r>
              <a:rPr sz="550" spc="30" dirty="0">
                <a:solidFill>
                  <a:srgbClr val="FFFFFF"/>
                </a:solidFill>
                <a:latin typeface="Arial"/>
                <a:cs typeface="Arial"/>
              </a:rPr>
              <a:t>I</a:t>
            </a:r>
            <a:r>
              <a:rPr sz="550" spc="-380" dirty="0">
                <a:solidFill>
                  <a:srgbClr val="FFFFFF"/>
                </a:solidFill>
                <a:latin typeface="Arial"/>
                <a:cs typeface="Arial"/>
              </a:rPr>
              <a:t>N</a:t>
            </a:r>
            <a:r>
              <a:rPr sz="750" spc="30" dirty="0">
                <a:solidFill>
                  <a:srgbClr val="FDFEFE"/>
                </a:solidFill>
                <a:latin typeface="Verdana"/>
                <a:cs typeface="Verdana"/>
              </a:rPr>
              <a:t>N</a:t>
            </a:r>
            <a:r>
              <a:rPr sz="550" spc="-350" dirty="0">
                <a:solidFill>
                  <a:srgbClr val="FFFFFF"/>
                </a:solidFill>
                <a:latin typeface="Arial"/>
                <a:cs typeface="Arial"/>
              </a:rPr>
              <a:t>E</a:t>
            </a:r>
            <a:r>
              <a:rPr sz="750" spc="30" dirty="0">
                <a:solidFill>
                  <a:srgbClr val="FDFEFE"/>
                </a:solidFill>
                <a:latin typeface="Verdana"/>
                <a:cs typeface="Verdana"/>
              </a:rPr>
              <a:t>E</a:t>
            </a:r>
            <a:r>
              <a:rPr sz="750" spc="-500" dirty="0">
                <a:solidFill>
                  <a:srgbClr val="FDFEFE"/>
                </a:solidFill>
                <a:latin typeface="Verdana"/>
                <a:cs typeface="Verdana"/>
              </a:rPr>
              <a:t>R</a:t>
            </a:r>
            <a:r>
              <a:rPr sz="550" spc="30" dirty="0">
                <a:solidFill>
                  <a:srgbClr val="FFFFFF"/>
                </a:solidFill>
                <a:latin typeface="Arial"/>
                <a:cs typeface="Arial"/>
              </a:rPr>
              <a:t>R</a:t>
            </a:r>
            <a:r>
              <a:rPr sz="550" spc="-345" dirty="0">
                <a:solidFill>
                  <a:srgbClr val="FFFFFF"/>
                </a:solidFill>
                <a:latin typeface="Arial"/>
                <a:cs typeface="Arial"/>
              </a:rPr>
              <a:t>A</a:t>
            </a:r>
            <a:r>
              <a:rPr sz="750" spc="30" dirty="0">
                <a:solidFill>
                  <a:srgbClr val="FDFEFE"/>
                </a:solidFill>
                <a:latin typeface="Verdana"/>
                <a:cs typeface="Verdana"/>
              </a:rPr>
              <a:t>A</a:t>
            </a:r>
            <a:r>
              <a:rPr sz="750" spc="-400" dirty="0">
                <a:solidFill>
                  <a:srgbClr val="FDFEFE"/>
                </a:solidFill>
                <a:latin typeface="Verdana"/>
                <a:cs typeface="Verdana"/>
              </a:rPr>
              <a:t>L</a:t>
            </a:r>
            <a:r>
              <a:rPr sz="550" spc="25" dirty="0">
                <a:solidFill>
                  <a:srgbClr val="FFFFFF"/>
                </a:solidFill>
                <a:latin typeface="Arial"/>
                <a:cs typeface="Arial"/>
              </a:rPr>
              <a:t>L</a:t>
            </a:r>
            <a:endParaRPr sz="550">
              <a:latin typeface="Arial"/>
              <a:cs typeface="Arial"/>
            </a:endParaRPr>
          </a:p>
        </p:txBody>
      </p:sp>
      <p:pic>
        <p:nvPicPr>
          <p:cNvPr id="14" name="object 14"/>
          <p:cNvPicPr/>
          <p:nvPr/>
        </p:nvPicPr>
        <p:blipFill>
          <a:blip r:embed="rId2" cstate="print"/>
          <a:stretch>
            <a:fillRect/>
          </a:stretch>
        </p:blipFill>
        <p:spPr>
          <a:xfrm>
            <a:off x="638841" y="8460646"/>
            <a:ext cx="638415" cy="920380"/>
          </a:xfrm>
          <a:prstGeom prst="rect">
            <a:avLst/>
          </a:prstGeom>
        </p:spPr>
      </p:pic>
      <p:sp>
        <p:nvSpPr>
          <p:cNvPr id="15" name="object 15"/>
          <p:cNvSpPr txBox="1"/>
          <p:nvPr/>
        </p:nvSpPr>
        <p:spPr>
          <a:xfrm>
            <a:off x="724279" y="8780722"/>
            <a:ext cx="470534" cy="257810"/>
          </a:xfrm>
          <a:prstGeom prst="rect">
            <a:avLst/>
          </a:prstGeom>
        </p:spPr>
        <p:txBody>
          <a:bodyPr vert="horz" wrap="square" lIns="0" tIns="13335" rIns="0" bIns="0" rtlCol="0">
            <a:spAutoFit/>
          </a:bodyPr>
          <a:lstStyle/>
          <a:p>
            <a:pPr marL="12700" marR="5080" indent="53340">
              <a:lnSpc>
                <a:spcPct val="101200"/>
              </a:lnSpc>
              <a:spcBef>
                <a:spcPts val="105"/>
              </a:spcBef>
            </a:pPr>
            <a:r>
              <a:rPr sz="750" spc="-395" dirty="0">
                <a:solidFill>
                  <a:srgbClr val="FDFEFE"/>
                </a:solidFill>
                <a:latin typeface="Verdana"/>
                <a:cs typeface="Verdana"/>
              </a:rPr>
              <a:t>T</a:t>
            </a:r>
            <a:r>
              <a:rPr sz="550" spc="80" dirty="0">
                <a:solidFill>
                  <a:srgbClr val="FFFFFF"/>
                </a:solidFill>
                <a:latin typeface="Arial"/>
                <a:cs typeface="Arial"/>
              </a:rPr>
              <a:t>T</a:t>
            </a:r>
            <a:r>
              <a:rPr sz="550" spc="-330" dirty="0">
                <a:solidFill>
                  <a:srgbClr val="FFFFFF"/>
                </a:solidFill>
                <a:latin typeface="Arial"/>
                <a:cs typeface="Arial"/>
              </a:rPr>
              <a:t>R</a:t>
            </a:r>
            <a:r>
              <a:rPr sz="750" spc="80" dirty="0">
                <a:solidFill>
                  <a:srgbClr val="FDFEFE"/>
                </a:solidFill>
                <a:latin typeface="Verdana"/>
                <a:cs typeface="Verdana"/>
              </a:rPr>
              <a:t>R</a:t>
            </a:r>
            <a:r>
              <a:rPr sz="750" spc="-440" dirty="0">
                <a:solidFill>
                  <a:srgbClr val="FDFEFE"/>
                </a:solidFill>
                <a:latin typeface="Verdana"/>
                <a:cs typeface="Verdana"/>
              </a:rPr>
              <a:t>A</a:t>
            </a:r>
            <a:r>
              <a:rPr sz="550" spc="80" dirty="0">
                <a:solidFill>
                  <a:srgbClr val="FFFFFF"/>
                </a:solidFill>
                <a:latin typeface="Arial"/>
                <a:cs typeface="Arial"/>
              </a:rPr>
              <a:t>A</a:t>
            </a:r>
            <a:r>
              <a:rPr sz="550" spc="-325" dirty="0">
                <a:solidFill>
                  <a:srgbClr val="FFFFFF"/>
                </a:solidFill>
                <a:latin typeface="Arial"/>
                <a:cs typeface="Arial"/>
              </a:rPr>
              <a:t>C</a:t>
            </a:r>
            <a:r>
              <a:rPr sz="750" spc="80" dirty="0">
                <a:solidFill>
                  <a:srgbClr val="FDFEFE"/>
                </a:solidFill>
                <a:latin typeface="Verdana"/>
                <a:cs typeface="Verdana"/>
              </a:rPr>
              <a:t>C</a:t>
            </a:r>
            <a:r>
              <a:rPr sz="550" spc="-300" dirty="0">
                <a:solidFill>
                  <a:srgbClr val="FFFFFF"/>
                </a:solidFill>
                <a:latin typeface="Arial"/>
                <a:cs typeface="Arial"/>
              </a:rPr>
              <a:t>E</a:t>
            </a:r>
            <a:r>
              <a:rPr sz="750" spc="75" dirty="0">
                <a:solidFill>
                  <a:srgbClr val="FDFEFE"/>
                </a:solidFill>
                <a:latin typeface="Verdana"/>
                <a:cs typeface="Verdana"/>
              </a:rPr>
              <a:t>E</a:t>
            </a:r>
            <a:r>
              <a:rPr sz="750" spc="500" dirty="0">
                <a:solidFill>
                  <a:srgbClr val="FDFEFE"/>
                </a:solidFill>
                <a:latin typeface="Verdana"/>
                <a:cs typeface="Verdana"/>
              </a:rPr>
              <a:t> </a:t>
            </a:r>
            <a:r>
              <a:rPr sz="750" spc="-620" dirty="0">
                <a:solidFill>
                  <a:srgbClr val="FDFEFE"/>
                </a:solidFill>
                <a:latin typeface="Verdana"/>
                <a:cs typeface="Verdana"/>
              </a:rPr>
              <a:t>M</a:t>
            </a:r>
            <a:r>
              <a:rPr sz="550" spc="30" dirty="0">
                <a:solidFill>
                  <a:srgbClr val="FFFFFF"/>
                </a:solidFill>
                <a:latin typeface="Arial"/>
                <a:cs typeface="Arial"/>
              </a:rPr>
              <a:t>M</a:t>
            </a:r>
            <a:r>
              <a:rPr sz="550" spc="-130" dirty="0">
                <a:solidFill>
                  <a:srgbClr val="FFFFFF"/>
                </a:solidFill>
                <a:latin typeface="Arial"/>
                <a:cs typeface="Arial"/>
              </a:rPr>
              <a:t>I</a:t>
            </a:r>
            <a:r>
              <a:rPr sz="750" spc="30" dirty="0">
                <a:solidFill>
                  <a:srgbClr val="FDFEFE"/>
                </a:solidFill>
                <a:latin typeface="Verdana"/>
                <a:cs typeface="Verdana"/>
              </a:rPr>
              <a:t>I</a:t>
            </a:r>
            <a:r>
              <a:rPr sz="550" spc="-380" dirty="0">
                <a:solidFill>
                  <a:srgbClr val="FFFFFF"/>
                </a:solidFill>
                <a:latin typeface="Arial"/>
                <a:cs typeface="Arial"/>
              </a:rPr>
              <a:t>N</a:t>
            </a:r>
            <a:r>
              <a:rPr sz="750" spc="30" dirty="0">
                <a:solidFill>
                  <a:srgbClr val="FDFEFE"/>
                </a:solidFill>
                <a:latin typeface="Verdana"/>
                <a:cs typeface="Verdana"/>
              </a:rPr>
              <a:t>N</a:t>
            </a:r>
            <a:r>
              <a:rPr sz="550" spc="-350" dirty="0">
                <a:solidFill>
                  <a:srgbClr val="FFFFFF"/>
                </a:solidFill>
                <a:latin typeface="Arial"/>
                <a:cs typeface="Arial"/>
              </a:rPr>
              <a:t>E</a:t>
            </a:r>
            <a:r>
              <a:rPr sz="750" spc="30" dirty="0">
                <a:solidFill>
                  <a:srgbClr val="FDFEFE"/>
                </a:solidFill>
                <a:latin typeface="Verdana"/>
                <a:cs typeface="Verdana"/>
              </a:rPr>
              <a:t>E</a:t>
            </a:r>
            <a:r>
              <a:rPr sz="750" spc="-500" dirty="0">
                <a:solidFill>
                  <a:srgbClr val="FDFEFE"/>
                </a:solidFill>
                <a:latin typeface="Verdana"/>
                <a:cs typeface="Verdana"/>
              </a:rPr>
              <a:t>R</a:t>
            </a:r>
            <a:r>
              <a:rPr sz="550" spc="30" dirty="0">
                <a:solidFill>
                  <a:srgbClr val="FFFFFF"/>
                </a:solidFill>
                <a:latin typeface="Arial"/>
                <a:cs typeface="Arial"/>
              </a:rPr>
              <a:t>R</a:t>
            </a:r>
            <a:r>
              <a:rPr sz="550" spc="-345" dirty="0">
                <a:solidFill>
                  <a:srgbClr val="FFFFFF"/>
                </a:solidFill>
                <a:latin typeface="Arial"/>
                <a:cs typeface="Arial"/>
              </a:rPr>
              <a:t>A</a:t>
            </a:r>
            <a:r>
              <a:rPr sz="750" spc="30" dirty="0">
                <a:solidFill>
                  <a:srgbClr val="FDFEFE"/>
                </a:solidFill>
                <a:latin typeface="Verdana"/>
                <a:cs typeface="Verdana"/>
              </a:rPr>
              <a:t>A</a:t>
            </a:r>
            <a:r>
              <a:rPr sz="750" spc="-400" dirty="0">
                <a:solidFill>
                  <a:srgbClr val="FDFEFE"/>
                </a:solidFill>
                <a:latin typeface="Verdana"/>
                <a:cs typeface="Verdana"/>
              </a:rPr>
              <a:t>L</a:t>
            </a:r>
            <a:r>
              <a:rPr sz="550" spc="25" dirty="0">
                <a:solidFill>
                  <a:srgbClr val="FFFFFF"/>
                </a:solidFill>
                <a:latin typeface="Arial"/>
                <a:cs typeface="Arial"/>
              </a:rPr>
              <a:t>L</a:t>
            </a:r>
            <a:endParaRPr sz="550">
              <a:latin typeface="Arial"/>
              <a:cs typeface="Arial"/>
            </a:endParaRPr>
          </a:p>
        </p:txBody>
      </p:sp>
      <p:sp>
        <p:nvSpPr>
          <p:cNvPr id="16" name="object 16"/>
          <p:cNvSpPr txBox="1"/>
          <p:nvPr/>
        </p:nvSpPr>
        <p:spPr>
          <a:xfrm>
            <a:off x="1516786" y="5060594"/>
            <a:ext cx="5001260" cy="597535"/>
          </a:xfrm>
          <a:prstGeom prst="rect">
            <a:avLst/>
          </a:prstGeom>
        </p:spPr>
        <p:txBody>
          <a:bodyPr vert="horz" wrap="square" lIns="0" tIns="12700" rIns="0" bIns="0" rtlCol="0">
            <a:spAutoFit/>
          </a:bodyPr>
          <a:lstStyle/>
          <a:p>
            <a:pPr marL="12700" marR="5080">
              <a:lnSpc>
                <a:spcPct val="113700"/>
              </a:lnSpc>
              <a:spcBef>
                <a:spcPts val="100"/>
              </a:spcBef>
            </a:pPr>
            <a:r>
              <a:rPr sz="1650" b="1" spc="160" dirty="0">
                <a:solidFill>
                  <a:srgbClr val="052F58"/>
                </a:solidFill>
                <a:latin typeface="Calibri"/>
                <a:cs typeface="Calibri"/>
              </a:rPr>
              <a:t>Cải</a:t>
            </a:r>
            <a:r>
              <a:rPr sz="1650" b="1" spc="80" dirty="0">
                <a:solidFill>
                  <a:srgbClr val="052F58"/>
                </a:solidFill>
                <a:latin typeface="Calibri"/>
                <a:cs typeface="Calibri"/>
              </a:rPr>
              <a:t> </a:t>
            </a:r>
            <a:r>
              <a:rPr sz="1650" b="1" spc="70" dirty="0">
                <a:solidFill>
                  <a:srgbClr val="052F58"/>
                </a:solidFill>
                <a:latin typeface="Calibri"/>
                <a:cs typeface="Calibri"/>
              </a:rPr>
              <a:t>thiện</a:t>
            </a:r>
            <a:r>
              <a:rPr sz="1650" b="1" spc="85" dirty="0">
                <a:solidFill>
                  <a:srgbClr val="052F58"/>
                </a:solidFill>
                <a:latin typeface="Calibri"/>
                <a:cs typeface="Calibri"/>
              </a:rPr>
              <a:t> </a:t>
            </a:r>
            <a:r>
              <a:rPr sz="1650" b="1" spc="80" dirty="0">
                <a:solidFill>
                  <a:srgbClr val="052F58"/>
                </a:solidFill>
                <a:latin typeface="Calibri"/>
                <a:cs typeface="Calibri"/>
              </a:rPr>
              <a:t>chức</a:t>
            </a:r>
            <a:r>
              <a:rPr sz="1650" b="1" spc="85" dirty="0">
                <a:solidFill>
                  <a:srgbClr val="052F58"/>
                </a:solidFill>
                <a:latin typeface="Calibri"/>
                <a:cs typeface="Calibri"/>
              </a:rPr>
              <a:t> </a:t>
            </a:r>
            <a:r>
              <a:rPr sz="1650" b="1" spc="160" dirty="0">
                <a:solidFill>
                  <a:srgbClr val="052F58"/>
                </a:solidFill>
                <a:latin typeface="Calibri"/>
                <a:cs typeface="Calibri"/>
              </a:rPr>
              <a:t>năng</a:t>
            </a:r>
            <a:r>
              <a:rPr sz="1650" b="1" spc="85" dirty="0">
                <a:solidFill>
                  <a:srgbClr val="052F58"/>
                </a:solidFill>
                <a:latin typeface="Calibri"/>
                <a:cs typeface="Calibri"/>
              </a:rPr>
              <a:t> </a:t>
            </a:r>
            <a:r>
              <a:rPr sz="1650" b="1" spc="130" dirty="0">
                <a:solidFill>
                  <a:srgbClr val="052F58"/>
                </a:solidFill>
                <a:latin typeface="Calibri"/>
                <a:cs typeface="Calibri"/>
              </a:rPr>
              <a:t>não</a:t>
            </a:r>
            <a:r>
              <a:rPr sz="1650" b="1" spc="85" dirty="0">
                <a:solidFill>
                  <a:srgbClr val="052F58"/>
                </a:solidFill>
                <a:latin typeface="Calibri"/>
                <a:cs typeface="Calibri"/>
              </a:rPr>
              <a:t> </a:t>
            </a:r>
            <a:r>
              <a:rPr sz="1650" b="1" spc="110" dirty="0">
                <a:solidFill>
                  <a:srgbClr val="052F58"/>
                </a:solidFill>
                <a:latin typeface="Calibri"/>
                <a:cs typeface="Calibri"/>
              </a:rPr>
              <a:t>bộ</a:t>
            </a:r>
            <a:r>
              <a:rPr sz="1650" b="1" spc="80" dirty="0">
                <a:solidFill>
                  <a:srgbClr val="052F58"/>
                </a:solidFill>
                <a:latin typeface="Calibri"/>
                <a:cs typeface="Calibri"/>
              </a:rPr>
              <a:t> </a:t>
            </a:r>
            <a:r>
              <a:rPr sz="1650" b="1" spc="155" dirty="0">
                <a:solidFill>
                  <a:srgbClr val="052F58"/>
                </a:solidFill>
                <a:latin typeface="Calibri"/>
                <a:cs typeface="Calibri"/>
              </a:rPr>
              <a:t>và</a:t>
            </a:r>
            <a:r>
              <a:rPr sz="1650" b="1" spc="85" dirty="0">
                <a:solidFill>
                  <a:srgbClr val="052F58"/>
                </a:solidFill>
                <a:latin typeface="Calibri"/>
                <a:cs typeface="Calibri"/>
              </a:rPr>
              <a:t> </a:t>
            </a:r>
            <a:r>
              <a:rPr sz="1650" b="1" spc="125" dirty="0">
                <a:solidFill>
                  <a:srgbClr val="052F58"/>
                </a:solidFill>
                <a:latin typeface="Calibri"/>
                <a:cs typeface="Calibri"/>
              </a:rPr>
              <a:t>tâm</a:t>
            </a:r>
            <a:r>
              <a:rPr sz="1650" b="1" spc="85" dirty="0">
                <a:solidFill>
                  <a:srgbClr val="052F58"/>
                </a:solidFill>
                <a:latin typeface="Calibri"/>
                <a:cs typeface="Calibri"/>
              </a:rPr>
              <a:t> </a:t>
            </a:r>
            <a:r>
              <a:rPr sz="1650" b="1" spc="100" dirty="0">
                <a:solidFill>
                  <a:srgbClr val="052F58"/>
                </a:solidFill>
                <a:latin typeface="Calibri"/>
                <a:cs typeface="Calibri"/>
              </a:rPr>
              <a:t>trạng:</a:t>
            </a:r>
            <a:r>
              <a:rPr sz="1650" b="1" spc="85" dirty="0">
                <a:solidFill>
                  <a:srgbClr val="052F58"/>
                </a:solidFill>
                <a:latin typeface="Calibri"/>
                <a:cs typeface="Calibri"/>
              </a:rPr>
              <a:t> </a:t>
            </a:r>
            <a:r>
              <a:rPr sz="1650" b="1" spc="100" dirty="0">
                <a:solidFill>
                  <a:srgbClr val="052F58"/>
                </a:solidFill>
                <a:latin typeface="Calibri"/>
                <a:cs typeface="Calibri"/>
              </a:rPr>
              <a:t>Giúp</a:t>
            </a:r>
            <a:r>
              <a:rPr sz="1650" b="1" spc="85" dirty="0">
                <a:solidFill>
                  <a:srgbClr val="052F58"/>
                </a:solidFill>
                <a:latin typeface="Calibri"/>
                <a:cs typeface="Calibri"/>
              </a:rPr>
              <a:t> </a:t>
            </a:r>
            <a:r>
              <a:rPr sz="1650" b="1" spc="70" dirty="0">
                <a:solidFill>
                  <a:srgbClr val="052F58"/>
                </a:solidFill>
                <a:latin typeface="Calibri"/>
                <a:cs typeface="Calibri"/>
              </a:rPr>
              <a:t>ổn </a:t>
            </a:r>
            <a:r>
              <a:rPr sz="1650" b="1" spc="75" dirty="0">
                <a:solidFill>
                  <a:srgbClr val="052F58"/>
                </a:solidFill>
                <a:latin typeface="Calibri"/>
                <a:cs typeface="Calibri"/>
              </a:rPr>
              <a:t>định</a:t>
            </a:r>
            <a:r>
              <a:rPr sz="1650" b="1" spc="120" dirty="0">
                <a:solidFill>
                  <a:srgbClr val="052F58"/>
                </a:solidFill>
                <a:latin typeface="Calibri"/>
                <a:cs typeface="Calibri"/>
              </a:rPr>
              <a:t> </a:t>
            </a:r>
            <a:r>
              <a:rPr sz="1650" b="1" spc="125" dirty="0">
                <a:solidFill>
                  <a:srgbClr val="052F58"/>
                </a:solidFill>
                <a:latin typeface="Calibri"/>
                <a:cs typeface="Calibri"/>
              </a:rPr>
              <a:t>tâm</a:t>
            </a:r>
            <a:r>
              <a:rPr sz="1650" b="1" spc="120" dirty="0">
                <a:solidFill>
                  <a:srgbClr val="052F58"/>
                </a:solidFill>
                <a:latin typeface="Calibri"/>
                <a:cs typeface="Calibri"/>
              </a:rPr>
              <a:t> </a:t>
            </a:r>
            <a:r>
              <a:rPr sz="1650" b="1" dirty="0">
                <a:solidFill>
                  <a:srgbClr val="052F58"/>
                </a:solidFill>
                <a:latin typeface="Calibri"/>
                <a:cs typeface="Calibri"/>
              </a:rPr>
              <a:t>lý,</a:t>
            </a:r>
            <a:r>
              <a:rPr sz="1650" b="1" spc="125" dirty="0">
                <a:solidFill>
                  <a:srgbClr val="052F58"/>
                </a:solidFill>
                <a:latin typeface="Calibri"/>
                <a:cs typeface="Calibri"/>
              </a:rPr>
              <a:t> </a:t>
            </a:r>
            <a:r>
              <a:rPr sz="1650" b="1" spc="120" dirty="0">
                <a:solidFill>
                  <a:srgbClr val="052F58"/>
                </a:solidFill>
                <a:latin typeface="Calibri"/>
                <a:cs typeface="Calibri"/>
              </a:rPr>
              <a:t>cải </a:t>
            </a:r>
            <a:r>
              <a:rPr sz="1650" b="1" spc="70" dirty="0">
                <a:solidFill>
                  <a:srgbClr val="052F58"/>
                </a:solidFill>
                <a:latin typeface="Calibri"/>
                <a:cs typeface="Calibri"/>
              </a:rPr>
              <a:t>thiện</a:t>
            </a:r>
            <a:r>
              <a:rPr sz="1650" b="1" spc="125" dirty="0">
                <a:solidFill>
                  <a:srgbClr val="052F58"/>
                </a:solidFill>
                <a:latin typeface="Calibri"/>
                <a:cs typeface="Calibri"/>
              </a:rPr>
              <a:t> </a:t>
            </a:r>
            <a:r>
              <a:rPr sz="1650" b="1" dirty="0">
                <a:solidFill>
                  <a:srgbClr val="052F58"/>
                </a:solidFill>
                <a:latin typeface="Calibri"/>
                <a:cs typeface="Calibri"/>
              </a:rPr>
              <a:t>trí</a:t>
            </a:r>
            <a:r>
              <a:rPr sz="1650" b="1" spc="120" dirty="0">
                <a:solidFill>
                  <a:srgbClr val="052F58"/>
                </a:solidFill>
                <a:latin typeface="Calibri"/>
                <a:cs typeface="Calibri"/>
              </a:rPr>
              <a:t> </a:t>
            </a:r>
            <a:r>
              <a:rPr sz="1650" b="1" dirty="0">
                <a:solidFill>
                  <a:srgbClr val="052F58"/>
                </a:solidFill>
                <a:latin typeface="Calibri"/>
                <a:cs typeface="Calibri"/>
              </a:rPr>
              <a:t>nhớ,</a:t>
            </a:r>
            <a:r>
              <a:rPr sz="1650" b="1" spc="125" dirty="0">
                <a:solidFill>
                  <a:srgbClr val="052F58"/>
                </a:solidFill>
                <a:latin typeface="Calibri"/>
                <a:cs typeface="Calibri"/>
              </a:rPr>
              <a:t> </a:t>
            </a:r>
            <a:r>
              <a:rPr sz="1650" b="1" spc="150" dirty="0">
                <a:solidFill>
                  <a:srgbClr val="052F58"/>
                </a:solidFill>
                <a:latin typeface="Calibri"/>
                <a:cs typeface="Calibri"/>
              </a:rPr>
              <a:t>giảm</a:t>
            </a:r>
            <a:r>
              <a:rPr sz="1650" b="1" spc="120" dirty="0">
                <a:solidFill>
                  <a:srgbClr val="052F58"/>
                </a:solidFill>
                <a:latin typeface="Calibri"/>
                <a:cs typeface="Calibri"/>
              </a:rPr>
              <a:t> </a:t>
            </a:r>
            <a:r>
              <a:rPr sz="1650" b="1" spc="55" dirty="0">
                <a:solidFill>
                  <a:srgbClr val="052F58"/>
                </a:solidFill>
                <a:latin typeface="Calibri"/>
                <a:cs typeface="Calibri"/>
              </a:rPr>
              <a:t>lo</a:t>
            </a:r>
            <a:r>
              <a:rPr sz="1650" b="1" spc="125" dirty="0">
                <a:solidFill>
                  <a:srgbClr val="052F58"/>
                </a:solidFill>
                <a:latin typeface="Calibri"/>
                <a:cs typeface="Calibri"/>
              </a:rPr>
              <a:t> âu</a:t>
            </a:r>
            <a:endParaRPr sz="1650">
              <a:latin typeface="Calibri"/>
              <a:cs typeface="Calibri"/>
            </a:endParaRPr>
          </a:p>
        </p:txBody>
      </p:sp>
      <p:sp>
        <p:nvSpPr>
          <p:cNvPr id="17" name="object 17"/>
          <p:cNvSpPr txBox="1"/>
          <p:nvPr/>
        </p:nvSpPr>
        <p:spPr>
          <a:xfrm>
            <a:off x="1516786" y="2341757"/>
            <a:ext cx="5327015" cy="597535"/>
          </a:xfrm>
          <a:prstGeom prst="rect">
            <a:avLst/>
          </a:prstGeom>
        </p:spPr>
        <p:txBody>
          <a:bodyPr vert="horz" wrap="square" lIns="0" tIns="12700" rIns="0" bIns="0" rtlCol="0">
            <a:spAutoFit/>
          </a:bodyPr>
          <a:lstStyle/>
          <a:p>
            <a:pPr marL="12700" marR="5080">
              <a:lnSpc>
                <a:spcPct val="113700"/>
              </a:lnSpc>
              <a:spcBef>
                <a:spcPts val="100"/>
              </a:spcBef>
            </a:pPr>
            <a:r>
              <a:rPr sz="1650" b="1" spc="185" dirty="0">
                <a:solidFill>
                  <a:srgbClr val="052F58"/>
                </a:solidFill>
                <a:latin typeface="Calibri"/>
                <a:cs typeface="Calibri"/>
              </a:rPr>
              <a:t>Tăng</a:t>
            </a:r>
            <a:r>
              <a:rPr sz="1650" b="1" spc="90" dirty="0">
                <a:solidFill>
                  <a:srgbClr val="052F58"/>
                </a:solidFill>
                <a:latin typeface="Calibri"/>
                <a:cs typeface="Calibri"/>
              </a:rPr>
              <a:t> </a:t>
            </a:r>
            <a:r>
              <a:rPr sz="1650" b="1" spc="70" dirty="0">
                <a:solidFill>
                  <a:srgbClr val="052F58"/>
                </a:solidFill>
                <a:latin typeface="Calibri"/>
                <a:cs typeface="Calibri"/>
              </a:rPr>
              <a:t>cường</a:t>
            </a:r>
            <a:r>
              <a:rPr sz="1650" b="1" spc="90" dirty="0">
                <a:solidFill>
                  <a:srgbClr val="052F58"/>
                </a:solidFill>
                <a:latin typeface="Calibri"/>
                <a:cs typeface="Calibri"/>
              </a:rPr>
              <a:t> </a:t>
            </a:r>
            <a:r>
              <a:rPr sz="1650" b="1" spc="85" dirty="0">
                <a:solidFill>
                  <a:srgbClr val="052F58"/>
                </a:solidFill>
                <a:latin typeface="Calibri"/>
                <a:cs typeface="Calibri"/>
              </a:rPr>
              <a:t>hệ</a:t>
            </a:r>
            <a:r>
              <a:rPr sz="1650" b="1" spc="90" dirty="0">
                <a:solidFill>
                  <a:srgbClr val="052F58"/>
                </a:solidFill>
                <a:latin typeface="Calibri"/>
                <a:cs typeface="Calibri"/>
              </a:rPr>
              <a:t> </a:t>
            </a:r>
            <a:r>
              <a:rPr sz="1650" b="1" spc="80" dirty="0">
                <a:solidFill>
                  <a:srgbClr val="052F58"/>
                </a:solidFill>
                <a:latin typeface="Calibri"/>
                <a:cs typeface="Calibri"/>
              </a:rPr>
              <a:t>miễn</a:t>
            </a:r>
            <a:r>
              <a:rPr sz="1650" b="1" spc="90" dirty="0">
                <a:solidFill>
                  <a:srgbClr val="052F58"/>
                </a:solidFill>
                <a:latin typeface="Calibri"/>
                <a:cs typeface="Calibri"/>
              </a:rPr>
              <a:t> </a:t>
            </a:r>
            <a:r>
              <a:rPr sz="1650" b="1" spc="70" dirty="0">
                <a:solidFill>
                  <a:srgbClr val="052F58"/>
                </a:solidFill>
                <a:latin typeface="Calibri"/>
                <a:cs typeface="Calibri"/>
              </a:rPr>
              <a:t>dịch:</a:t>
            </a:r>
            <a:r>
              <a:rPr sz="1650" b="1" spc="90" dirty="0">
                <a:solidFill>
                  <a:srgbClr val="052F58"/>
                </a:solidFill>
                <a:latin typeface="Calibri"/>
                <a:cs typeface="Calibri"/>
              </a:rPr>
              <a:t> </a:t>
            </a:r>
            <a:r>
              <a:rPr sz="1650" b="1" spc="100" dirty="0">
                <a:solidFill>
                  <a:srgbClr val="052F58"/>
                </a:solidFill>
                <a:latin typeface="Calibri"/>
                <a:cs typeface="Calibri"/>
              </a:rPr>
              <a:t>Giúp</a:t>
            </a:r>
            <a:r>
              <a:rPr sz="1650" b="1" spc="90" dirty="0">
                <a:solidFill>
                  <a:srgbClr val="052F58"/>
                </a:solidFill>
                <a:latin typeface="Calibri"/>
                <a:cs typeface="Calibri"/>
              </a:rPr>
              <a:t> </a:t>
            </a:r>
            <a:r>
              <a:rPr sz="1650" b="1" dirty="0">
                <a:solidFill>
                  <a:srgbClr val="052F58"/>
                </a:solidFill>
                <a:latin typeface="Calibri"/>
                <a:cs typeface="Calibri"/>
              </a:rPr>
              <a:t>cơ</a:t>
            </a:r>
            <a:r>
              <a:rPr sz="1650" b="1" spc="95" dirty="0">
                <a:solidFill>
                  <a:srgbClr val="052F58"/>
                </a:solidFill>
                <a:latin typeface="Calibri"/>
                <a:cs typeface="Calibri"/>
              </a:rPr>
              <a:t> </a:t>
            </a:r>
            <a:r>
              <a:rPr sz="1650" b="1" spc="70" dirty="0">
                <a:solidFill>
                  <a:srgbClr val="052F58"/>
                </a:solidFill>
                <a:latin typeface="Calibri"/>
                <a:cs typeface="Calibri"/>
              </a:rPr>
              <a:t>thể</a:t>
            </a:r>
            <a:r>
              <a:rPr sz="1650" b="1" spc="90" dirty="0">
                <a:solidFill>
                  <a:srgbClr val="052F58"/>
                </a:solidFill>
                <a:latin typeface="Calibri"/>
                <a:cs typeface="Calibri"/>
              </a:rPr>
              <a:t> </a:t>
            </a:r>
            <a:r>
              <a:rPr sz="1650" b="1" spc="135" dirty="0">
                <a:solidFill>
                  <a:srgbClr val="052F58"/>
                </a:solidFill>
                <a:latin typeface="Calibri"/>
                <a:cs typeface="Calibri"/>
              </a:rPr>
              <a:t>chống</a:t>
            </a:r>
            <a:r>
              <a:rPr sz="1650" b="1" spc="90" dirty="0">
                <a:solidFill>
                  <a:srgbClr val="052F58"/>
                </a:solidFill>
                <a:latin typeface="Calibri"/>
                <a:cs typeface="Calibri"/>
              </a:rPr>
              <a:t> </a:t>
            </a:r>
            <a:r>
              <a:rPr sz="1650" b="1" spc="80" dirty="0">
                <a:solidFill>
                  <a:srgbClr val="052F58"/>
                </a:solidFill>
                <a:latin typeface="Calibri"/>
                <a:cs typeface="Calibri"/>
              </a:rPr>
              <a:t>lại</a:t>
            </a:r>
            <a:r>
              <a:rPr sz="1650" b="1" spc="90" dirty="0">
                <a:solidFill>
                  <a:srgbClr val="052F58"/>
                </a:solidFill>
                <a:latin typeface="Calibri"/>
                <a:cs typeface="Calibri"/>
              </a:rPr>
              <a:t> </a:t>
            </a:r>
            <a:r>
              <a:rPr sz="1650" b="1" spc="60" dirty="0">
                <a:solidFill>
                  <a:srgbClr val="052F58"/>
                </a:solidFill>
                <a:latin typeface="Calibri"/>
                <a:cs typeface="Calibri"/>
              </a:rPr>
              <a:t>virus, </a:t>
            </a:r>
            <a:r>
              <a:rPr sz="1650" b="1" spc="65" dirty="0">
                <a:solidFill>
                  <a:srgbClr val="052F58"/>
                </a:solidFill>
                <a:latin typeface="Calibri"/>
                <a:cs typeface="Calibri"/>
              </a:rPr>
              <a:t>vi</a:t>
            </a:r>
            <a:r>
              <a:rPr sz="1650" b="1" spc="80" dirty="0">
                <a:solidFill>
                  <a:srgbClr val="052F58"/>
                </a:solidFill>
                <a:latin typeface="Calibri"/>
                <a:cs typeface="Calibri"/>
              </a:rPr>
              <a:t> </a:t>
            </a:r>
            <a:r>
              <a:rPr sz="1650" b="1" spc="100" dirty="0">
                <a:solidFill>
                  <a:srgbClr val="052F58"/>
                </a:solidFill>
                <a:latin typeface="Calibri"/>
                <a:cs typeface="Calibri"/>
              </a:rPr>
              <a:t>khuẩn,</a:t>
            </a:r>
            <a:r>
              <a:rPr sz="1650" b="1" spc="80" dirty="0">
                <a:solidFill>
                  <a:srgbClr val="052F58"/>
                </a:solidFill>
                <a:latin typeface="Calibri"/>
                <a:cs typeface="Calibri"/>
              </a:rPr>
              <a:t> </a:t>
            </a:r>
            <a:r>
              <a:rPr sz="1650" b="1" spc="150" dirty="0">
                <a:solidFill>
                  <a:srgbClr val="052F58"/>
                </a:solidFill>
                <a:latin typeface="Calibri"/>
                <a:cs typeface="Calibri"/>
              </a:rPr>
              <a:t>tăng</a:t>
            </a:r>
            <a:r>
              <a:rPr sz="1650" b="1" spc="80" dirty="0">
                <a:solidFill>
                  <a:srgbClr val="052F58"/>
                </a:solidFill>
                <a:latin typeface="Calibri"/>
                <a:cs typeface="Calibri"/>
              </a:rPr>
              <a:t> sức </a:t>
            </a:r>
            <a:r>
              <a:rPr sz="1650" b="1" spc="70" dirty="0">
                <a:solidFill>
                  <a:srgbClr val="052F58"/>
                </a:solidFill>
                <a:latin typeface="Calibri"/>
                <a:cs typeface="Calibri"/>
              </a:rPr>
              <a:t>đề</a:t>
            </a:r>
            <a:r>
              <a:rPr sz="1650" b="1" spc="80" dirty="0">
                <a:solidFill>
                  <a:srgbClr val="052F58"/>
                </a:solidFill>
                <a:latin typeface="Calibri"/>
                <a:cs typeface="Calibri"/>
              </a:rPr>
              <a:t> </a:t>
            </a:r>
            <a:r>
              <a:rPr sz="1650" b="1" spc="130" dirty="0">
                <a:solidFill>
                  <a:srgbClr val="052F58"/>
                </a:solidFill>
                <a:latin typeface="Calibri"/>
                <a:cs typeface="Calibri"/>
              </a:rPr>
              <a:t>kháng</a:t>
            </a:r>
            <a:endParaRPr sz="1650">
              <a:latin typeface="Calibri"/>
              <a:cs typeface="Calibri"/>
            </a:endParaRPr>
          </a:p>
        </p:txBody>
      </p:sp>
      <p:sp>
        <p:nvSpPr>
          <p:cNvPr id="18" name="object 18"/>
          <p:cNvSpPr txBox="1"/>
          <p:nvPr/>
        </p:nvSpPr>
        <p:spPr>
          <a:xfrm>
            <a:off x="1516786" y="3250512"/>
            <a:ext cx="5092700" cy="597535"/>
          </a:xfrm>
          <a:prstGeom prst="rect">
            <a:avLst/>
          </a:prstGeom>
        </p:spPr>
        <p:txBody>
          <a:bodyPr vert="horz" wrap="square" lIns="0" tIns="12700" rIns="0" bIns="0" rtlCol="0">
            <a:spAutoFit/>
          </a:bodyPr>
          <a:lstStyle/>
          <a:p>
            <a:pPr marL="12700" marR="5080">
              <a:lnSpc>
                <a:spcPct val="113700"/>
              </a:lnSpc>
              <a:spcBef>
                <a:spcPts val="100"/>
              </a:spcBef>
            </a:pPr>
            <a:r>
              <a:rPr sz="1650" b="1" spc="155" dirty="0">
                <a:solidFill>
                  <a:srgbClr val="052F58"/>
                </a:solidFill>
                <a:latin typeface="Calibri"/>
                <a:cs typeface="Calibri"/>
              </a:rPr>
              <a:t>Chống</a:t>
            </a:r>
            <a:r>
              <a:rPr sz="1650" b="1" spc="80" dirty="0">
                <a:solidFill>
                  <a:srgbClr val="052F58"/>
                </a:solidFill>
                <a:latin typeface="Calibri"/>
                <a:cs typeface="Calibri"/>
              </a:rPr>
              <a:t> </a:t>
            </a:r>
            <a:r>
              <a:rPr sz="1650" b="1" spc="110" dirty="0">
                <a:solidFill>
                  <a:srgbClr val="052F58"/>
                </a:solidFill>
                <a:latin typeface="Calibri"/>
                <a:cs typeface="Calibri"/>
              </a:rPr>
              <a:t>oxy</a:t>
            </a:r>
            <a:r>
              <a:rPr sz="1650" b="1" spc="85" dirty="0">
                <a:solidFill>
                  <a:srgbClr val="052F58"/>
                </a:solidFill>
                <a:latin typeface="Calibri"/>
                <a:cs typeface="Calibri"/>
              </a:rPr>
              <a:t> </a:t>
            </a:r>
            <a:r>
              <a:rPr sz="1650" b="1" spc="130" dirty="0">
                <a:solidFill>
                  <a:srgbClr val="052F58"/>
                </a:solidFill>
                <a:latin typeface="Calibri"/>
                <a:cs typeface="Calibri"/>
              </a:rPr>
              <a:t>hóa</a:t>
            </a:r>
            <a:r>
              <a:rPr sz="1650" b="1" spc="85" dirty="0">
                <a:solidFill>
                  <a:srgbClr val="052F58"/>
                </a:solidFill>
                <a:latin typeface="Calibri"/>
                <a:cs typeface="Calibri"/>
              </a:rPr>
              <a:t> </a:t>
            </a:r>
            <a:r>
              <a:rPr sz="1650" b="1" spc="135" dirty="0">
                <a:solidFill>
                  <a:srgbClr val="052F58"/>
                </a:solidFill>
                <a:latin typeface="Calibri"/>
                <a:cs typeface="Calibri"/>
              </a:rPr>
              <a:t>mạnh</a:t>
            </a:r>
            <a:r>
              <a:rPr sz="1650" b="1" spc="85" dirty="0">
                <a:solidFill>
                  <a:srgbClr val="052F58"/>
                </a:solidFill>
                <a:latin typeface="Calibri"/>
                <a:cs typeface="Calibri"/>
              </a:rPr>
              <a:t> </a:t>
            </a:r>
            <a:r>
              <a:rPr sz="1650" b="1" spc="50" dirty="0">
                <a:solidFill>
                  <a:srgbClr val="052F58"/>
                </a:solidFill>
                <a:latin typeface="Calibri"/>
                <a:cs typeface="Calibri"/>
              </a:rPr>
              <a:t>mẽ:</a:t>
            </a:r>
            <a:r>
              <a:rPr sz="1650" b="1" spc="85" dirty="0">
                <a:solidFill>
                  <a:srgbClr val="052F58"/>
                </a:solidFill>
                <a:latin typeface="Calibri"/>
                <a:cs typeface="Calibri"/>
              </a:rPr>
              <a:t> </a:t>
            </a:r>
            <a:r>
              <a:rPr sz="1650" b="1" spc="165" dirty="0">
                <a:solidFill>
                  <a:srgbClr val="052F58"/>
                </a:solidFill>
                <a:latin typeface="Calibri"/>
                <a:cs typeface="Calibri"/>
              </a:rPr>
              <a:t>Bảo</a:t>
            </a:r>
            <a:r>
              <a:rPr sz="1650" b="1" spc="85" dirty="0">
                <a:solidFill>
                  <a:srgbClr val="052F58"/>
                </a:solidFill>
                <a:latin typeface="Calibri"/>
                <a:cs typeface="Calibri"/>
              </a:rPr>
              <a:t> vệ </a:t>
            </a:r>
            <a:r>
              <a:rPr sz="1650" b="1" spc="55" dirty="0">
                <a:solidFill>
                  <a:srgbClr val="052F58"/>
                </a:solidFill>
                <a:latin typeface="Calibri"/>
                <a:cs typeface="Calibri"/>
              </a:rPr>
              <a:t>tế</a:t>
            </a:r>
            <a:r>
              <a:rPr sz="1650" b="1" spc="85" dirty="0">
                <a:solidFill>
                  <a:srgbClr val="052F58"/>
                </a:solidFill>
                <a:latin typeface="Calibri"/>
                <a:cs typeface="Calibri"/>
              </a:rPr>
              <a:t> </a:t>
            </a:r>
            <a:r>
              <a:rPr sz="1650" b="1" spc="100" dirty="0">
                <a:solidFill>
                  <a:srgbClr val="052F58"/>
                </a:solidFill>
                <a:latin typeface="Calibri"/>
                <a:cs typeface="Calibri"/>
              </a:rPr>
              <a:t>bào,</a:t>
            </a:r>
            <a:r>
              <a:rPr sz="1650" b="1" spc="85" dirty="0">
                <a:solidFill>
                  <a:srgbClr val="052F58"/>
                </a:solidFill>
                <a:latin typeface="Calibri"/>
                <a:cs typeface="Calibri"/>
              </a:rPr>
              <a:t> </a:t>
            </a:r>
            <a:r>
              <a:rPr sz="1650" b="1" spc="120" dirty="0">
                <a:solidFill>
                  <a:srgbClr val="052F58"/>
                </a:solidFill>
                <a:latin typeface="Calibri"/>
                <a:cs typeface="Calibri"/>
              </a:rPr>
              <a:t>làm</a:t>
            </a:r>
            <a:r>
              <a:rPr sz="1650" b="1" spc="85" dirty="0">
                <a:solidFill>
                  <a:srgbClr val="052F58"/>
                </a:solidFill>
                <a:latin typeface="Calibri"/>
                <a:cs typeface="Calibri"/>
              </a:rPr>
              <a:t> </a:t>
            </a:r>
            <a:r>
              <a:rPr sz="1650" b="1" spc="125" dirty="0">
                <a:solidFill>
                  <a:srgbClr val="052F58"/>
                </a:solidFill>
                <a:latin typeface="Calibri"/>
                <a:cs typeface="Calibri"/>
              </a:rPr>
              <a:t>chậm </a:t>
            </a:r>
            <a:r>
              <a:rPr sz="1650" b="1" spc="105" dirty="0">
                <a:solidFill>
                  <a:srgbClr val="052F58"/>
                </a:solidFill>
                <a:latin typeface="Calibri"/>
                <a:cs typeface="Calibri"/>
              </a:rPr>
              <a:t>lão</a:t>
            </a:r>
            <a:r>
              <a:rPr sz="1650" b="1" spc="80" dirty="0">
                <a:solidFill>
                  <a:srgbClr val="052F58"/>
                </a:solidFill>
                <a:latin typeface="Calibri"/>
                <a:cs typeface="Calibri"/>
              </a:rPr>
              <a:t> </a:t>
            </a:r>
            <a:r>
              <a:rPr sz="1650" b="1" spc="95" dirty="0">
                <a:solidFill>
                  <a:srgbClr val="052F58"/>
                </a:solidFill>
                <a:latin typeface="Calibri"/>
                <a:cs typeface="Calibri"/>
              </a:rPr>
              <a:t>hóa,</a:t>
            </a:r>
            <a:r>
              <a:rPr sz="1650" b="1" spc="85" dirty="0">
                <a:solidFill>
                  <a:srgbClr val="052F58"/>
                </a:solidFill>
                <a:latin typeface="Calibri"/>
                <a:cs typeface="Calibri"/>
              </a:rPr>
              <a:t> </a:t>
            </a:r>
            <a:r>
              <a:rPr sz="1650" b="1" spc="135" dirty="0">
                <a:solidFill>
                  <a:srgbClr val="052F58"/>
                </a:solidFill>
                <a:latin typeface="Calibri"/>
                <a:cs typeface="Calibri"/>
              </a:rPr>
              <a:t>phòng</a:t>
            </a:r>
            <a:r>
              <a:rPr sz="1650" b="1" spc="80" dirty="0">
                <a:solidFill>
                  <a:srgbClr val="052F58"/>
                </a:solidFill>
                <a:latin typeface="Calibri"/>
                <a:cs typeface="Calibri"/>
              </a:rPr>
              <a:t> </a:t>
            </a:r>
            <a:r>
              <a:rPr sz="1650" b="1" spc="120" dirty="0">
                <a:solidFill>
                  <a:srgbClr val="052F58"/>
                </a:solidFill>
                <a:latin typeface="Calibri"/>
                <a:cs typeface="Calibri"/>
              </a:rPr>
              <a:t>ngừa</a:t>
            </a:r>
            <a:r>
              <a:rPr sz="1650" b="1" spc="85" dirty="0">
                <a:solidFill>
                  <a:srgbClr val="052F58"/>
                </a:solidFill>
                <a:latin typeface="Calibri"/>
                <a:cs typeface="Calibri"/>
              </a:rPr>
              <a:t> </a:t>
            </a:r>
            <a:r>
              <a:rPr sz="1650" b="1" spc="145" dirty="0">
                <a:solidFill>
                  <a:srgbClr val="052F58"/>
                </a:solidFill>
                <a:latin typeface="Calibri"/>
                <a:cs typeface="Calibri"/>
              </a:rPr>
              <a:t>ung</a:t>
            </a:r>
            <a:r>
              <a:rPr sz="1650" b="1" spc="80" dirty="0">
                <a:solidFill>
                  <a:srgbClr val="052F58"/>
                </a:solidFill>
                <a:latin typeface="Calibri"/>
                <a:cs typeface="Calibri"/>
              </a:rPr>
              <a:t> </a:t>
            </a:r>
            <a:r>
              <a:rPr sz="1650" b="1" spc="-25" dirty="0">
                <a:solidFill>
                  <a:srgbClr val="052F58"/>
                </a:solidFill>
                <a:latin typeface="Calibri"/>
                <a:cs typeface="Calibri"/>
              </a:rPr>
              <a:t>thư</a:t>
            </a:r>
            <a:endParaRPr sz="1650">
              <a:latin typeface="Calibri"/>
              <a:cs typeface="Calibri"/>
            </a:endParaRPr>
          </a:p>
        </p:txBody>
      </p:sp>
      <p:sp>
        <p:nvSpPr>
          <p:cNvPr id="19" name="object 19"/>
          <p:cNvSpPr txBox="1"/>
          <p:nvPr/>
        </p:nvSpPr>
        <p:spPr>
          <a:xfrm>
            <a:off x="1516786" y="4155553"/>
            <a:ext cx="4911725" cy="597535"/>
          </a:xfrm>
          <a:prstGeom prst="rect">
            <a:avLst/>
          </a:prstGeom>
        </p:spPr>
        <p:txBody>
          <a:bodyPr vert="horz" wrap="square" lIns="0" tIns="12700" rIns="0" bIns="0" rtlCol="0">
            <a:spAutoFit/>
          </a:bodyPr>
          <a:lstStyle/>
          <a:p>
            <a:pPr marL="12700" marR="5080">
              <a:lnSpc>
                <a:spcPct val="113700"/>
              </a:lnSpc>
              <a:spcBef>
                <a:spcPts val="100"/>
              </a:spcBef>
            </a:pPr>
            <a:r>
              <a:rPr sz="1650" b="1" spc="155" dirty="0">
                <a:solidFill>
                  <a:srgbClr val="052F58"/>
                </a:solidFill>
                <a:latin typeface="Calibri"/>
                <a:cs typeface="Calibri"/>
              </a:rPr>
              <a:t>Hỗ</a:t>
            </a:r>
            <a:r>
              <a:rPr sz="1650" b="1" spc="100" dirty="0">
                <a:solidFill>
                  <a:srgbClr val="052F58"/>
                </a:solidFill>
                <a:latin typeface="Calibri"/>
                <a:cs typeface="Calibri"/>
              </a:rPr>
              <a:t> </a:t>
            </a:r>
            <a:r>
              <a:rPr sz="1650" b="1" dirty="0">
                <a:solidFill>
                  <a:srgbClr val="052F58"/>
                </a:solidFill>
                <a:latin typeface="Calibri"/>
                <a:cs typeface="Calibri"/>
              </a:rPr>
              <a:t>trợ</a:t>
            </a:r>
            <a:r>
              <a:rPr sz="1650" b="1" spc="100" dirty="0">
                <a:solidFill>
                  <a:srgbClr val="052F58"/>
                </a:solidFill>
                <a:latin typeface="Calibri"/>
                <a:cs typeface="Calibri"/>
              </a:rPr>
              <a:t> </a:t>
            </a:r>
            <a:r>
              <a:rPr sz="1650" b="1" spc="80" dirty="0">
                <a:solidFill>
                  <a:srgbClr val="052F58"/>
                </a:solidFill>
                <a:latin typeface="Calibri"/>
                <a:cs typeface="Calibri"/>
              </a:rPr>
              <a:t>chức</a:t>
            </a:r>
            <a:r>
              <a:rPr sz="1650" b="1" spc="100" dirty="0">
                <a:solidFill>
                  <a:srgbClr val="052F58"/>
                </a:solidFill>
                <a:latin typeface="Calibri"/>
                <a:cs typeface="Calibri"/>
              </a:rPr>
              <a:t> </a:t>
            </a:r>
            <a:r>
              <a:rPr sz="1650" b="1" spc="160" dirty="0">
                <a:solidFill>
                  <a:srgbClr val="052F58"/>
                </a:solidFill>
                <a:latin typeface="Calibri"/>
                <a:cs typeface="Calibri"/>
              </a:rPr>
              <a:t>năng</a:t>
            </a:r>
            <a:r>
              <a:rPr sz="1650" b="1" spc="100" dirty="0">
                <a:solidFill>
                  <a:srgbClr val="052F58"/>
                </a:solidFill>
                <a:latin typeface="Calibri"/>
                <a:cs typeface="Calibri"/>
              </a:rPr>
              <a:t> </a:t>
            </a:r>
            <a:r>
              <a:rPr sz="1650" b="1" spc="85" dirty="0">
                <a:solidFill>
                  <a:srgbClr val="052F58"/>
                </a:solidFill>
                <a:latin typeface="Calibri"/>
                <a:cs typeface="Calibri"/>
              </a:rPr>
              <a:t>tuyến</a:t>
            </a:r>
            <a:r>
              <a:rPr sz="1650" b="1" spc="100" dirty="0">
                <a:solidFill>
                  <a:srgbClr val="052F58"/>
                </a:solidFill>
                <a:latin typeface="Calibri"/>
                <a:cs typeface="Calibri"/>
              </a:rPr>
              <a:t> </a:t>
            </a:r>
            <a:r>
              <a:rPr sz="1650" b="1" spc="150" dirty="0">
                <a:solidFill>
                  <a:srgbClr val="052F58"/>
                </a:solidFill>
                <a:latin typeface="Calibri"/>
                <a:cs typeface="Calibri"/>
              </a:rPr>
              <a:t>giáp</a:t>
            </a:r>
            <a:r>
              <a:rPr sz="1650" b="1" spc="100" dirty="0">
                <a:solidFill>
                  <a:srgbClr val="052F58"/>
                </a:solidFill>
                <a:latin typeface="Calibri"/>
                <a:cs typeface="Calibri"/>
              </a:rPr>
              <a:t> </a:t>
            </a:r>
            <a:r>
              <a:rPr sz="1650" b="1" spc="155" dirty="0">
                <a:solidFill>
                  <a:srgbClr val="052F58"/>
                </a:solidFill>
                <a:latin typeface="Calibri"/>
                <a:cs typeface="Calibri"/>
              </a:rPr>
              <a:t>và</a:t>
            </a:r>
            <a:r>
              <a:rPr sz="1650" b="1" spc="100" dirty="0">
                <a:solidFill>
                  <a:srgbClr val="052F58"/>
                </a:solidFill>
                <a:latin typeface="Calibri"/>
                <a:cs typeface="Calibri"/>
              </a:rPr>
              <a:t> </a:t>
            </a:r>
            <a:r>
              <a:rPr sz="1650" b="1" spc="70" dirty="0">
                <a:solidFill>
                  <a:srgbClr val="052F58"/>
                </a:solidFill>
                <a:latin typeface="Calibri"/>
                <a:cs typeface="Calibri"/>
              </a:rPr>
              <a:t>nội</a:t>
            </a:r>
            <a:r>
              <a:rPr sz="1650" b="1" spc="100" dirty="0">
                <a:solidFill>
                  <a:srgbClr val="052F58"/>
                </a:solidFill>
                <a:latin typeface="Calibri"/>
                <a:cs typeface="Calibri"/>
              </a:rPr>
              <a:t> </a:t>
            </a:r>
            <a:r>
              <a:rPr sz="1650" b="1" dirty="0">
                <a:solidFill>
                  <a:srgbClr val="052F58"/>
                </a:solidFill>
                <a:latin typeface="Calibri"/>
                <a:cs typeface="Calibri"/>
              </a:rPr>
              <a:t>tiết:</a:t>
            </a:r>
            <a:r>
              <a:rPr sz="1650" b="1" spc="100" dirty="0">
                <a:solidFill>
                  <a:srgbClr val="052F58"/>
                </a:solidFill>
                <a:latin typeface="Calibri"/>
                <a:cs typeface="Calibri"/>
              </a:rPr>
              <a:t> Giúp </a:t>
            </a:r>
            <a:r>
              <a:rPr sz="1650" b="1" spc="130" dirty="0">
                <a:solidFill>
                  <a:srgbClr val="052F58"/>
                </a:solidFill>
                <a:latin typeface="Calibri"/>
                <a:cs typeface="Calibri"/>
              </a:rPr>
              <a:t>sản </a:t>
            </a:r>
            <a:r>
              <a:rPr sz="1650" b="1" spc="100" dirty="0">
                <a:solidFill>
                  <a:srgbClr val="052F58"/>
                </a:solidFill>
                <a:latin typeface="Calibri"/>
                <a:cs typeface="Calibri"/>
              </a:rPr>
              <a:t>sinh</a:t>
            </a:r>
            <a:r>
              <a:rPr sz="1650" b="1" spc="105" dirty="0">
                <a:solidFill>
                  <a:srgbClr val="052F58"/>
                </a:solidFill>
                <a:latin typeface="Calibri"/>
                <a:cs typeface="Calibri"/>
              </a:rPr>
              <a:t> </a:t>
            </a:r>
            <a:r>
              <a:rPr sz="1650" b="1" spc="90" dirty="0">
                <a:solidFill>
                  <a:srgbClr val="052F58"/>
                </a:solidFill>
                <a:latin typeface="Calibri"/>
                <a:cs typeface="Calibri"/>
              </a:rPr>
              <a:t>hormone</a:t>
            </a:r>
            <a:r>
              <a:rPr sz="1650" b="1" spc="110" dirty="0">
                <a:solidFill>
                  <a:srgbClr val="052F58"/>
                </a:solidFill>
                <a:latin typeface="Calibri"/>
                <a:cs typeface="Calibri"/>
              </a:rPr>
              <a:t> </a:t>
            </a:r>
            <a:r>
              <a:rPr sz="1650" b="1" spc="85" dirty="0">
                <a:solidFill>
                  <a:srgbClr val="052F58"/>
                </a:solidFill>
                <a:latin typeface="Calibri"/>
                <a:cs typeface="Calibri"/>
              </a:rPr>
              <a:t>tuyến</a:t>
            </a:r>
            <a:r>
              <a:rPr sz="1650" b="1" spc="105" dirty="0">
                <a:solidFill>
                  <a:srgbClr val="052F58"/>
                </a:solidFill>
                <a:latin typeface="Calibri"/>
                <a:cs typeface="Calibri"/>
              </a:rPr>
              <a:t> </a:t>
            </a:r>
            <a:r>
              <a:rPr sz="1650" b="1" spc="114" dirty="0">
                <a:solidFill>
                  <a:srgbClr val="052F58"/>
                </a:solidFill>
                <a:latin typeface="Calibri"/>
                <a:cs typeface="Calibri"/>
              </a:rPr>
              <a:t>giáp,</a:t>
            </a:r>
            <a:r>
              <a:rPr sz="1650" b="1" spc="110" dirty="0">
                <a:solidFill>
                  <a:srgbClr val="052F58"/>
                </a:solidFill>
                <a:latin typeface="Calibri"/>
                <a:cs typeface="Calibri"/>
              </a:rPr>
              <a:t> </a:t>
            </a:r>
            <a:r>
              <a:rPr sz="1650" b="1" spc="145" dirty="0">
                <a:solidFill>
                  <a:srgbClr val="052F58"/>
                </a:solidFill>
                <a:latin typeface="Calibri"/>
                <a:cs typeface="Calibri"/>
              </a:rPr>
              <a:t>cân</a:t>
            </a:r>
            <a:r>
              <a:rPr sz="1650" b="1" spc="105" dirty="0">
                <a:solidFill>
                  <a:srgbClr val="052F58"/>
                </a:solidFill>
                <a:latin typeface="Calibri"/>
                <a:cs typeface="Calibri"/>
              </a:rPr>
              <a:t> </a:t>
            </a:r>
            <a:r>
              <a:rPr sz="1650" b="1" spc="170" dirty="0">
                <a:solidFill>
                  <a:srgbClr val="052F58"/>
                </a:solidFill>
                <a:latin typeface="Calibri"/>
                <a:cs typeface="Calibri"/>
              </a:rPr>
              <a:t>bằng</a:t>
            </a:r>
            <a:r>
              <a:rPr sz="1650" b="1" spc="110" dirty="0">
                <a:solidFill>
                  <a:srgbClr val="052F58"/>
                </a:solidFill>
                <a:latin typeface="Calibri"/>
                <a:cs typeface="Calibri"/>
              </a:rPr>
              <a:t> </a:t>
            </a:r>
            <a:r>
              <a:rPr sz="1650" b="1" spc="70" dirty="0">
                <a:solidFill>
                  <a:srgbClr val="052F58"/>
                </a:solidFill>
                <a:latin typeface="Calibri"/>
                <a:cs typeface="Calibri"/>
              </a:rPr>
              <a:t>nội</a:t>
            </a:r>
            <a:r>
              <a:rPr sz="1650" b="1" spc="110" dirty="0">
                <a:solidFill>
                  <a:srgbClr val="052F58"/>
                </a:solidFill>
                <a:latin typeface="Calibri"/>
                <a:cs typeface="Calibri"/>
              </a:rPr>
              <a:t> </a:t>
            </a:r>
            <a:r>
              <a:rPr sz="1650" b="1" dirty="0">
                <a:solidFill>
                  <a:srgbClr val="052F58"/>
                </a:solidFill>
                <a:latin typeface="Calibri"/>
                <a:cs typeface="Calibri"/>
              </a:rPr>
              <a:t>tiết</a:t>
            </a:r>
            <a:r>
              <a:rPr sz="1650" b="1" spc="105" dirty="0">
                <a:solidFill>
                  <a:srgbClr val="052F58"/>
                </a:solidFill>
                <a:latin typeface="Calibri"/>
                <a:cs typeface="Calibri"/>
              </a:rPr>
              <a:t> </a:t>
            </a:r>
            <a:r>
              <a:rPr sz="1650" b="1" spc="45" dirty="0">
                <a:solidFill>
                  <a:srgbClr val="052F58"/>
                </a:solidFill>
                <a:latin typeface="Calibri"/>
                <a:cs typeface="Calibri"/>
              </a:rPr>
              <a:t>tố</a:t>
            </a:r>
            <a:endParaRPr sz="1650">
              <a:latin typeface="Calibri"/>
              <a:cs typeface="Calibri"/>
            </a:endParaRPr>
          </a:p>
        </p:txBody>
      </p:sp>
      <p:sp>
        <p:nvSpPr>
          <p:cNvPr id="20" name="object 20"/>
          <p:cNvSpPr txBox="1"/>
          <p:nvPr/>
        </p:nvSpPr>
        <p:spPr>
          <a:xfrm>
            <a:off x="1516786" y="5965634"/>
            <a:ext cx="5052060" cy="597535"/>
          </a:xfrm>
          <a:prstGeom prst="rect">
            <a:avLst/>
          </a:prstGeom>
        </p:spPr>
        <p:txBody>
          <a:bodyPr vert="horz" wrap="square" lIns="0" tIns="12700" rIns="0" bIns="0" rtlCol="0">
            <a:spAutoFit/>
          </a:bodyPr>
          <a:lstStyle/>
          <a:p>
            <a:pPr marL="12700" marR="5080">
              <a:lnSpc>
                <a:spcPct val="113700"/>
              </a:lnSpc>
              <a:spcBef>
                <a:spcPts val="100"/>
              </a:spcBef>
            </a:pPr>
            <a:r>
              <a:rPr sz="1650" b="1" spc="185" dirty="0">
                <a:solidFill>
                  <a:srgbClr val="052F58"/>
                </a:solidFill>
                <a:latin typeface="Calibri"/>
                <a:cs typeface="Calibri"/>
              </a:rPr>
              <a:t>Cân</a:t>
            </a:r>
            <a:r>
              <a:rPr sz="1650" b="1" spc="90" dirty="0">
                <a:solidFill>
                  <a:srgbClr val="052F58"/>
                </a:solidFill>
                <a:latin typeface="Calibri"/>
                <a:cs typeface="Calibri"/>
              </a:rPr>
              <a:t> </a:t>
            </a:r>
            <a:r>
              <a:rPr sz="1650" b="1" spc="170" dirty="0">
                <a:solidFill>
                  <a:srgbClr val="052F58"/>
                </a:solidFill>
                <a:latin typeface="Calibri"/>
                <a:cs typeface="Calibri"/>
              </a:rPr>
              <a:t>bằng</a:t>
            </a:r>
            <a:r>
              <a:rPr sz="1650" b="1" spc="105" dirty="0">
                <a:solidFill>
                  <a:srgbClr val="052F58"/>
                </a:solidFill>
                <a:latin typeface="Calibri"/>
                <a:cs typeface="Calibri"/>
              </a:rPr>
              <a:t> </a:t>
            </a:r>
            <a:r>
              <a:rPr sz="1650" b="1" spc="65" dirty="0">
                <a:solidFill>
                  <a:srgbClr val="052F58"/>
                </a:solidFill>
                <a:latin typeface="Calibri"/>
                <a:cs typeface="Calibri"/>
              </a:rPr>
              <a:t>điện</a:t>
            </a:r>
            <a:r>
              <a:rPr sz="1650" b="1" spc="100" dirty="0">
                <a:solidFill>
                  <a:srgbClr val="052F58"/>
                </a:solidFill>
                <a:latin typeface="Calibri"/>
                <a:cs typeface="Calibri"/>
              </a:rPr>
              <a:t> </a:t>
            </a:r>
            <a:r>
              <a:rPr sz="1650" b="1" spc="120" dirty="0">
                <a:solidFill>
                  <a:srgbClr val="052F58"/>
                </a:solidFill>
                <a:latin typeface="Calibri"/>
                <a:cs typeface="Calibri"/>
              </a:rPr>
              <a:t>giải</a:t>
            </a:r>
            <a:r>
              <a:rPr sz="1650" b="1" spc="105" dirty="0">
                <a:solidFill>
                  <a:srgbClr val="052F58"/>
                </a:solidFill>
                <a:latin typeface="Calibri"/>
                <a:cs typeface="Calibri"/>
              </a:rPr>
              <a:t> </a:t>
            </a:r>
            <a:r>
              <a:rPr sz="1650" b="1" spc="155" dirty="0">
                <a:solidFill>
                  <a:srgbClr val="052F58"/>
                </a:solidFill>
                <a:latin typeface="Calibri"/>
                <a:cs typeface="Calibri"/>
              </a:rPr>
              <a:t>và</a:t>
            </a:r>
            <a:r>
              <a:rPr sz="1650" b="1" spc="105" dirty="0">
                <a:solidFill>
                  <a:srgbClr val="052F58"/>
                </a:solidFill>
                <a:latin typeface="Calibri"/>
                <a:cs typeface="Calibri"/>
              </a:rPr>
              <a:t> </a:t>
            </a:r>
            <a:r>
              <a:rPr sz="1650" b="1" spc="65" dirty="0">
                <a:solidFill>
                  <a:srgbClr val="052F58"/>
                </a:solidFill>
                <a:latin typeface="Calibri"/>
                <a:cs typeface="Calibri"/>
              </a:rPr>
              <a:t>điều</a:t>
            </a:r>
            <a:r>
              <a:rPr sz="1650" b="1" spc="100" dirty="0">
                <a:solidFill>
                  <a:srgbClr val="052F58"/>
                </a:solidFill>
                <a:latin typeface="Calibri"/>
                <a:cs typeface="Calibri"/>
              </a:rPr>
              <a:t> </a:t>
            </a:r>
            <a:r>
              <a:rPr sz="1650" b="1" spc="130" dirty="0">
                <a:solidFill>
                  <a:srgbClr val="052F58"/>
                </a:solidFill>
                <a:latin typeface="Calibri"/>
                <a:cs typeface="Calibri"/>
              </a:rPr>
              <a:t>hòa</a:t>
            </a:r>
            <a:r>
              <a:rPr sz="1650" b="1" spc="105" dirty="0">
                <a:solidFill>
                  <a:srgbClr val="052F58"/>
                </a:solidFill>
                <a:latin typeface="Calibri"/>
                <a:cs typeface="Calibri"/>
              </a:rPr>
              <a:t> </a:t>
            </a:r>
            <a:r>
              <a:rPr sz="1650" b="1" spc="100" dirty="0">
                <a:solidFill>
                  <a:srgbClr val="052F58"/>
                </a:solidFill>
                <a:latin typeface="Calibri"/>
                <a:cs typeface="Calibri"/>
              </a:rPr>
              <a:t>dịch</a:t>
            </a:r>
            <a:r>
              <a:rPr sz="1650" b="1" spc="105" dirty="0">
                <a:solidFill>
                  <a:srgbClr val="052F58"/>
                </a:solidFill>
                <a:latin typeface="Calibri"/>
                <a:cs typeface="Calibri"/>
              </a:rPr>
              <a:t> </a:t>
            </a:r>
            <a:r>
              <a:rPr sz="1650" b="1" dirty="0">
                <a:solidFill>
                  <a:srgbClr val="052F58"/>
                </a:solidFill>
                <a:latin typeface="Calibri"/>
                <a:cs typeface="Calibri"/>
              </a:rPr>
              <a:t>cơ</a:t>
            </a:r>
            <a:r>
              <a:rPr sz="1650" b="1" spc="100" dirty="0">
                <a:solidFill>
                  <a:srgbClr val="052F58"/>
                </a:solidFill>
                <a:latin typeface="Calibri"/>
                <a:cs typeface="Calibri"/>
              </a:rPr>
              <a:t> </a:t>
            </a:r>
            <a:r>
              <a:rPr sz="1650" b="1" dirty="0">
                <a:solidFill>
                  <a:srgbClr val="052F58"/>
                </a:solidFill>
                <a:latin typeface="Calibri"/>
                <a:cs typeface="Calibri"/>
              </a:rPr>
              <a:t>thể:</a:t>
            </a:r>
            <a:r>
              <a:rPr sz="1650" b="1" spc="105" dirty="0">
                <a:solidFill>
                  <a:srgbClr val="052F58"/>
                </a:solidFill>
                <a:latin typeface="Calibri"/>
                <a:cs typeface="Calibri"/>
              </a:rPr>
              <a:t> </a:t>
            </a:r>
            <a:r>
              <a:rPr sz="1650" b="1" spc="135" dirty="0">
                <a:solidFill>
                  <a:srgbClr val="052F58"/>
                </a:solidFill>
                <a:latin typeface="Calibri"/>
                <a:cs typeface="Calibri"/>
              </a:rPr>
              <a:t>Duy</a:t>
            </a:r>
            <a:r>
              <a:rPr sz="1650" b="1" spc="105" dirty="0">
                <a:solidFill>
                  <a:srgbClr val="052F58"/>
                </a:solidFill>
                <a:latin typeface="Calibri"/>
                <a:cs typeface="Calibri"/>
              </a:rPr>
              <a:t> </a:t>
            </a:r>
            <a:r>
              <a:rPr sz="1650" b="1" spc="-25" dirty="0">
                <a:solidFill>
                  <a:srgbClr val="052F58"/>
                </a:solidFill>
                <a:latin typeface="Calibri"/>
                <a:cs typeface="Calibri"/>
              </a:rPr>
              <a:t>trì </a:t>
            </a:r>
            <a:r>
              <a:rPr sz="1650" b="1" spc="85" dirty="0">
                <a:solidFill>
                  <a:srgbClr val="052F58"/>
                </a:solidFill>
                <a:latin typeface="Calibri"/>
                <a:cs typeface="Calibri"/>
              </a:rPr>
              <a:t>huyết</a:t>
            </a:r>
            <a:r>
              <a:rPr sz="1650" b="1" spc="110" dirty="0">
                <a:solidFill>
                  <a:srgbClr val="052F58"/>
                </a:solidFill>
                <a:latin typeface="Calibri"/>
                <a:cs typeface="Calibri"/>
              </a:rPr>
              <a:t> </a:t>
            </a:r>
            <a:r>
              <a:rPr sz="1650" b="1" spc="105" dirty="0">
                <a:solidFill>
                  <a:srgbClr val="052F58"/>
                </a:solidFill>
                <a:latin typeface="Calibri"/>
                <a:cs typeface="Calibri"/>
              </a:rPr>
              <a:t>áp,</a:t>
            </a:r>
            <a:r>
              <a:rPr sz="1650" b="1" spc="110" dirty="0">
                <a:solidFill>
                  <a:srgbClr val="052F58"/>
                </a:solidFill>
                <a:latin typeface="Calibri"/>
                <a:cs typeface="Calibri"/>
              </a:rPr>
              <a:t> </a:t>
            </a:r>
            <a:r>
              <a:rPr sz="1650" b="1" spc="90" dirty="0">
                <a:solidFill>
                  <a:srgbClr val="052F58"/>
                </a:solidFill>
                <a:latin typeface="Calibri"/>
                <a:cs typeface="Calibri"/>
              </a:rPr>
              <a:t>nhịp</a:t>
            </a:r>
            <a:r>
              <a:rPr sz="1650" b="1" spc="114" dirty="0">
                <a:solidFill>
                  <a:srgbClr val="052F58"/>
                </a:solidFill>
                <a:latin typeface="Calibri"/>
                <a:cs typeface="Calibri"/>
              </a:rPr>
              <a:t> </a:t>
            </a:r>
            <a:r>
              <a:rPr sz="1650" b="1" dirty="0">
                <a:solidFill>
                  <a:srgbClr val="052F58"/>
                </a:solidFill>
                <a:latin typeface="Calibri"/>
                <a:cs typeface="Calibri"/>
              </a:rPr>
              <a:t>tim,</a:t>
            </a:r>
            <a:r>
              <a:rPr sz="1650" b="1" spc="110" dirty="0">
                <a:solidFill>
                  <a:srgbClr val="052F58"/>
                </a:solidFill>
                <a:latin typeface="Calibri"/>
                <a:cs typeface="Calibri"/>
              </a:rPr>
              <a:t> </a:t>
            </a:r>
            <a:r>
              <a:rPr sz="1650" b="1" spc="80" dirty="0">
                <a:solidFill>
                  <a:srgbClr val="052F58"/>
                </a:solidFill>
                <a:latin typeface="Calibri"/>
                <a:cs typeface="Calibri"/>
              </a:rPr>
              <a:t>chức</a:t>
            </a:r>
            <a:r>
              <a:rPr sz="1650" b="1" spc="110" dirty="0">
                <a:solidFill>
                  <a:srgbClr val="052F58"/>
                </a:solidFill>
                <a:latin typeface="Calibri"/>
                <a:cs typeface="Calibri"/>
              </a:rPr>
              <a:t> </a:t>
            </a:r>
            <a:r>
              <a:rPr sz="1650" b="1" spc="160" dirty="0">
                <a:solidFill>
                  <a:srgbClr val="052F58"/>
                </a:solidFill>
                <a:latin typeface="Calibri"/>
                <a:cs typeface="Calibri"/>
              </a:rPr>
              <a:t>năng</a:t>
            </a:r>
            <a:r>
              <a:rPr sz="1650" b="1" spc="114" dirty="0">
                <a:solidFill>
                  <a:srgbClr val="052F58"/>
                </a:solidFill>
                <a:latin typeface="Calibri"/>
                <a:cs typeface="Calibri"/>
              </a:rPr>
              <a:t> thần</a:t>
            </a:r>
            <a:r>
              <a:rPr sz="1650" b="1" spc="110" dirty="0">
                <a:solidFill>
                  <a:srgbClr val="052F58"/>
                </a:solidFill>
                <a:latin typeface="Calibri"/>
                <a:cs typeface="Calibri"/>
              </a:rPr>
              <a:t> </a:t>
            </a:r>
            <a:r>
              <a:rPr sz="1650" b="1" spc="65" dirty="0">
                <a:solidFill>
                  <a:srgbClr val="052F58"/>
                </a:solidFill>
                <a:latin typeface="Calibri"/>
                <a:cs typeface="Calibri"/>
              </a:rPr>
              <a:t>kinh</a:t>
            </a:r>
            <a:endParaRPr sz="1650">
              <a:latin typeface="Calibri"/>
              <a:cs typeface="Calibri"/>
            </a:endParaRPr>
          </a:p>
        </p:txBody>
      </p:sp>
      <p:sp>
        <p:nvSpPr>
          <p:cNvPr id="21" name="object 21"/>
          <p:cNvSpPr txBox="1"/>
          <p:nvPr/>
        </p:nvSpPr>
        <p:spPr>
          <a:xfrm>
            <a:off x="1516786" y="6870674"/>
            <a:ext cx="4756785" cy="597535"/>
          </a:xfrm>
          <a:prstGeom prst="rect">
            <a:avLst/>
          </a:prstGeom>
        </p:spPr>
        <p:txBody>
          <a:bodyPr vert="horz" wrap="square" lIns="0" tIns="12700" rIns="0" bIns="0" rtlCol="0">
            <a:spAutoFit/>
          </a:bodyPr>
          <a:lstStyle/>
          <a:p>
            <a:pPr marL="12700" marR="5080">
              <a:lnSpc>
                <a:spcPct val="113700"/>
              </a:lnSpc>
              <a:spcBef>
                <a:spcPts val="100"/>
              </a:spcBef>
            </a:pPr>
            <a:r>
              <a:rPr sz="1650" b="1" spc="165" dirty="0">
                <a:solidFill>
                  <a:srgbClr val="052F58"/>
                </a:solidFill>
                <a:latin typeface="Calibri"/>
                <a:cs typeface="Calibri"/>
              </a:rPr>
              <a:t>Bảo</a:t>
            </a:r>
            <a:r>
              <a:rPr sz="1650" b="1" spc="85" dirty="0">
                <a:solidFill>
                  <a:srgbClr val="052F58"/>
                </a:solidFill>
                <a:latin typeface="Calibri"/>
                <a:cs typeface="Calibri"/>
              </a:rPr>
              <a:t> vệ </a:t>
            </a:r>
            <a:r>
              <a:rPr sz="1650" b="1" spc="55" dirty="0">
                <a:solidFill>
                  <a:srgbClr val="052F58"/>
                </a:solidFill>
                <a:latin typeface="Calibri"/>
                <a:cs typeface="Calibri"/>
              </a:rPr>
              <a:t>xương,</a:t>
            </a:r>
            <a:r>
              <a:rPr sz="1650" b="1" spc="85" dirty="0">
                <a:solidFill>
                  <a:srgbClr val="052F58"/>
                </a:solidFill>
                <a:latin typeface="Calibri"/>
                <a:cs typeface="Calibri"/>
              </a:rPr>
              <a:t> </a:t>
            </a:r>
            <a:r>
              <a:rPr sz="1650" b="1" spc="150" dirty="0">
                <a:solidFill>
                  <a:srgbClr val="052F58"/>
                </a:solidFill>
                <a:latin typeface="Calibri"/>
                <a:cs typeface="Calibri"/>
              </a:rPr>
              <a:t>răng</a:t>
            </a:r>
            <a:r>
              <a:rPr sz="1650" b="1" spc="85" dirty="0">
                <a:solidFill>
                  <a:srgbClr val="052F58"/>
                </a:solidFill>
                <a:latin typeface="Calibri"/>
                <a:cs typeface="Calibri"/>
              </a:rPr>
              <a:t> </a:t>
            </a:r>
            <a:r>
              <a:rPr sz="1650" b="1" spc="155" dirty="0">
                <a:solidFill>
                  <a:srgbClr val="052F58"/>
                </a:solidFill>
                <a:latin typeface="Calibri"/>
                <a:cs typeface="Calibri"/>
              </a:rPr>
              <a:t>và</a:t>
            </a:r>
            <a:r>
              <a:rPr sz="1650" b="1" spc="85" dirty="0">
                <a:solidFill>
                  <a:srgbClr val="052F58"/>
                </a:solidFill>
                <a:latin typeface="Calibri"/>
                <a:cs typeface="Calibri"/>
              </a:rPr>
              <a:t> </a:t>
            </a:r>
            <a:r>
              <a:rPr sz="1650" b="1" spc="95" dirty="0">
                <a:solidFill>
                  <a:srgbClr val="052F58"/>
                </a:solidFill>
                <a:latin typeface="Calibri"/>
                <a:cs typeface="Calibri"/>
              </a:rPr>
              <a:t>da:</a:t>
            </a:r>
            <a:r>
              <a:rPr sz="1650" b="1" spc="85" dirty="0">
                <a:solidFill>
                  <a:srgbClr val="052F58"/>
                </a:solidFill>
                <a:latin typeface="Calibri"/>
                <a:cs typeface="Calibri"/>
              </a:rPr>
              <a:t> </a:t>
            </a:r>
            <a:r>
              <a:rPr sz="1650" b="1" spc="185" dirty="0">
                <a:solidFill>
                  <a:srgbClr val="052F58"/>
                </a:solidFill>
                <a:latin typeface="Calibri"/>
                <a:cs typeface="Calibri"/>
              </a:rPr>
              <a:t>Tăng</a:t>
            </a:r>
            <a:r>
              <a:rPr sz="1650" b="1" spc="85" dirty="0">
                <a:solidFill>
                  <a:srgbClr val="052F58"/>
                </a:solidFill>
                <a:latin typeface="Calibri"/>
                <a:cs typeface="Calibri"/>
              </a:rPr>
              <a:t> </a:t>
            </a:r>
            <a:r>
              <a:rPr sz="1650" b="1" spc="70" dirty="0">
                <a:solidFill>
                  <a:srgbClr val="052F58"/>
                </a:solidFill>
                <a:latin typeface="Calibri"/>
                <a:cs typeface="Calibri"/>
              </a:rPr>
              <a:t>cường</a:t>
            </a:r>
            <a:r>
              <a:rPr sz="1650" b="1" spc="85" dirty="0">
                <a:solidFill>
                  <a:srgbClr val="052F58"/>
                </a:solidFill>
                <a:latin typeface="Calibri"/>
                <a:cs typeface="Calibri"/>
              </a:rPr>
              <a:t> </a:t>
            </a:r>
            <a:r>
              <a:rPr sz="1650" b="1" spc="145" dirty="0">
                <a:solidFill>
                  <a:srgbClr val="052F58"/>
                </a:solidFill>
                <a:latin typeface="Calibri"/>
                <a:cs typeface="Calibri"/>
              </a:rPr>
              <a:t>cấu</a:t>
            </a:r>
            <a:r>
              <a:rPr sz="1650" b="1" spc="85" dirty="0">
                <a:solidFill>
                  <a:srgbClr val="052F58"/>
                </a:solidFill>
                <a:latin typeface="Calibri"/>
                <a:cs typeface="Calibri"/>
              </a:rPr>
              <a:t> </a:t>
            </a:r>
            <a:r>
              <a:rPr sz="1650" b="1" spc="65" dirty="0">
                <a:solidFill>
                  <a:srgbClr val="052F58"/>
                </a:solidFill>
                <a:latin typeface="Calibri"/>
                <a:cs typeface="Calibri"/>
              </a:rPr>
              <a:t>trúc </a:t>
            </a:r>
            <a:r>
              <a:rPr sz="1650" b="1" spc="95" dirty="0">
                <a:solidFill>
                  <a:srgbClr val="052F58"/>
                </a:solidFill>
                <a:latin typeface="Calibri"/>
                <a:cs typeface="Calibri"/>
              </a:rPr>
              <a:t>collagen,</a:t>
            </a:r>
            <a:r>
              <a:rPr sz="1650" b="1" spc="85" dirty="0">
                <a:solidFill>
                  <a:srgbClr val="052F58"/>
                </a:solidFill>
                <a:latin typeface="Calibri"/>
                <a:cs typeface="Calibri"/>
              </a:rPr>
              <a:t> </a:t>
            </a:r>
            <a:r>
              <a:rPr sz="1650" b="1" spc="95" dirty="0">
                <a:solidFill>
                  <a:srgbClr val="052F58"/>
                </a:solidFill>
                <a:latin typeface="Calibri"/>
                <a:cs typeface="Calibri"/>
              </a:rPr>
              <a:t>hỗ</a:t>
            </a:r>
            <a:r>
              <a:rPr sz="1650" b="1" spc="85" dirty="0">
                <a:solidFill>
                  <a:srgbClr val="052F58"/>
                </a:solidFill>
                <a:latin typeface="Calibri"/>
                <a:cs typeface="Calibri"/>
              </a:rPr>
              <a:t> </a:t>
            </a:r>
            <a:r>
              <a:rPr sz="1650" b="1" dirty="0">
                <a:solidFill>
                  <a:srgbClr val="052F58"/>
                </a:solidFill>
                <a:latin typeface="Calibri"/>
                <a:cs typeface="Calibri"/>
              </a:rPr>
              <a:t>trợ</a:t>
            </a:r>
            <a:r>
              <a:rPr sz="1650" b="1" spc="90" dirty="0">
                <a:solidFill>
                  <a:srgbClr val="052F58"/>
                </a:solidFill>
                <a:latin typeface="Calibri"/>
                <a:cs typeface="Calibri"/>
              </a:rPr>
              <a:t> tái</a:t>
            </a:r>
            <a:r>
              <a:rPr sz="1650" b="1" spc="85" dirty="0">
                <a:solidFill>
                  <a:srgbClr val="052F58"/>
                </a:solidFill>
                <a:latin typeface="Calibri"/>
                <a:cs typeface="Calibri"/>
              </a:rPr>
              <a:t> </a:t>
            </a:r>
            <a:r>
              <a:rPr sz="1650" b="1" spc="110" dirty="0">
                <a:solidFill>
                  <a:srgbClr val="052F58"/>
                </a:solidFill>
                <a:latin typeface="Calibri"/>
                <a:cs typeface="Calibri"/>
              </a:rPr>
              <a:t>tạo</a:t>
            </a:r>
            <a:r>
              <a:rPr sz="1650" b="1" spc="90" dirty="0">
                <a:solidFill>
                  <a:srgbClr val="052F58"/>
                </a:solidFill>
                <a:latin typeface="Calibri"/>
                <a:cs typeface="Calibri"/>
              </a:rPr>
              <a:t> </a:t>
            </a:r>
            <a:r>
              <a:rPr sz="1650" b="1" spc="70" dirty="0">
                <a:solidFill>
                  <a:srgbClr val="052F58"/>
                </a:solidFill>
                <a:latin typeface="Calibri"/>
                <a:cs typeface="Calibri"/>
              </a:rPr>
              <a:t>mô,</a:t>
            </a:r>
            <a:r>
              <a:rPr sz="1650" b="1" spc="85" dirty="0">
                <a:solidFill>
                  <a:srgbClr val="052F58"/>
                </a:solidFill>
                <a:latin typeface="Calibri"/>
                <a:cs typeface="Calibri"/>
              </a:rPr>
              <a:t> </a:t>
            </a:r>
            <a:r>
              <a:rPr sz="1650" b="1" spc="120" dirty="0">
                <a:solidFill>
                  <a:srgbClr val="052F58"/>
                </a:solidFill>
                <a:latin typeface="Calibri"/>
                <a:cs typeface="Calibri"/>
              </a:rPr>
              <a:t>làm</a:t>
            </a:r>
            <a:r>
              <a:rPr sz="1650" b="1" spc="90" dirty="0">
                <a:solidFill>
                  <a:srgbClr val="052F58"/>
                </a:solidFill>
                <a:latin typeface="Calibri"/>
                <a:cs typeface="Calibri"/>
              </a:rPr>
              <a:t> đẹp</a:t>
            </a:r>
            <a:r>
              <a:rPr sz="1650" b="1" spc="85" dirty="0">
                <a:solidFill>
                  <a:srgbClr val="052F58"/>
                </a:solidFill>
                <a:latin typeface="Calibri"/>
                <a:cs typeface="Calibri"/>
              </a:rPr>
              <a:t> </a:t>
            </a:r>
            <a:r>
              <a:rPr sz="1650" b="1" spc="140" dirty="0">
                <a:solidFill>
                  <a:srgbClr val="052F58"/>
                </a:solidFill>
                <a:latin typeface="Calibri"/>
                <a:cs typeface="Calibri"/>
              </a:rPr>
              <a:t>da</a:t>
            </a:r>
            <a:endParaRPr sz="1650">
              <a:latin typeface="Calibri"/>
              <a:cs typeface="Calibri"/>
            </a:endParaRPr>
          </a:p>
        </p:txBody>
      </p:sp>
      <p:sp>
        <p:nvSpPr>
          <p:cNvPr id="22" name="object 22"/>
          <p:cNvSpPr txBox="1"/>
          <p:nvPr/>
        </p:nvSpPr>
        <p:spPr>
          <a:xfrm>
            <a:off x="1516786" y="8393172"/>
            <a:ext cx="5011420" cy="883285"/>
          </a:xfrm>
          <a:prstGeom prst="rect">
            <a:avLst/>
          </a:prstGeom>
        </p:spPr>
        <p:txBody>
          <a:bodyPr vert="horz" wrap="square" lIns="0" tIns="12700" rIns="0" bIns="0" rtlCol="0">
            <a:spAutoFit/>
          </a:bodyPr>
          <a:lstStyle/>
          <a:p>
            <a:pPr marL="12700" marR="5080">
              <a:lnSpc>
                <a:spcPct val="113700"/>
              </a:lnSpc>
              <a:spcBef>
                <a:spcPts val="100"/>
              </a:spcBef>
            </a:pPr>
            <a:r>
              <a:rPr sz="1650" b="1" spc="160" dirty="0">
                <a:solidFill>
                  <a:srgbClr val="052F58"/>
                </a:solidFill>
                <a:latin typeface="Calibri"/>
                <a:cs typeface="Calibri"/>
              </a:rPr>
              <a:t>Tham</a:t>
            </a:r>
            <a:r>
              <a:rPr sz="1650" b="1" spc="85" dirty="0">
                <a:solidFill>
                  <a:srgbClr val="052F58"/>
                </a:solidFill>
                <a:latin typeface="Calibri"/>
                <a:cs typeface="Calibri"/>
              </a:rPr>
              <a:t> </a:t>
            </a:r>
            <a:r>
              <a:rPr sz="1650" b="1" spc="155" dirty="0">
                <a:solidFill>
                  <a:srgbClr val="052F58"/>
                </a:solidFill>
                <a:latin typeface="Calibri"/>
                <a:cs typeface="Calibri"/>
              </a:rPr>
              <a:t>gia</a:t>
            </a:r>
            <a:r>
              <a:rPr sz="1650" b="1" spc="85" dirty="0">
                <a:solidFill>
                  <a:srgbClr val="052F58"/>
                </a:solidFill>
                <a:latin typeface="Calibri"/>
                <a:cs typeface="Calibri"/>
              </a:rPr>
              <a:t> </a:t>
            </a:r>
            <a:r>
              <a:rPr sz="1650" b="1" spc="130" dirty="0">
                <a:solidFill>
                  <a:srgbClr val="052F58"/>
                </a:solidFill>
                <a:latin typeface="Calibri"/>
                <a:cs typeface="Calibri"/>
              </a:rPr>
              <a:t>vào</a:t>
            </a:r>
            <a:r>
              <a:rPr sz="1650" b="1" spc="90" dirty="0">
                <a:solidFill>
                  <a:srgbClr val="052F58"/>
                </a:solidFill>
                <a:latin typeface="Calibri"/>
                <a:cs typeface="Calibri"/>
              </a:rPr>
              <a:t> </a:t>
            </a:r>
            <a:r>
              <a:rPr sz="1650" b="1" spc="140" dirty="0">
                <a:solidFill>
                  <a:srgbClr val="052F58"/>
                </a:solidFill>
                <a:latin typeface="Calibri"/>
                <a:cs typeface="Calibri"/>
              </a:rPr>
              <a:t>quá</a:t>
            </a:r>
            <a:r>
              <a:rPr sz="1650" b="1" spc="85" dirty="0">
                <a:solidFill>
                  <a:srgbClr val="052F58"/>
                </a:solidFill>
                <a:latin typeface="Calibri"/>
                <a:cs typeface="Calibri"/>
              </a:rPr>
              <a:t> </a:t>
            </a:r>
            <a:r>
              <a:rPr sz="1650" b="1" spc="65" dirty="0">
                <a:solidFill>
                  <a:srgbClr val="052F58"/>
                </a:solidFill>
                <a:latin typeface="Calibri"/>
                <a:cs typeface="Calibri"/>
              </a:rPr>
              <a:t>trình</a:t>
            </a:r>
            <a:r>
              <a:rPr sz="1650" b="1" spc="90" dirty="0">
                <a:solidFill>
                  <a:srgbClr val="052F58"/>
                </a:solidFill>
                <a:latin typeface="Calibri"/>
                <a:cs typeface="Calibri"/>
              </a:rPr>
              <a:t> </a:t>
            </a:r>
            <a:r>
              <a:rPr sz="1650" b="1" spc="100" dirty="0">
                <a:solidFill>
                  <a:srgbClr val="052F58"/>
                </a:solidFill>
                <a:latin typeface="Calibri"/>
                <a:cs typeface="Calibri"/>
              </a:rPr>
              <a:t>chuyển</a:t>
            </a:r>
            <a:r>
              <a:rPr sz="1650" b="1" spc="85" dirty="0">
                <a:solidFill>
                  <a:srgbClr val="052F58"/>
                </a:solidFill>
                <a:latin typeface="Calibri"/>
                <a:cs typeface="Calibri"/>
              </a:rPr>
              <a:t> </a:t>
            </a:r>
            <a:r>
              <a:rPr sz="1650" b="1" spc="130" dirty="0">
                <a:solidFill>
                  <a:srgbClr val="052F58"/>
                </a:solidFill>
                <a:latin typeface="Calibri"/>
                <a:cs typeface="Calibri"/>
              </a:rPr>
              <a:t>hóa</a:t>
            </a:r>
            <a:r>
              <a:rPr sz="1650" b="1" spc="90" dirty="0">
                <a:solidFill>
                  <a:srgbClr val="052F58"/>
                </a:solidFill>
                <a:latin typeface="Calibri"/>
                <a:cs typeface="Calibri"/>
              </a:rPr>
              <a:t> </a:t>
            </a:r>
            <a:r>
              <a:rPr sz="1650" b="1" spc="155" dirty="0">
                <a:solidFill>
                  <a:srgbClr val="052F58"/>
                </a:solidFill>
                <a:latin typeface="Calibri"/>
                <a:cs typeface="Calibri"/>
              </a:rPr>
              <a:t>và</a:t>
            </a:r>
            <a:r>
              <a:rPr sz="1650" b="1" spc="85" dirty="0">
                <a:solidFill>
                  <a:srgbClr val="052F58"/>
                </a:solidFill>
                <a:latin typeface="Calibri"/>
                <a:cs typeface="Calibri"/>
              </a:rPr>
              <a:t> </a:t>
            </a:r>
            <a:r>
              <a:rPr sz="1650" b="1" spc="110" dirty="0">
                <a:solidFill>
                  <a:srgbClr val="052F58"/>
                </a:solidFill>
                <a:latin typeface="Calibri"/>
                <a:cs typeface="Calibri"/>
              </a:rPr>
              <a:t>tạo</a:t>
            </a:r>
            <a:r>
              <a:rPr sz="1650" b="1" spc="90" dirty="0">
                <a:solidFill>
                  <a:srgbClr val="052F58"/>
                </a:solidFill>
                <a:latin typeface="Calibri"/>
                <a:cs typeface="Calibri"/>
              </a:rPr>
              <a:t> </a:t>
            </a:r>
            <a:r>
              <a:rPr sz="1650" b="1" spc="140" dirty="0">
                <a:solidFill>
                  <a:srgbClr val="052F58"/>
                </a:solidFill>
                <a:latin typeface="Calibri"/>
                <a:cs typeface="Calibri"/>
              </a:rPr>
              <a:t>năng </a:t>
            </a:r>
            <a:r>
              <a:rPr sz="1650" b="1" dirty="0">
                <a:solidFill>
                  <a:srgbClr val="052F58"/>
                </a:solidFill>
                <a:latin typeface="Calibri"/>
                <a:cs typeface="Calibri"/>
              </a:rPr>
              <a:t>lượng:</a:t>
            </a:r>
            <a:r>
              <a:rPr sz="1650" b="1" spc="105" dirty="0">
                <a:solidFill>
                  <a:srgbClr val="052F58"/>
                </a:solidFill>
                <a:latin typeface="Calibri"/>
                <a:cs typeface="Calibri"/>
              </a:rPr>
              <a:t> </a:t>
            </a:r>
            <a:r>
              <a:rPr sz="1650" b="1" spc="100" dirty="0">
                <a:solidFill>
                  <a:srgbClr val="052F58"/>
                </a:solidFill>
                <a:latin typeface="Calibri"/>
                <a:cs typeface="Calibri"/>
              </a:rPr>
              <a:t>Giúp</a:t>
            </a:r>
            <a:r>
              <a:rPr sz="1650" b="1" spc="110" dirty="0">
                <a:solidFill>
                  <a:srgbClr val="052F58"/>
                </a:solidFill>
                <a:latin typeface="Calibri"/>
                <a:cs typeface="Calibri"/>
              </a:rPr>
              <a:t> </a:t>
            </a:r>
            <a:r>
              <a:rPr sz="1650" b="1" spc="114" dirty="0">
                <a:solidFill>
                  <a:srgbClr val="052F58"/>
                </a:solidFill>
                <a:latin typeface="Calibri"/>
                <a:cs typeface="Calibri"/>
              </a:rPr>
              <a:t>enzyme</a:t>
            </a:r>
            <a:r>
              <a:rPr sz="1650" b="1" spc="110" dirty="0">
                <a:solidFill>
                  <a:srgbClr val="052F58"/>
                </a:solidFill>
                <a:latin typeface="Calibri"/>
                <a:cs typeface="Calibri"/>
              </a:rPr>
              <a:t> hoạt</a:t>
            </a:r>
            <a:r>
              <a:rPr sz="1650" b="1" spc="105" dirty="0">
                <a:solidFill>
                  <a:srgbClr val="052F58"/>
                </a:solidFill>
                <a:latin typeface="Calibri"/>
                <a:cs typeface="Calibri"/>
              </a:rPr>
              <a:t> </a:t>
            </a:r>
            <a:r>
              <a:rPr sz="1650" b="1" spc="125" dirty="0">
                <a:solidFill>
                  <a:srgbClr val="052F58"/>
                </a:solidFill>
                <a:latin typeface="Calibri"/>
                <a:cs typeface="Calibri"/>
              </a:rPr>
              <a:t>động</a:t>
            </a:r>
            <a:r>
              <a:rPr sz="1650" b="1" spc="110" dirty="0">
                <a:solidFill>
                  <a:srgbClr val="052F58"/>
                </a:solidFill>
                <a:latin typeface="Calibri"/>
                <a:cs typeface="Calibri"/>
              </a:rPr>
              <a:t> </a:t>
            </a:r>
            <a:r>
              <a:rPr sz="1650" b="1" spc="70" dirty="0">
                <a:solidFill>
                  <a:srgbClr val="052F58"/>
                </a:solidFill>
                <a:latin typeface="Calibri"/>
                <a:cs typeface="Calibri"/>
              </a:rPr>
              <a:t>hiệu</a:t>
            </a:r>
            <a:r>
              <a:rPr sz="1650" b="1" spc="110" dirty="0">
                <a:solidFill>
                  <a:srgbClr val="052F58"/>
                </a:solidFill>
                <a:latin typeface="Calibri"/>
                <a:cs typeface="Calibri"/>
              </a:rPr>
              <a:t> </a:t>
            </a:r>
            <a:r>
              <a:rPr sz="1650" b="1" spc="105" dirty="0">
                <a:solidFill>
                  <a:srgbClr val="052F58"/>
                </a:solidFill>
                <a:latin typeface="Calibri"/>
                <a:cs typeface="Calibri"/>
              </a:rPr>
              <a:t>quả, </a:t>
            </a:r>
            <a:r>
              <a:rPr sz="1650" b="1" spc="110" dirty="0">
                <a:solidFill>
                  <a:srgbClr val="052F58"/>
                </a:solidFill>
                <a:latin typeface="Calibri"/>
                <a:cs typeface="Calibri"/>
              </a:rPr>
              <a:t>tạo </a:t>
            </a:r>
            <a:r>
              <a:rPr sz="1650" b="1" spc="140" dirty="0">
                <a:solidFill>
                  <a:srgbClr val="052F58"/>
                </a:solidFill>
                <a:latin typeface="Calibri"/>
                <a:cs typeface="Calibri"/>
              </a:rPr>
              <a:t>năng </a:t>
            </a:r>
            <a:r>
              <a:rPr sz="1650" b="1" dirty="0">
                <a:solidFill>
                  <a:srgbClr val="052F58"/>
                </a:solidFill>
                <a:latin typeface="Calibri"/>
                <a:cs typeface="Calibri"/>
              </a:rPr>
              <a:t>lượng</a:t>
            </a:r>
            <a:r>
              <a:rPr sz="1650" b="1" spc="160" dirty="0">
                <a:solidFill>
                  <a:srgbClr val="052F58"/>
                </a:solidFill>
                <a:latin typeface="Calibri"/>
                <a:cs typeface="Calibri"/>
              </a:rPr>
              <a:t> </a:t>
            </a:r>
            <a:r>
              <a:rPr sz="1650" b="1" spc="110" dirty="0">
                <a:solidFill>
                  <a:srgbClr val="052F58"/>
                </a:solidFill>
                <a:latin typeface="Calibri"/>
                <a:cs typeface="Calibri"/>
              </a:rPr>
              <a:t>cho</a:t>
            </a:r>
            <a:r>
              <a:rPr sz="1650" b="1" spc="160" dirty="0">
                <a:solidFill>
                  <a:srgbClr val="052F58"/>
                </a:solidFill>
                <a:latin typeface="Calibri"/>
                <a:cs typeface="Calibri"/>
              </a:rPr>
              <a:t> </a:t>
            </a:r>
            <a:r>
              <a:rPr sz="1650" b="1" spc="55" dirty="0">
                <a:solidFill>
                  <a:srgbClr val="052F58"/>
                </a:solidFill>
                <a:latin typeface="Calibri"/>
                <a:cs typeface="Calibri"/>
              </a:rPr>
              <a:t>tế</a:t>
            </a:r>
            <a:r>
              <a:rPr sz="1650" b="1" spc="160" dirty="0">
                <a:solidFill>
                  <a:srgbClr val="052F58"/>
                </a:solidFill>
                <a:latin typeface="Calibri"/>
                <a:cs typeface="Calibri"/>
              </a:rPr>
              <a:t> </a:t>
            </a:r>
            <a:r>
              <a:rPr sz="1650" b="1" spc="114" dirty="0">
                <a:solidFill>
                  <a:srgbClr val="052F58"/>
                </a:solidFill>
                <a:latin typeface="Calibri"/>
                <a:cs typeface="Calibri"/>
              </a:rPr>
              <a:t>bào</a:t>
            </a:r>
            <a:endParaRPr sz="1650">
              <a:latin typeface="Calibri"/>
              <a:cs typeface="Calibri"/>
            </a:endParaRPr>
          </a:p>
        </p:txBody>
      </p:sp>
      <p:sp>
        <p:nvSpPr>
          <p:cNvPr id="23" name="object 23"/>
          <p:cNvSpPr txBox="1">
            <a:spLocks noGrp="1"/>
          </p:cNvSpPr>
          <p:nvPr>
            <p:ph type="title"/>
          </p:nvPr>
        </p:nvSpPr>
        <p:spPr>
          <a:xfrm>
            <a:off x="1863543" y="949727"/>
            <a:ext cx="3836035" cy="948055"/>
          </a:xfrm>
          <a:prstGeom prst="rect">
            <a:avLst/>
          </a:prstGeom>
        </p:spPr>
        <p:txBody>
          <a:bodyPr vert="horz" wrap="square" lIns="0" tIns="42545" rIns="0" bIns="0" rtlCol="0">
            <a:spAutoFit/>
          </a:bodyPr>
          <a:lstStyle/>
          <a:p>
            <a:pPr algn="ctr">
              <a:lnSpc>
                <a:spcPct val="100000"/>
              </a:lnSpc>
              <a:spcBef>
                <a:spcPts val="335"/>
              </a:spcBef>
            </a:pPr>
            <a:r>
              <a:rPr spc="360" dirty="0"/>
              <a:t>CÔNG</a:t>
            </a:r>
            <a:r>
              <a:rPr spc="175" dirty="0"/>
              <a:t> </a:t>
            </a:r>
            <a:r>
              <a:rPr spc="320" dirty="0"/>
              <a:t>DỤNG</a:t>
            </a:r>
          </a:p>
          <a:p>
            <a:pPr algn="ctr">
              <a:lnSpc>
                <a:spcPct val="100000"/>
              </a:lnSpc>
              <a:spcBef>
                <a:spcPts val="185"/>
              </a:spcBef>
            </a:pPr>
            <a:r>
              <a:rPr sz="2500" spc="305" dirty="0">
                <a:solidFill>
                  <a:srgbClr val="184E94"/>
                </a:solidFill>
              </a:rPr>
              <a:t>CỦA</a:t>
            </a:r>
            <a:r>
              <a:rPr sz="2500" spc="120" dirty="0">
                <a:solidFill>
                  <a:srgbClr val="184E94"/>
                </a:solidFill>
              </a:rPr>
              <a:t> </a:t>
            </a:r>
            <a:r>
              <a:rPr sz="2500" spc="275" dirty="0">
                <a:solidFill>
                  <a:srgbClr val="184E94"/>
                </a:solidFill>
              </a:rPr>
              <a:t>KHOÁNG</a:t>
            </a:r>
            <a:r>
              <a:rPr sz="2500" spc="120" dirty="0">
                <a:solidFill>
                  <a:srgbClr val="184E94"/>
                </a:solidFill>
              </a:rPr>
              <a:t> </a:t>
            </a:r>
            <a:r>
              <a:rPr sz="2500" spc="170" dirty="0">
                <a:solidFill>
                  <a:srgbClr val="184E94"/>
                </a:solidFill>
              </a:rPr>
              <a:t>VI</a:t>
            </a:r>
            <a:r>
              <a:rPr sz="2500" spc="120" dirty="0">
                <a:solidFill>
                  <a:srgbClr val="184E94"/>
                </a:solidFill>
              </a:rPr>
              <a:t> </a:t>
            </a:r>
            <a:r>
              <a:rPr sz="2500" spc="150" dirty="0">
                <a:solidFill>
                  <a:srgbClr val="184E94"/>
                </a:solidFill>
              </a:rPr>
              <a:t>LƯỢNG</a:t>
            </a:r>
            <a:endParaRPr sz="2500"/>
          </a:p>
        </p:txBody>
      </p:sp>
      <p:pic>
        <p:nvPicPr>
          <p:cNvPr id="24" name="object 24"/>
          <p:cNvPicPr/>
          <p:nvPr/>
        </p:nvPicPr>
        <p:blipFill>
          <a:blip r:embed="rId2" cstate="print"/>
          <a:stretch>
            <a:fillRect/>
          </a:stretch>
        </p:blipFill>
        <p:spPr>
          <a:xfrm>
            <a:off x="638841" y="7539090"/>
            <a:ext cx="638415" cy="920380"/>
          </a:xfrm>
          <a:prstGeom prst="rect">
            <a:avLst/>
          </a:prstGeom>
        </p:spPr>
      </p:pic>
      <p:sp>
        <p:nvSpPr>
          <p:cNvPr id="25" name="object 25"/>
          <p:cNvSpPr txBox="1"/>
          <p:nvPr/>
        </p:nvSpPr>
        <p:spPr>
          <a:xfrm>
            <a:off x="724279" y="7859164"/>
            <a:ext cx="417195" cy="257810"/>
          </a:xfrm>
          <a:prstGeom prst="rect">
            <a:avLst/>
          </a:prstGeom>
        </p:spPr>
        <p:txBody>
          <a:bodyPr vert="horz" wrap="square" lIns="0" tIns="13335" rIns="0" bIns="0" rtlCol="0">
            <a:spAutoFit/>
          </a:bodyPr>
          <a:lstStyle/>
          <a:p>
            <a:pPr marL="12700" marR="5080" indent="53340">
              <a:lnSpc>
                <a:spcPct val="101200"/>
              </a:lnSpc>
              <a:spcBef>
                <a:spcPts val="105"/>
              </a:spcBef>
            </a:pPr>
            <a:r>
              <a:rPr sz="750" spc="-400" dirty="0">
                <a:solidFill>
                  <a:srgbClr val="FDFEFE"/>
                </a:solidFill>
                <a:latin typeface="Verdana"/>
                <a:cs typeface="Verdana"/>
              </a:rPr>
              <a:t>T</a:t>
            </a:r>
            <a:r>
              <a:rPr sz="550" spc="75" dirty="0">
                <a:solidFill>
                  <a:srgbClr val="FFFFFF"/>
                </a:solidFill>
                <a:latin typeface="Arial"/>
                <a:cs typeface="Arial"/>
              </a:rPr>
              <a:t>T</a:t>
            </a:r>
            <a:r>
              <a:rPr sz="750" spc="-455" dirty="0">
                <a:solidFill>
                  <a:srgbClr val="FDFEFE"/>
                </a:solidFill>
                <a:latin typeface="Verdana"/>
                <a:cs typeface="Verdana"/>
              </a:rPr>
              <a:t>R</a:t>
            </a:r>
            <a:r>
              <a:rPr sz="550" spc="75" dirty="0">
                <a:solidFill>
                  <a:srgbClr val="FFFFFF"/>
                </a:solidFill>
                <a:latin typeface="Arial"/>
                <a:cs typeface="Arial"/>
              </a:rPr>
              <a:t>R</a:t>
            </a:r>
            <a:r>
              <a:rPr sz="750" spc="-445" dirty="0">
                <a:solidFill>
                  <a:srgbClr val="FDFEFE"/>
                </a:solidFill>
                <a:latin typeface="Verdana"/>
                <a:cs typeface="Verdana"/>
              </a:rPr>
              <a:t>A</a:t>
            </a:r>
            <a:r>
              <a:rPr sz="550" spc="75" dirty="0">
                <a:solidFill>
                  <a:srgbClr val="FFFFFF"/>
                </a:solidFill>
                <a:latin typeface="Arial"/>
                <a:cs typeface="Arial"/>
              </a:rPr>
              <a:t>A</a:t>
            </a:r>
            <a:r>
              <a:rPr sz="750" spc="-459" dirty="0">
                <a:solidFill>
                  <a:srgbClr val="FDFEFE"/>
                </a:solidFill>
                <a:latin typeface="Verdana"/>
                <a:cs typeface="Verdana"/>
              </a:rPr>
              <a:t>C</a:t>
            </a:r>
            <a:r>
              <a:rPr sz="550" spc="75" dirty="0">
                <a:solidFill>
                  <a:srgbClr val="FFFFFF"/>
                </a:solidFill>
                <a:latin typeface="Arial"/>
                <a:cs typeface="Arial"/>
              </a:rPr>
              <a:t>C</a:t>
            </a:r>
            <a:r>
              <a:rPr sz="750" spc="-409" dirty="0">
                <a:solidFill>
                  <a:srgbClr val="FDFEFE"/>
                </a:solidFill>
                <a:latin typeface="Verdana"/>
                <a:cs typeface="Verdana"/>
              </a:rPr>
              <a:t>E</a:t>
            </a:r>
            <a:r>
              <a:rPr sz="550" spc="70" dirty="0">
                <a:solidFill>
                  <a:srgbClr val="FFFFFF"/>
                </a:solidFill>
                <a:latin typeface="Arial"/>
                <a:cs typeface="Arial"/>
              </a:rPr>
              <a:t>E</a:t>
            </a:r>
            <a:r>
              <a:rPr sz="550" spc="500" dirty="0">
                <a:solidFill>
                  <a:srgbClr val="FFFFFF"/>
                </a:solidFill>
                <a:latin typeface="Arial"/>
                <a:cs typeface="Arial"/>
              </a:rPr>
              <a:t> </a:t>
            </a:r>
            <a:r>
              <a:rPr sz="550" spc="-395" dirty="0">
                <a:solidFill>
                  <a:srgbClr val="FFFFFF"/>
                </a:solidFill>
                <a:latin typeface="Arial"/>
                <a:cs typeface="Arial"/>
              </a:rPr>
              <a:t>M</a:t>
            </a:r>
            <a:r>
              <a:rPr sz="750" spc="75" dirty="0">
                <a:solidFill>
                  <a:srgbClr val="FDFEFE"/>
                </a:solidFill>
                <a:latin typeface="Verdana"/>
                <a:cs typeface="Verdana"/>
              </a:rPr>
              <a:t>M</a:t>
            </a:r>
            <a:r>
              <a:rPr sz="750" spc="-254" dirty="0">
                <a:solidFill>
                  <a:srgbClr val="FDFEFE"/>
                </a:solidFill>
                <a:latin typeface="Verdana"/>
                <a:cs typeface="Verdana"/>
              </a:rPr>
              <a:t>I</a:t>
            </a:r>
            <a:r>
              <a:rPr sz="550" spc="75" dirty="0">
                <a:solidFill>
                  <a:srgbClr val="FFFFFF"/>
                </a:solidFill>
                <a:latin typeface="Arial"/>
                <a:cs typeface="Arial"/>
              </a:rPr>
              <a:t>I</a:t>
            </a:r>
            <a:r>
              <a:rPr sz="550" spc="-335" dirty="0">
                <a:solidFill>
                  <a:srgbClr val="FFFFFF"/>
                </a:solidFill>
                <a:latin typeface="Arial"/>
                <a:cs typeface="Arial"/>
              </a:rPr>
              <a:t>N</a:t>
            </a:r>
            <a:r>
              <a:rPr sz="750" spc="75" dirty="0">
                <a:solidFill>
                  <a:srgbClr val="FDFEFE"/>
                </a:solidFill>
                <a:latin typeface="Verdana"/>
                <a:cs typeface="Verdana"/>
              </a:rPr>
              <a:t>N</a:t>
            </a:r>
            <a:r>
              <a:rPr sz="750" spc="-409" dirty="0">
                <a:solidFill>
                  <a:srgbClr val="FDFEFE"/>
                </a:solidFill>
                <a:latin typeface="Verdana"/>
                <a:cs typeface="Verdana"/>
              </a:rPr>
              <a:t>E</a:t>
            </a:r>
            <a:r>
              <a:rPr sz="550" spc="75" dirty="0">
                <a:solidFill>
                  <a:srgbClr val="FFFFFF"/>
                </a:solidFill>
                <a:latin typeface="Arial"/>
                <a:cs typeface="Arial"/>
              </a:rPr>
              <a:t>E</a:t>
            </a:r>
            <a:r>
              <a:rPr sz="750" spc="-455" dirty="0">
                <a:solidFill>
                  <a:srgbClr val="FDFEFE"/>
                </a:solidFill>
                <a:latin typeface="Verdana"/>
                <a:cs typeface="Verdana"/>
              </a:rPr>
              <a:t>R</a:t>
            </a:r>
            <a:r>
              <a:rPr sz="550" spc="75" dirty="0">
                <a:solidFill>
                  <a:srgbClr val="FFFFFF"/>
                </a:solidFill>
                <a:latin typeface="Arial"/>
                <a:cs typeface="Arial"/>
              </a:rPr>
              <a:t>R</a:t>
            </a:r>
            <a:r>
              <a:rPr sz="750" spc="-445" dirty="0">
                <a:solidFill>
                  <a:srgbClr val="FDFEFE"/>
                </a:solidFill>
                <a:latin typeface="Verdana"/>
                <a:cs typeface="Verdana"/>
              </a:rPr>
              <a:t>A</a:t>
            </a:r>
            <a:r>
              <a:rPr sz="550" spc="-300" dirty="0">
                <a:solidFill>
                  <a:srgbClr val="FFFFFF"/>
                </a:solidFill>
                <a:latin typeface="Arial"/>
                <a:cs typeface="Arial"/>
              </a:rPr>
              <a:t>A</a:t>
            </a:r>
            <a:endParaRPr sz="550">
              <a:latin typeface="Arial"/>
              <a:cs typeface="Arial"/>
            </a:endParaRPr>
          </a:p>
        </p:txBody>
      </p:sp>
      <p:sp>
        <p:nvSpPr>
          <p:cNvPr id="26" name="object 26"/>
          <p:cNvSpPr txBox="1"/>
          <p:nvPr/>
        </p:nvSpPr>
        <p:spPr>
          <a:xfrm>
            <a:off x="1089431" y="7808292"/>
            <a:ext cx="6029325" cy="277495"/>
          </a:xfrm>
          <a:prstGeom prst="rect">
            <a:avLst/>
          </a:prstGeom>
        </p:spPr>
        <p:txBody>
          <a:bodyPr vert="horz" wrap="square" lIns="0" tIns="12700" rIns="0" bIns="0" rtlCol="0">
            <a:spAutoFit/>
          </a:bodyPr>
          <a:lstStyle/>
          <a:p>
            <a:pPr marL="38100">
              <a:lnSpc>
                <a:spcPct val="100000"/>
              </a:lnSpc>
              <a:spcBef>
                <a:spcPts val="100"/>
              </a:spcBef>
              <a:tabLst>
                <a:tab pos="439420" algn="l"/>
              </a:tabLst>
            </a:pPr>
            <a:r>
              <a:rPr sz="1125" spc="-37" baseline="-33333" dirty="0">
                <a:solidFill>
                  <a:srgbClr val="FDFEFE"/>
                </a:solidFill>
                <a:latin typeface="Verdana"/>
                <a:cs typeface="Verdana"/>
              </a:rPr>
              <a:t>L</a:t>
            </a:r>
            <a:r>
              <a:rPr sz="825" spc="-37" baseline="-45454" dirty="0">
                <a:solidFill>
                  <a:srgbClr val="FFFFFF"/>
                </a:solidFill>
                <a:latin typeface="Arial"/>
                <a:cs typeface="Arial"/>
              </a:rPr>
              <a:t>L</a:t>
            </a:r>
            <a:r>
              <a:rPr sz="825" baseline="-45454" dirty="0">
                <a:solidFill>
                  <a:srgbClr val="FFFFFF"/>
                </a:solidFill>
                <a:latin typeface="Arial"/>
                <a:cs typeface="Arial"/>
              </a:rPr>
              <a:t>	</a:t>
            </a:r>
            <a:r>
              <a:rPr sz="1650" b="1" spc="145" dirty="0">
                <a:solidFill>
                  <a:srgbClr val="052F58"/>
                </a:solidFill>
                <a:latin typeface="Calibri"/>
                <a:cs typeface="Calibri"/>
              </a:rPr>
              <a:t>Vô</a:t>
            </a:r>
            <a:r>
              <a:rPr sz="1650" b="1" spc="95" dirty="0">
                <a:solidFill>
                  <a:srgbClr val="052F58"/>
                </a:solidFill>
                <a:latin typeface="Calibri"/>
                <a:cs typeface="Calibri"/>
              </a:rPr>
              <a:t> </a:t>
            </a:r>
            <a:r>
              <a:rPr sz="1650" b="1" spc="70" dirty="0">
                <a:solidFill>
                  <a:srgbClr val="052F58"/>
                </a:solidFill>
                <a:latin typeface="Calibri"/>
                <a:cs typeface="Calibri"/>
              </a:rPr>
              <a:t>hiệu</a:t>
            </a:r>
            <a:r>
              <a:rPr sz="1650" b="1" spc="100" dirty="0">
                <a:solidFill>
                  <a:srgbClr val="052F58"/>
                </a:solidFill>
                <a:latin typeface="Calibri"/>
                <a:cs typeface="Calibri"/>
              </a:rPr>
              <a:t> </a:t>
            </a:r>
            <a:r>
              <a:rPr sz="1650" b="1" spc="130" dirty="0">
                <a:solidFill>
                  <a:srgbClr val="052F58"/>
                </a:solidFill>
                <a:latin typeface="Calibri"/>
                <a:cs typeface="Calibri"/>
              </a:rPr>
              <a:t>hóa</a:t>
            </a:r>
            <a:r>
              <a:rPr sz="1650" b="1" spc="100" dirty="0">
                <a:solidFill>
                  <a:srgbClr val="052F58"/>
                </a:solidFill>
                <a:latin typeface="Calibri"/>
                <a:cs typeface="Calibri"/>
              </a:rPr>
              <a:t> </a:t>
            </a:r>
            <a:r>
              <a:rPr sz="1650" b="1" spc="114" dirty="0">
                <a:solidFill>
                  <a:srgbClr val="052F58"/>
                </a:solidFill>
                <a:latin typeface="Calibri"/>
                <a:cs typeface="Calibri"/>
              </a:rPr>
              <a:t>vi-</a:t>
            </a:r>
            <a:r>
              <a:rPr sz="1650" b="1" spc="65" dirty="0">
                <a:solidFill>
                  <a:srgbClr val="052F58"/>
                </a:solidFill>
                <a:latin typeface="Calibri"/>
                <a:cs typeface="Calibri"/>
              </a:rPr>
              <a:t>rút</a:t>
            </a:r>
            <a:r>
              <a:rPr sz="1650" b="1" spc="100" dirty="0">
                <a:solidFill>
                  <a:srgbClr val="052F58"/>
                </a:solidFill>
                <a:latin typeface="Calibri"/>
                <a:cs typeface="Calibri"/>
              </a:rPr>
              <a:t> </a:t>
            </a:r>
            <a:r>
              <a:rPr sz="1650" b="1" spc="90" dirty="0">
                <a:solidFill>
                  <a:srgbClr val="052F58"/>
                </a:solidFill>
                <a:latin typeface="Calibri"/>
                <a:cs typeface="Calibri"/>
              </a:rPr>
              <a:t>corona:</a:t>
            </a:r>
            <a:r>
              <a:rPr sz="1650" b="1" spc="100" dirty="0">
                <a:solidFill>
                  <a:srgbClr val="052F58"/>
                </a:solidFill>
                <a:latin typeface="Calibri"/>
                <a:cs typeface="Calibri"/>
              </a:rPr>
              <a:t> </a:t>
            </a:r>
            <a:r>
              <a:rPr sz="1650" b="1" spc="180" dirty="0">
                <a:solidFill>
                  <a:srgbClr val="052F58"/>
                </a:solidFill>
                <a:latin typeface="Calibri"/>
                <a:cs typeface="Calibri"/>
              </a:rPr>
              <a:t>Đẩy</a:t>
            </a:r>
            <a:r>
              <a:rPr sz="1650" b="1" spc="100" dirty="0">
                <a:solidFill>
                  <a:srgbClr val="052F58"/>
                </a:solidFill>
                <a:latin typeface="Calibri"/>
                <a:cs typeface="Calibri"/>
              </a:rPr>
              <a:t> </a:t>
            </a:r>
            <a:r>
              <a:rPr sz="1650" b="1" dirty="0">
                <a:solidFill>
                  <a:srgbClr val="052F58"/>
                </a:solidFill>
                <a:latin typeface="Calibri"/>
                <a:cs typeface="Calibri"/>
              </a:rPr>
              <a:t>lùi</a:t>
            </a:r>
            <a:r>
              <a:rPr sz="1650" b="1" spc="100" dirty="0">
                <a:solidFill>
                  <a:srgbClr val="052F58"/>
                </a:solidFill>
                <a:latin typeface="Calibri"/>
                <a:cs typeface="Calibri"/>
              </a:rPr>
              <a:t> </a:t>
            </a:r>
            <a:r>
              <a:rPr sz="1650" b="1" spc="180" dirty="0">
                <a:solidFill>
                  <a:srgbClr val="052F58"/>
                </a:solidFill>
                <a:latin typeface="Calibri"/>
                <a:cs typeface="Calibri"/>
              </a:rPr>
              <a:t>COVID-</a:t>
            </a:r>
            <a:r>
              <a:rPr sz="1650" b="1" spc="150" dirty="0">
                <a:solidFill>
                  <a:srgbClr val="052F58"/>
                </a:solidFill>
                <a:latin typeface="Calibri"/>
                <a:cs typeface="Calibri"/>
              </a:rPr>
              <a:t>19</a:t>
            </a:r>
            <a:r>
              <a:rPr sz="1650" b="1" spc="100" dirty="0">
                <a:solidFill>
                  <a:srgbClr val="052F58"/>
                </a:solidFill>
                <a:latin typeface="Calibri"/>
                <a:cs typeface="Calibri"/>
              </a:rPr>
              <a:t> </a:t>
            </a:r>
            <a:r>
              <a:rPr sz="1650" b="1" spc="80" dirty="0">
                <a:solidFill>
                  <a:srgbClr val="052F58"/>
                </a:solidFill>
                <a:latin typeface="Calibri"/>
                <a:cs typeface="Calibri"/>
              </a:rPr>
              <a:t>đến</a:t>
            </a:r>
            <a:r>
              <a:rPr sz="1650" b="1" spc="100" dirty="0">
                <a:solidFill>
                  <a:srgbClr val="052F58"/>
                </a:solidFill>
                <a:latin typeface="Calibri"/>
                <a:cs typeface="Calibri"/>
              </a:rPr>
              <a:t> </a:t>
            </a:r>
            <a:r>
              <a:rPr sz="1650" b="1" spc="150" dirty="0">
                <a:solidFill>
                  <a:srgbClr val="052F58"/>
                </a:solidFill>
                <a:latin typeface="Calibri"/>
                <a:cs typeface="Calibri"/>
              </a:rPr>
              <a:t>99,4%</a:t>
            </a:r>
            <a:endParaRPr sz="1650">
              <a:latin typeface="Calibri"/>
              <a:cs typeface="Calibri"/>
            </a:endParaRPr>
          </a:p>
        </p:txBody>
      </p:sp>
      <p:pic>
        <p:nvPicPr>
          <p:cNvPr id="27" name="object 27"/>
          <p:cNvPicPr/>
          <p:nvPr/>
        </p:nvPicPr>
        <p:blipFill>
          <a:blip r:embed="rId3" cstate="print"/>
          <a:stretch>
            <a:fillRect/>
          </a:stretch>
        </p:blipFill>
        <p:spPr>
          <a:xfrm>
            <a:off x="359292" y="267345"/>
            <a:ext cx="990973" cy="333500"/>
          </a:xfrm>
          <a:prstGeom prst="rect">
            <a:avLst/>
          </a:prstGeom>
        </p:spPr>
      </p:pic>
      <p:sp>
        <p:nvSpPr>
          <p:cNvPr id="28" name="object 28"/>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sp>
        <p:nvSpPr>
          <p:cNvPr id="29" name="object 29"/>
          <p:cNvSpPr txBox="1"/>
          <p:nvPr/>
        </p:nvSpPr>
        <p:spPr>
          <a:xfrm>
            <a:off x="422707" y="9688807"/>
            <a:ext cx="6600825" cy="608965"/>
          </a:xfrm>
          <a:prstGeom prst="rect">
            <a:avLst/>
          </a:prstGeom>
        </p:spPr>
        <p:txBody>
          <a:bodyPr vert="horz" wrap="square" lIns="0" tIns="13335" rIns="0" bIns="0" rtlCol="0">
            <a:spAutoFit/>
          </a:bodyPr>
          <a:lstStyle/>
          <a:p>
            <a:pPr marL="12700">
              <a:lnSpc>
                <a:spcPct val="100000"/>
              </a:lnSpc>
              <a:spcBef>
                <a:spcPts val="105"/>
              </a:spcBef>
            </a:pPr>
            <a:r>
              <a:rPr sz="1150" b="1" spc="50" dirty="0">
                <a:solidFill>
                  <a:srgbClr val="E32F2B"/>
                </a:solidFill>
                <a:latin typeface="Calibri"/>
                <a:cs typeface="Calibri"/>
              </a:rPr>
              <a:t>*LƯU</a:t>
            </a:r>
            <a:r>
              <a:rPr sz="1150" b="1" spc="75" dirty="0">
                <a:solidFill>
                  <a:srgbClr val="E32F2B"/>
                </a:solidFill>
                <a:latin typeface="Calibri"/>
                <a:cs typeface="Calibri"/>
              </a:rPr>
              <a:t> </a:t>
            </a:r>
            <a:r>
              <a:rPr sz="1150" b="1" spc="50" dirty="0">
                <a:solidFill>
                  <a:srgbClr val="E32F2B"/>
                </a:solidFill>
                <a:latin typeface="Calibri"/>
                <a:cs typeface="Calibri"/>
              </a:rPr>
              <a:t>Ý:</a:t>
            </a:r>
            <a:endParaRPr sz="1150">
              <a:latin typeface="Calibri"/>
              <a:cs typeface="Calibri"/>
            </a:endParaRPr>
          </a:p>
          <a:p>
            <a:pPr marL="12700" marR="5080">
              <a:lnSpc>
                <a:spcPct val="114199"/>
              </a:lnSpc>
            </a:pPr>
            <a:r>
              <a:rPr sz="1150" b="1" spc="70" dirty="0">
                <a:solidFill>
                  <a:srgbClr val="052F58"/>
                </a:solidFill>
                <a:latin typeface="Calibri"/>
                <a:cs typeface="Calibri"/>
              </a:rPr>
              <a:t>Trẻ</a:t>
            </a:r>
            <a:r>
              <a:rPr sz="1150" b="1" spc="105" dirty="0">
                <a:solidFill>
                  <a:srgbClr val="052F58"/>
                </a:solidFill>
                <a:latin typeface="Calibri"/>
                <a:cs typeface="Calibri"/>
              </a:rPr>
              <a:t> </a:t>
            </a:r>
            <a:r>
              <a:rPr sz="1150" b="1" dirty="0">
                <a:solidFill>
                  <a:srgbClr val="052F58"/>
                </a:solidFill>
                <a:latin typeface="Calibri"/>
                <a:cs typeface="Calibri"/>
              </a:rPr>
              <a:t>em,</a:t>
            </a:r>
            <a:r>
              <a:rPr sz="1150" b="1" spc="110" dirty="0">
                <a:solidFill>
                  <a:srgbClr val="052F58"/>
                </a:solidFill>
                <a:latin typeface="Calibri"/>
                <a:cs typeface="Calibri"/>
              </a:rPr>
              <a:t> </a:t>
            </a:r>
            <a:r>
              <a:rPr sz="1150" b="1" spc="70" dirty="0">
                <a:solidFill>
                  <a:srgbClr val="052F58"/>
                </a:solidFill>
                <a:latin typeface="Calibri"/>
                <a:cs typeface="Calibri"/>
              </a:rPr>
              <a:t>phụ</a:t>
            </a:r>
            <a:r>
              <a:rPr sz="1150" b="1" spc="105" dirty="0">
                <a:solidFill>
                  <a:srgbClr val="052F58"/>
                </a:solidFill>
                <a:latin typeface="Calibri"/>
                <a:cs typeface="Calibri"/>
              </a:rPr>
              <a:t> </a:t>
            </a:r>
            <a:r>
              <a:rPr sz="1150" b="1" dirty="0">
                <a:solidFill>
                  <a:srgbClr val="052F58"/>
                </a:solidFill>
                <a:latin typeface="Calibri"/>
                <a:cs typeface="Calibri"/>
              </a:rPr>
              <a:t>nữ</a:t>
            </a:r>
            <a:r>
              <a:rPr sz="1150" b="1" spc="110" dirty="0">
                <a:solidFill>
                  <a:srgbClr val="052F58"/>
                </a:solidFill>
                <a:latin typeface="Calibri"/>
                <a:cs typeface="Calibri"/>
              </a:rPr>
              <a:t> </a:t>
            </a:r>
            <a:r>
              <a:rPr sz="1150" b="1" spc="114" dirty="0">
                <a:solidFill>
                  <a:srgbClr val="052F58"/>
                </a:solidFill>
                <a:latin typeface="Calibri"/>
                <a:cs typeface="Calibri"/>
              </a:rPr>
              <a:t>mang</a:t>
            </a:r>
            <a:r>
              <a:rPr sz="1150" b="1" spc="105" dirty="0">
                <a:solidFill>
                  <a:srgbClr val="052F58"/>
                </a:solidFill>
                <a:latin typeface="Calibri"/>
                <a:cs typeface="Calibri"/>
              </a:rPr>
              <a:t> </a:t>
            </a:r>
            <a:r>
              <a:rPr sz="1150" b="1" spc="60" dirty="0">
                <a:solidFill>
                  <a:srgbClr val="052F58"/>
                </a:solidFill>
                <a:latin typeface="Calibri"/>
                <a:cs typeface="Calibri"/>
              </a:rPr>
              <a:t>thai</a:t>
            </a:r>
            <a:r>
              <a:rPr sz="1150" b="1" spc="110" dirty="0">
                <a:solidFill>
                  <a:srgbClr val="052F58"/>
                </a:solidFill>
                <a:latin typeface="Calibri"/>
                <a:cs typeface="Calibri"/>
              </a:rPr>
              <a:t> </a:t>
            </a:r>
            <a:r>
              <a:rPr sz="1150" b="1" spc="105" dirty="0">
                <a:solidFill>
                  <a:srgbClr val="052F58"/>
                </a:solidFill>
                <a:latin typeface="Calibri"/>
                <a:cs typeface="Calibri"/>
              </a:rPr>
              <a:t>và các</a:t>
            </a:r>
            <a:r>
              <a:rPr sz="1150" b="1" spc="110" dirty="0">
                <a:solidFill>
                  <a:srgbClr val="052F58"/>
                </a:solidFill>
                <a:latin typeface="Calibri"/>
                <a:cs typeface="Calibri"/>
              </a:rPr>
              <a:t> </a:t>
            </a:r>
            <a:r>
              <a:rPr sz="1150" b="1" dirty="0">
                <a:solidFill>
                  <a:srgbClr val="052F58"/>
                </a:solidFill>
                <a:latin typeface="Calibri"/>
                <a:cs typeface="Calibri"/>
              </a:rPr>
              <a:t>đối</a:t>
            </a:r>
            <a:r>
              <a:rPr sz="1150" b="1" spc="105" dirty="0">
                <a:solidFill>
                  <a:srgbClr val="052F58"/>
                </a:solidFill>
                <a:latin typeface="Calibri"/>
                <a:cs typeface="Calibri"/>
              </a:rPr>
              <a:t> </a:t>
            </a:r>
            <a:r>
              <a:rPr sz="1150" b="1" dirty="0">
                <a:solidFill>
                  <a:srgbClr val="052F58"/>
                </a:solidFill>
                <a:latin typeface="Calibri"/>
                <a:cs typeface="Calibri"/>
              </a:rPr>
              <a:t>tượng</a:t>
            </a:r>
            <a:r>
              <a:rPr sz="1150" b="1" spc="110" dirty="0">
                <a:solidFill>
                  <a:srgbClr val="052F58"/>
                </a:solidFill>
                <a:latin typeface="Calibri"/>
                <a:cs typeface="Calibri"/>
              </a:rPr>
              <a:t> </a:t>
            </a:r>
            <a:r>
              <a:rPr sz="1150" b="1" spc="105" dirty="0">
                <a:solidFill>
                  <a:srgbClr val="052F58"/>
                </a:solidFill>
                <a:latin typeface="Calibri"/>
                <a:cs typeface="Calibri"/>
              </a:rPr>
              <a:t>đang </a:t>
            </a:r>
            <a:r>
              <a:rPr sz="1150" b="1" dirty="0">
                <a:solidFill>
                  <a:srgbClr val="052F58"/>
                </a:solidFill>
                <a:latin typeface="Calibri"/>
                <a:cs typeface="Calibri"/>
              </a:rPr>
              <a:t>điều</a:t>
            </a:r>
            <a:r>
              <a:rPr sz="1150" b="1" spc="110" dirty="0">
                <a:solidFill>
                  <a:srgbClr val="052F58"/>
                </a:solidFill>
                <a:latin typeface="Calibri"/>
                <a:cs typeface="Calibri"/>
              </a:rPr>
              <a:t> </a:t>
            </a:r>
            <a:r>
              <a:rPr sz="1150" b="1" dirty="0">
                <a:solidFill>
                  <a:srgbClr val="052F58"/>
                </a:solidFill>
                <a:latin typeface="Calibri"/>
                <a:cs typeface="Calibri"/>
              </a:rPr>
              <a:t>trị</a:t>
            </a:r>
            <a:r>
              <a:rPr sz="1150" b="1" spc="105" dirty="0">
                <a:solidFill>
                  <a:srgbClr val="052F58"/>
                </a:solidFill>
                <a:latin typeface="Calibri"/>
                <a:cs typeface="Calibri"/>
              </a:rPr>
              <a:t> </a:t>
            </a:r>
            <a:r>
              <a:rPr sz="1150" b="1" spc="65" dirty="0">
                <a:solidFill>
                  <a:srgbClr val="052F58"/>
                </a:solidFill>
                <a:latin typeface="Calibri"/>
                <a:cs typeface="Calibri"/>
              </a:rPr>
              <a:t>bệnh</a:t>
            </a:r>
            <a:r>
              <a:rPr sz="1150" b="1" spc="110" dirty="0">
                <a:solidFill>
                  <a:srgbClr val="052F58"/>
                </a:solidFill>
                <a:latin typeface="Calibri"/>
                <a:cs typeface="Calibri"/>
              </a:rPr>
              <a:t> </a:t>
            </a:r>
            <a:r>
              <a:rPr sz="1150" b="1" spc="60" dirty="0">
                <a:solidFill>
                  <a:srgbClr val="052F58"/>
                </a:solidFill>
                <a:latin typeface="Calibri"/>
                <a:cs typeface="Calibri"/>
              </a:rPr>
              <a:t>nên</a:t>
            </a:r>
            <a:r>
              <a:rPr sz="1150" b="1" spc="105" dirty="0">
                <a:solidFill>
                  <a:srgbClr val="052F58"/>
                </a:solidFill>
                <a:latin typeface="Calibri"/>
                <a:cs typeface="Calibri"/>
              </a:rPr>
              <a:t> </a:t>
            </a:r>
            <a:r>
              <a:rPr sz="1150" b="1" spc="80" dirty="0">
                <a:solidFill>
                  <a:srgbClr val="052F58"/>
                </a:solidFill>
                <a:latin typeface="Calibri"/>
                <a:cs typeface="Calibri"/>
              </a:rPr>
              <a:t>tham</a:t>
            </a:r>
            <a:r>
              <a:rPr sz="1150" b="1" spc="110" dirty="0">
                <a:solidFill>
                  <a:srgbClr val="052F58"/>
                </a:solidFill>
                <a:latin typeface="Calibri"/>
                <a:cs typeface="Calibri"/>
              </a:rPr>
              <a:t> </a:t>
            </a:r>
            <a:r>
              <a:rPr sz="1150" b="1" spc="85" dirty="0">
                <a:solidFill>
                  <a:srgbClr val="052F58"/>
                </a:solidFill>
                <a:latin typeface="Calibri"/>
                <a:cs typeface="Calibri"/>
              </a:rPr>
              <a:t>khảo</a:t>
            </a:r>
            <a:r>
              <a:rPr sz="1150" b="1" spc="105" dirty="0">
                <a:solidFill>
                  <a:srgbClr val="052F58"/>
                </a:solidFill>
                <a:latin typeface="Calibri"/>
                <a:cs typeface="Calibri"/>
              </a:rPr>
              <a:t> </a:t>
            </a:r>
            <a:r>
              <a:rPr sz="1150" b="1" spc="75" dirty="0">
                <a:solidFill>
                  <a:srgbClr val="052F58"/>
                </a:solidFill>
                <a:latin typeface="Calibri"/>
                <a:cs typeface="Calibri"/>
              </a:rPr>
              <a:t>ý</a:t>
            </a:r>
            <a:r>
              <a:rPr sz="1150" b="1" spc="110" dirty="0">
                <a:solidFill>
                  <a:srgbClr val="052F58"/>
                </a:solidFill>
                <a:latin typeface="Calibri"/>
                <a:cs typeface="Calibri"/>
              </a:rPr>
              <a:t> </a:t>
            </a:r>
            <a:r>
              <a:rPr sz="1150" b="1" spc="50" dirty="0">
                <a:solidFill>
                  <a:srgbClr val="052F58"/>
                </a:solidFill>
                <a:latin typeface="Calibri"/>
                <a:cs typeface="Calibri"/>
              </a:rPr>
              <a:t>kiến</a:t>
            </a:r>
            <a:r>
              <a:rPr sz="1150" b="1" spc="105" dirty="0">
                <a:solidFill>
                  <a:srgbClr val="052F58"/>
                </a:solidFill>
                <a:latin typeface="Calibri"/>
                <a:cs typeface="Calibri"/>
              </a:rPr>
              <a:t> và</a:t>
            </a:r>
            <a:r>
              <a:rPr sz="1150" b="1" spc="110" dirty="0">
                <a:solidFill>
                  <a:srgbClr val="052F58"/>
                </a:solidFill>
                <a:latin typeface="Calibri"/>
                <a:cs typeface="Calibri"/>
              </a:rPr>
              <a:t> </a:t>
            </a:r>
            <a:r>
              <a:rPr sz="1150" b="1" dirty="0">
                <a:solidFill>
                  <a:srgbClr val="052F58"/>
                </a:solidFill>
                <a:latin typeface="Calibri"/>
                <a:cs typeface="Calibri"/>
              </a:rPr>
              <a:t>tư</a:t>
            </a:r>
            <a:r>
              <a:rPr sz="1150" b="1" spc="105" dirty="0">
                <a:solidFill>
                  <a:srgbClr val="052F58"/>
                </a:solidFill>
                <a:latin typeface="Calibri"/>
                <a:cs typeface="Calibri"/>
              </a:rPr>
              <a:t> </a:t>
            </a:r>
            <a:r>
              <a:rPr sz="1150" b="1" spc="65" dirty="0">
                <a:solidFill>
                  <a:srgbClr val="052F58"/>
                </a:solidFill>
                <a:latin typeface="Calibri"/>
                <a:cs typeface="Calibri"/>
              </a:rPr>
              <a:t>vấn </a:t>
            </a:r>
            <a:r>
              <a:rPr sz="1150" b="1" dirty="0">
                <a:solidFill>
                  <a:srgbClr val="052F58"/>
                </a:solidFill>
                <a:latin typeface="Calibri"/>
                <a:cs typeface="Calibri"/>
              </a:rPr>
              <a:t>liều</a:t>
            </a:r>
            <a:r>
              <a:rPr sz="1150" b="1" spc="105" dirty="0">
                <a:solidFill>
                  <a:srgbClr val="052F58"/>
                </a:solidFill>
                <a:latin typeface="Calibri"/>
                <a:cs typeface="Calibri"/>
              </a:rPr>
              <a:t> </a:t>
            </a:r>
            <a:r>
              <a:rPr sz="1150" b="1" dirty="0">
                <a:solidFill>
                  <a:srgbClr val="052F58"/>
                </a:solidFill>
                <a:latin typeface="Calibri"/>
                <a:cs typeface="Calibri"/>
              </a:rPr>
              <a:t>lượng</a:t>
            </a:r>
            <a:r>
              <a:rPr sz="1150" b="1" spc="110" dirty="0">
                <a:solidFill>
                  <a:srgbClr val="052F58"/>
                </a:solidFill>
                <a:latin typeface="Calibri"/>
                <a:cs typeface="Calibri"/>
              </a:rPr>
              <a:t> </a:t>
            </a:r>
            <a:r>
              <a:rPr sz="1150" b="1" dirty="0">
                <a:solidFill>
                  <a:srgbClr val="052F58"/>
                </a:solidFill>
                <a:latin typeface="Calibri"/>
                <a:cs typeface="Calibri"/>
              </a:rPr>
              <a:t>từ</a:t>
            </a:r>
            <a:r>
              <a:rPr sz="1150" b="1" spc="110" dirty="0">
                <a:solidFill>
                  <a:srgbClr val="052F58"/>
                </a:solidFill>
                <a:latin typeface="Calibri"/>
                <a:cs typeface="Calibri"/>
              </a:rPr>
              <a:t> </a:t>
            </a:r>
            <a:r>
              <a:rPr sz="1150" b="1" spc="80" dirty="0">
                <a:solidFill>
                  <a:srgbClr val="052F58"/>
                </a:solidFill>
                <a:latin typeface="Calibri"/>
                <a:cs typeface="Calibri"/>
              </a:rPr>
              <a:t>Chuyên</a:t>
            </a:r>
            <a:r>
              <a:rPr sz="1150" b="1" spc="110" dirty="0">
                <a:solidFill>
                  <a:srgbClr val="052F58"/>
                </a:solidFill>
                <a:latin typeface="Calibri"/>
                <a:cs typeface="Calibri"/>
              </a:rPr>
              <a:t> </a:t>
            </a:r>
            <a:r>
              <a:rPr sz="1150" b="1" spc="105" dirty="0">
                <a:solidFill>
                  <a:srgbClr val="052F58"/>
                </a:solidFill>
                <a:latin typeface="Calibri"/>
                <a:cs typeface="Calibri"/>
              </a:rPr>
              <a:t>gia</a:t>
            </a:r>
            <a:r>
              <a:rPr sz="1150" b="1" spc="110" dirty="0">
                <a:solidFill>
                  <a:srgbClr val="052F58"/>
                </a:solidFill>
                <a:latin typeface="Calibri"/>
                <a:cs typeface="Calibri"/>
              </a:rPr>
              <a:t> </a:t>
            </a:r>
            <a:r>
              <a:rPr sz="1150" b="1" spc="60" dirty="0">
                <a:solidFill>
                  <a:srgbClr val="052F58"/>
                </a:solidFill>
                <a:latin typeface="Calibri"/>
                <a:cs typeface="Calibri"/>
              </a:rPr>
              <a:t>dinh</a:t>
            </a:r>
            <a:r>
              <a:rPr sz="1150" b="1" spc="105" dirty="0">
                <a:solidFill>
                  <a:srgbClr val="052F58"/>
                </a:solidFill>
                <a:latin typeface="Calibri"/>
                <a:cs typeface="Calibri"/>
              </a:rPr>
              <a:t> </a:t>
            </a:r>
            <a:r>
              <a:rPr sz="1150" b="1" dirty="0">
                <a:solidFill>
                  <a:srgbClr val="052F58"/>
                </a:solidFill>
                <a:latin typeface="Calibri"/>
                <a:cs typeface="Calibri"/>
              </a:rPr>
              <a:t>dưỡng</a:t>
            </a:r>
            <a:r>
              <a:rPr sz="1150" b="1" spc="110" dirty="0">
                <a:solidFill>
                  <a:srgbClr val="052F58"/>
                </a:solidFill>
                <a:latin typeface="Calibri"/>
                <a:cs typeface="Calibri"/>
              </a:rPr>
              <a:t> </a:t>
            </a:r>
            <a:r>
              <a:rPr sz="1150" b="1" spc="105" dirty="0">
                <a:solidFill>
                  <a:srgbClr val="052F58"/>
                </a:solidFill>
                <a:latin typeface="Calibri"/>
                <a:cs typeface="Calibri"/>
              </a:rPr>
              <a:t>và</a:t>
            </a:r>
            <a:r>
              <a:rPr sz="1150" b="1" spc="110" dirty="0">
                <a:solidFill>
                  <a:srgbClr val="052F58"/>
                </a:solidFill>
                <a:latin typeface="Calibri"/>
                <a:cs typeface="Calibri"/>
              </a:rPr>
              <a:t> </a:t>
            </a:r>
            <a:r>
              <a:rPr sz="1150" b="1" spc="125" dirty="0">
                <a:solidFill>
                  <a:srgbClr val="052F58"/>
                </a:solidFill>
                <a:latin typeface="Calibri"/>
                <a:cs typeface="Calibri"/>
              </a:rPr>
              <a:t>Bác</a:t>
            </a:r>
            <a:r>
              <a:rPr sz="1150" b="1" spc="110" dirty="0">
                <a:solidFill>
                  <a:srgbClr val="052F58"/>
                </a:solidFill>
                <a:latin typeface="Calibri"/>
                <a:cs typeface="Calibri"/>
              </a:rPr>
              <a:t> </a:t>
            </a:r>
            <a:r>
              <a:rPr sz="1150" b="1" spc="60" dirty="0">
                <a:solidFill>
                  <a:srgbClr val="052F58"/>
                </a:solidFill>
                <a:latin typeface="Calibri"/>
                <a:cs typeface="Calibri"/>
              </a:rPr>
              <a:t>sĩ</a:t>
            </a:r>
            <a:r>
              <a:rPr sz="1150" b="1" spc="110" dirty="0">
                <a:solidFill>
                  <a:srgbClr val="052F58"/>
                </a:solidFill>
                <a:latin typeface="Calibri"/>
                <a:cs typeface="Calibri"/>
              </a:rPr>
              <a:t> </a:t>
            </a:r>
            <a:r>
              <a:rPr sz="1150" b="1" dirty="0">
                <a:solidFill>
                  <a:srgbClr val="052F58"/>
                </a:solidFill>
                <a:latin typeface="Calibri"/>
                <a:cs typeface="Calibri"/>
              </a:rPr>
              <a:t>trước</a:t>
            </a:r>
            <a:r>
              <a:rPr sz="1150" b="1" spc="110" dirty="0">
                <a:solidFill>
                  <a:srgbClr val="052F58"/>
                </a:solidFill>
                <a:latin typeface="Calibri"/>
                <a:cs typeface="Calibri"/>
              </a:rPr>
              <a:t> </a:t>
            </a:r>
            <a:r>
              <a:rPr sz="1150" b="1" spc="50" dirty="0">
                <a:solidFill>
                  <a:srgbClr val="052F58"/>
                </a:solidFill>
                <a:latin typeface="Calibri"/>
                <a:cs typeface="Calibri"/>
              </a:rPr>
              <a:t>khi</a:t>
            </a:r>
            <a:r>
              <a:rPr sz="1150" b="1" spc="105" dirty="0">
                <a:solidFill>
                  <a:srgbClr val="052F58"/>
                </a:solidFill>
                <a:latin typeface="Calibri"/>
                <a:cs typeface="Calibri"/>
              </a:rPr>
              <a:t> </a:t>
            </a:r>
            <a:r>
              <a:rPr sz="1150" b="1" dirty="0">
                <a:solidFill>
                  <a:srgbClr val="052F58"/>
                </a:solidFill>
                <a:latin typeface="Calibri"/>
                <a:cs typeface="Calibri"/>
              </a:rPr>
              <a:t>sử</a:t>
            </a:r>
            <a:r>
              <a:rPr sz="1150" b="1" spc="110" dirty="0">
                <a:solidFill>
                  <a:srgbClr val="052F58"/>
                </a:solidFill>
                <a:latin typeface="Calibri"/>
                <a:cs typeface="Calibri"/>
              </a:rPr>
              <a:t> </a:t>
            </a:r>
            <a:r>
              <a:rPr sz="1150" b="1" spc="50" dirty="0">
                <a:solidFill>
                  <a:srgbClr val="052F58"/>
                </a:solidFill>
                <a:latin typeface="Calibri"/>
                <a:cs typeface="Calibri"/>
              </a:rPr>
              <a:t>dụng.</a:t>
            </a:r>
            <a:endParaRPr sz="1150">
              <a:latin typeface="Calibri"/>
              <a:cs typeface="Calibri"/>
            </a:endParaRPr>
          </a:p>
        </p:txBody>
      </p:sp>
      <p:sp>
        <p:nvSpPr>
          <p:cNvPr id="30" name="object 30"/>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4"/>
              </a:rPr>
              <a:t>www.csc-</a:t>
            </a:r>
            <a:r>
              <a:rPr sz="1050" spc="105" dirty="0">
                <a:solidFill>
                  <a:srgbClr val="184E94"/>
                </a:solidFill>
                <a:latin typeface="Arial"/>
                <a:cs typeface="Arial"/>
                <a:hlinkClick r:id="rId4"/>
              </a:rPr>
              <a:t>vietnam.vn</a:t>
            </a:r>
            <a:endParaRPr sz="1050">
              <a:latin typeface="Arial"/>
              <a:cs typeface="Arial"/>
            </a:endParaRPr>
          </a:p>
        </p:txBody>
      </p:sp>
      <p:sp>
        <p:nvSpPr>
          <p:cNvPr id="31" name="object 31"/>
          <p:cNvSpPr txBox="1"/>
          <p:nvPr/>
        </p:nvSpPr>
        <p:spPr>
          <a:xfrm>
            <a:off x="6672551" y="10445178"/>
            <a:ext cx="351155" cy="192405"/>
          </a:xfrm>
          <a:prstGeom prst="rect">
            <a:avLst/>
          </a:prstGeom>
        </p:spPr>
        <p:txBody>
          <a:bodyPr vert="horz" wrap="square" lIns="0" tIns="22860" rIns="0" bIns="0" rtlCol="0">
            <a:spAutoFit/>
          </a:bodyPr>
          <a:lstStyle/>
          <a:p>
            <a:pPr marL="12700">
              <a:lnSpc>
                <a:spcPct val="100000"/>
              </a:lnSpc>
              <a:spcBef>
                <a:spcPts val="180"/>
              </a:spcBef>
            </a:pPr>
            <a:r>
              <a:rPr sz="950" spc="-10" dirty="0">
                <a:solidFill>
                  <a:srgbClr val="184E94"/>
                </a:solidFill>
                <a:latin typeface="Arial"/>
                <a:cs typeface="Arial"/>
              </a:rPr>
              <a:t>09/20</a:t>
            </a:r>
            <a:endParaRPr sz="95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solidFill>
        </p:spPr>
        <p:txBody>
          <a:bodyPr wrap="square" lIns="0" tIns="0" rIns="0" bIns="0" rtlCol="0"/>
          <a:lstStyle/>
          <a:p>
            <a:endParaRPr/>
          </a:p>
        </p:txBody>
      </p:sp>
      <p:grpSp>
        <p:nvGrpSpPr>
          <p:cNvPr id="3" name="object 3"/>
          <p:cNvGrpSpPr/>
          <p:nvPr/>
        </p:nvGrpSpPr>
        <p:grpSpPr>
          <a:xfrm>
            <a:off x="18379" y="2057307"/>
            <a:ext cx="7545070" cy="7541259"/>
            <a:chOff x="18379" y="2057307"/>
            <a:chExt cx="7545070" cy="7541259"/>
          </a:xfrm>
        </p:grpSpPr>
        <p:sp>
          <p:nvSpPr>
            <p:cNvPr id="4" name="object 4"/>
            <p:cNvSpPr/>
            <p:nvPr/>
          </p:nvSpPr>
          <p:spPr>
            <a:xfrm>
              <a:off x="18379" y="4574677"/>
              <a:ext cx="7545070" cy="2517775"/>
            </a:xfrm>
            <a:custGeom>
              <a:avLst/>
              <a:gdLst/>
              <a:ahLst/>
              <a:cxnLst/>
              <a:rect l="l" t="t" r="r" b="b"/>
              <a:pathLst>
                <a:path w="7545070" h="2517775">
                  <a:moveTo>
                    <a:pt x="0" y="0"/>
                  </a:moveTo>
                  <a:lnTo>
                    <a:pt x="7544470" y="0"/>
                  </a:lnTo>
                  <a:lnTo>
                    <a:pt x="7544470" y="2517370"/>
                  </a:lnTo>
                  <a:lnTo>
                    <a:pt x="0" y="2517370"/>
                  </a:lnTo>
                  <a:lnTo>
                    <a:pt x="0" y="0"/>
                  </a:lnTo>
                  <a:close/>
                </a:path>
              </a:pathLst>
            </a:custGeom>
            <a:solidFill>
              <a:srgbClr val="C7E1F2">
                <a:alpha val="71998"/>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3915469" y="2057307"/>
              <a:ext cx="3647380" cy="2515547"/>
            </a:xfrm>
            <a:prstGeom prst="rect">
              <a:avLst/>
            </a:prstGeom>
          </p:spPr>
        </p:pic>
        <p:pic>
          <p:nvPicPr>
            <p:cNvPr id="6" name="object 6"/>
            <p:cNvPicPr/>
            <p:nvPr/>
          </p:nvPicPr>
          <p:blipFill>
            <a:blip r:embed="rId3" cstate="print"/>
            <a:stretch>
              <a:fillRect/>
            </a:stretch>
          </p:blipFill>
          <p:spPr>
            <a:xfrm>
              <a:off x="18379" y="4574677"/>
              <a:ext cx="3897193" cy="2515547"/>
            </a:xfrm>
            <a:prstGeom prst="rect">
              <a:avLst/>
            </a:prstGeom>
          </p:spPr>
        </p:pic>
        <p:pic>
          <p:nvPicPr>
            <p:cNvPr id="7" name="object 7"/>
            <p:cNvPicPr/>
            <p:nvPr/>
          </p:nvPicPr>
          <p:blipFill>
            <a:blip r:embed="rId4" cstate="print"/>
            <a:stretch>
              <a:fillRect/>
            </a:stretch>
          </p:blipFill>
          <p:spPr>
            <a:xfrm>
              <a:off x="3915469" y="7092048"/>
              <a:ext cx="3647380" cy="2506019"/>
            </a:xfrm>
            <a:prstGeom prst="rect">
              <a:avLst/>
            </a:prstGeom>
          </p:spPr>
        </p:pic>
      </p:grpSp>
      <p:sp>
        <p:nvSpPr>
          <p:cNvPr id="8" name="object 8"/>
          <p:cNvSpPr txBox="1"/>
          <p:nvPr/>
        </p:nvSpPr>
        <p:spPr>
          <a:xfrm>
            <a:off x="287620" y="2867960"/>
            <a:ext cx="2921635" cy="559435"/>
          </a:xfrm>
          <a:prstGeom prst="rect">
            <a:avLst/>
          </a:prstGeom>
        </p:spPr>
        <p:txBody>
          <a:bodyPr vert="horz" wrap="square" lIns="0" tIns="12700" rIns="0" bIns="0" rtlCol="0">
            <a:spAutoFit/>
          </a:bodyPr>
          <a:lstStyle/>
          <a:p>
            <a:pPr marL="12700" marR="5080">
              <a:lnSpc>
                <a:spcPct val="116700"/>
              </a:lnSpc>
              <a:spcBef>
                <a:spcPts val="100"/>
              </a:spcBef>
            </a:pPr>
            <a:r>
              <a:rPr sz="1500" b="1" spc="185" dirty="0">
                <a:solidFill>
                  <a:srgbClr val="052F58"/>
                </a:solidFill>
                <a:latin typeface="Calibri"/>
                <a:cs typeface="Calibri"/>
              </a:rPr>
              <a:t>PHÙ</a:t>
            </a:r>
            <a:r>
              <a:rPr sz="1500" b="1" spc="80" dirty="0">
                <a:solidFill>
                  <a:srgbClr val="052F58"/>
                </a:solidFill>
                <a:latin typeface="Calibri"/>
                <a:cs typeface="Calibri"/>
              </a:rPr>
              <a:t> </a:t>
            </a:r>
            <a:r>
              <a:rPr sz="1500" b="1" spc="190" dirty="0">
                <a:solidFill>
                  <a:srgbClr val="052F58"/>
                </a:solidFill>
                <a:latin typeface="Calibri"/>
                <a:cs typeface="Calibri"/>
              </a:rPr>
              <a:t>HỢP</a:t>
            </a:r>
            <a:r>
              <a:rPr sz="1500" b="1" spc="85" dirty="0">
                <a:solidFill>
                  <a:srgbClr val="052F58"/>
                </a:solidFill>
                <a:latin typeface="Calibri"/>
                <a:cs typeface="Calibri"/>
              </a:rPr>
              <a:t> </a:t>
            </a:r>
            <a:r>
              <a:rPr sz="1500" b="1" spc="135" dirty="0">
                <a:solidFill>
                  <a:srgbClr val="052F58"/>
                </a:solidFill>
                <a:latin typeface="Calibri"/>
                <a:cs typeface="Calibri"/>
              </a:rPr>
              <a:t>VỚI</a:t>
            </a:r>
            <a:r>
              <a:rPr sz="1500" b="1" spc="85" dirty="0">
                <a:solidFill>
                  <a:srgbClr val="052F58"/>
                </a:solidFill>
                <a:latin typeface="Calibri"/>
                <a:cs typeface="Calibri"/>
              </a:rPr>
              <a:t> </a:t>
            </a:r>
            <a:r>
              <a:rPr sz="1500" b="1" spc="60" dirty="0">
                <a:solidFill>
                  <a:srgbClr val="052F58"/>
                </a:solidFill>
                <a:latin typeface="Calibri"/>
                <a:cs typeface="Calibri"/>
              </a:rPr>
              <a:t>MỌI</a:t>
            </a:r>
            <a:r>
              <a:rPr sz="1500" b="1" spc="85" dirty="0">
                <a:solidFill>
                  <a:srgbClr val="052F58"/>
                </a:solidFill>
                <a:latin typeface="Calibri"/>
                <a:cs typeface="Calibri"/>
              </a:rPr>
              <a:t> </a:t>
            </a:r>
            <a:r>
              <a:rPr sz="1500" b="1" spc="150" dirty="0">
                <a:solidFill>
                  <a:srgbClr val="052F58"/>
                </a:solidFill>
                <a:latin typeface="Calibri"/>
                <a:cs typeface="Calibri"/>
              </a:rPr>
              <a:t>ĐỐI</a:t>
            </a:r>
            <a:r>
              <a:rPr sz="1500" b="1" spc="85" dirty="0">
                <a:solidFill>
                  <a:srgbClr val="052F58"/>
                </a:solidFill>
                <a:latin typeface="Calibri"/>
                <a:cs typeface="Calibri"/>
              </a:rPr>
              <a:t> </a:t>
            </a:r>
            <a:r>
              <a:rPr sz="1500" b="1" spc="100" dirty="0">
                <a:solidFill>
                  <a:srgbClr val="052F58"/>
                </a:solidFill>
                <a:latin typeface="Calibri"/>
                <a:cs typeface="Calibri"/>
              </a:rPr>
              <a:t>TƯỢNG </a:t>
            </a:r>
            <a:r>
              <a:rPr sz="1500" b="1" spc="145" dirty="0">
                <a:solidFill>
                  <a:srgbClr val="052F58"/>
                </a:solidFill>
                <a:latin typeface="Calibri"/>
                <a:cs typeface="Calibri"/>
              </a:rPr>
              <a:t>Ở</a:t>
            </a:r>
            <a:r>
              <a:rPr sz="1500" b="1" spc="80" dirty="0">
                <a:solidFill>
                  <a:srgbClr val="052F58"/>
                </a:solidFill>
                <a:latin typeface="Calibri"/>
                <a:cs typeface="Calibri"/>
              </a:rPr>
              <a:t> </a:t>
            </a:r>
            <a:r>
              <a:rPr sz="1500" b="1" spc="60" dirty="0">
                <a:solidFill>
                  <a:srgbClr val="052F58"/>
                </a:solidFill>
                <a:latin typeface="Calibri"/>
                <a:cs typeface="Calibri"/>
              </a:rPr>
              <a:t>MỌI</a:t>
            </a:r>
            <a:r>
              <a:rPr sz="1500" b="1" spc="80" dirty="0">
                <a:solidFill>
                  <a:srgbClr val="052F58"/>
                </a:solidFill>
                <a:latin typeface="Calibri"/>
                <a:cs typeface="Calibri"/>
              </a:rPr>
              <a:t> </a:t>
            </a:r>
            <a:r>
              <a:rPr sz="1500" b="1" spc="204" dirty="0">
                <a:solidFill>
                  <a:srgbClr val="052F58"/>
                </a:solidFill>
                <a:latin typeface="Calibri"/>
                <a:cs typeface="Calibri"/>
              </a:rPr>
              <a:t>ĐỘ</a:t>
            </a:r>
            <a:r>
              <a:rPr sz="1500" b="1" spc="80" dirty="0">
                <a:solidFill>
                  <a:srgbClr val="052F58"/>
                </a:solidFill>
                <a:latin typeface="Calibri"/>
                <a:cs typeface="Calibri"/>
              </a:rPr>
              <a:t> </a:t>
            </a:r>
            <a:r>
              <a:rPr sz="1500" b="1" spc="85" dirty="0">
                <a:solidFill>
                  <a:srgbClr val="052F58"/>
                </a:solidFill>
                <a:latin typeface="Calibri"/>
                <a:cs typeface="Calibri"/>
              </a:rPr>
              <a:t>TUỔI.</a:t>
            </a:r>
            <a:endParaRPr sz="1500">
              <a:latin typeface="Calibri"/>
              <a:cs typeface="Calibri"/>
            </a:endParaRPr>
          </a:p>
        </p:txBody>
      </p:sp>
      <p:sp>
        <p:nvSpPr>
          <p:cNvPr id="9" name="object 9"/>
          <p:cNvSpPr txBox="1"/>
          <p:nvPr/>
        </p:nvSpPr>
        <p:spPr>
          <a:xfrm>
            <a:off x="4143338" y="4804564"/>
            <a:ext cx="3077210" cy="1982470"/>
          </a:xfrm>
          <a:prstGeom prst="rect">
            <a:avLst/>
          </a:prstGeom>
        </p:spPr>
        <p:txBody>
          <a:bodyPr vert="horz" wrap="square" lIns="0" tIns="95250" rIns="0" bIns="0" rtlCol="0">
            <a:spAutoFit/>
          </a:bodyPr>
          <a:lstStyle/>
          <a:p>
            <a:pPr marL="12700" algn="just">
              <a:lnSpc>
                <a:spcPct val="100000"/>
              </a:lnSpc>
              <a:spcBef>
                <a:spcPts val="750"/>
              </a:spcBef>
            </a:pPr>
            <a:r>
              <a:rPr sz="1500" b="1" spc="135" dirty="0">
                <a:solidFill>
                  <a:srgbClr val="052F58"/>
                </a:solidFill>
                <a:latin typeface="Calibri"/>
                <a:cs typeface="Calibri"/>
              </a:rPr>
              <a:t>VỚI</a:t>
            </a:r>
            <a:r>
              <a:rPr sz="1500" b="1" spc="85" dirty="0">
                <a:solidFill>
                  <a:srgbClr val="052F58"/>
                </a:solidFill>
                <a:latin typeface="Calibri"/>
                <a:cs typeface="Calibri"/>
              </a:rPr>
              <a:t> </a:t>
            </a:r>
            <a:r>
              <a:rPr sz="1500" b="1" spc="90" dirty="0">
                <a:solidFill>
                  <a:srgbClr val="052F58"/>
                </a:solidFill>
                <a:latin typeface="Calibri"/>
                <a:cs typeface="Calibri"/>
              </a:rPr>
              <a:t>NGƯỜI</a:t>
            </a:r>
            <a:r>
              <a:rPr sz="1500" b="1" spc="85" dirty="0">
                <a:solidFill>
                  <a:srgbClr val="052F58"/>
                </a:solidFill>
                <a:latin typeface="Calibri"/>
                <a:cs typeface="Calibri"/>
              </a:rPr>
              <a:t> </a:t>
            </a:r>
            <a:r>
              <a:rPr sz="1500" b="1" spc="135" dirty="0">
                <a:solidFill>
                  <a:srgbClr val="052F58"/>
                </a:solidFill>
                <a:latin typeface="Calibri"/>
                <a:cs typeface="Calibri"/>
              </a:rPr>
              <a:t>TRƯỞNG</a:t>
            </a:r>
            <a:r>
              <a:rPr sz="1500" b="1" spc="90" dirty="0">
                <a:solidFill>
                  <a:srgbClr val="052F58"/>
                </a:solidFill>
                <a:latin typeface="Calibri"/>
                <a:cs typeface="Calibri"/>
              </a:rPr>
              <a:t> </a:t>
            </a:r>
            <a:r>
              <a:rPr sz="1500" b="1" spc="150" dirty="0">
                <a:solidFill>
                  <a:srgbClr val="052F58"/>
                </a:solidFill>
                <a:latin typeface="Calibri"/>
                <a:cs typeface="Calibri"/>
              </a:rPr>
              <a:t>THÀNH:</a:t>
            </a:r>
            <a:endParaRPr sz="1500">
              <a:latin typeface="Calibri"/>
              <a:cs typeface="Calibri"/>
            </a:endParaRPr>
          </a:p>
          <a:p>
            <a:pPr marL="12700" marR="5080" algn="just">
              <a:lnSpc>
                <a:spcPct val="116700"/>
              </a:lnSpc>
              <a:spcBef>
                <a:spcPts val="355"/>
              </a:spcBef>
            </a:pPr>
            <a:r>
              <a:rPr sz="1500" b="1" spc="140" dirty="0">
                <a:solidFill>
                  <a:srgbClr val="052F58"/>
                </a:solidFill>
                <a:latin typeface="Calibri"/>
                <a:cs typeface="Calibri"/>
              </a:rPr>
              <a:t>Hỗ</a:t>
            </a:r>
            <a:r>
              <a:rPr sz="1500" b="1" spc="110" dirty="0">
                <a:solidFill>
                  <a:srgbClr val="052F58"/>
                </a:solidFill>
                <a:latin typeface="Calibri"/>
                <a:cs typeface="Calibri"/>
              </a:rPr>
              <a:t>  </a:t>
            </a:r>
            <a:r>
              <a:rPr sz="1500" b="1" dirty="0">
                <a:solidFill>
                  <a:srgbClr val="052F58"/>
                </a:solidFill>
                <a:latin typeface="Calibri"/>
                <a:cs typeface="Calibri"/>
              </a:rPr>
              <a:t>trợ</a:t>
            </a:r>
            <a:r>
              <a:rPr sz="1500" b="1" spc="114" dirty="0">
                <a:solidFill>
                  <a:srgbClr val="052F58"/>
                </a:solidFill>
                <a:latin typeface="Calibri"/>
                <a:cs typeface="Calibri"/>
              </a:rPr>
              <a:t>  </a:t>
            </a:r>
            <a:r>
              <a:rPr sz="1500" b="1" spc="110" dirty="0">
                <a:solidFill>
                  <a:srgbClr val="052F58"/>
                </a:solidFill>
                <a:latin typeface="Calibri"/>
                <a:cs typeface="Calibri"/>
              </a:rPr>
              <a:t>cải</a:t>
            </a:r>
            <a:r>
              <a:rPr sz="1500" b="1" spc="114" dirty="0">
                <a:solidFill>
                  <a:srgbClr val="052F58"/>
                </a:solidFill>
                <a:latin typeface="Calibri"/>
                <a:cs typeface="Calibri"/>
              </a:rPr>
              <a:t>  </a:t>
            </a:r>
            <a:r>
              <a:rPr sz="1500" b="1" spc="60" dirty="0">
                <a:solidFill>
                  <a:srgbClr val="052F58"/>
                </a:solidFill>
                <a:latin typeface="Calibri"/>
                <a:cs typeface="Calibri"/>
              </a:rPr>
              <a:t>thiện</a:t>
            </a:r>
            <a:r>
              <a:rPr sz="1500" b="1" spc="114" dirty="0">
                <a:solidFill>
                  <a:srgbClr val="052F58"/>
                </a:solidFill>
                <a:latin typeface="Calibri"/>
                <a:cs typeface="Calibri"/>
              </a:rPr>
              <a:t>  </a:t>
            </a:r>
            <a:r>
              <a:rPr sz="1500" b="1" spc="75" dirty="0">
                <a:solidFill>
                  <a:srgbClr val="052F58"/>
                </a:solidFill>
                <a:latin typeface="Calibri"/>
                <a:cs typeface="Calibri"/>
              </a:rPr>
              <a:t>sức</a:t>
            </a:r>
            <a:r>
              <a:rPr sz="1500" b="1" spc="110" dirty="0">
                <a:solidFill>
                  <a:srgbClr val="052F58"/>
                </a:solidFill>
                <a:latin typeface="Calibri"/>
                <a:cs typeface="Calibri"/>
              </a:rPr>
              <a:t>  </a:t>
            </a:r>
            <a:r>
              <a:rPr sz="1500" b="1" spc="65" dirty="0">
                <a:solidFill>
                  <a:srgbClr val="052F58"/>
                </a:solidFill>
                <a:latin typeface="Calibri"/>
                <a:cs typeface="Calibri"/>
              </a:rPr>
              <a:t>khỏe,</a:t>
            </a:r>
            <a:r>
              <a:rPr sz="1500" b="1" spc="114" dirty="0">
                <a:solidFill>
                  <a:srgbClr val="052F58"/>
                </a:solidFill>
                <a:latin typeface="Calibri"/>
                <a:cs typeface="Calibri"/>
              </a:rPr>
              <a:t>  </a:t>
            </a:r>
            <a:r>
              <a:rPr sz="1500" b="1" spc="100" dirty="0">
                <a:solidFill>
                  <a:srgbClr val="052F58"/>
                </a:solidFill>
                <a:latin typeface="Calibri"/>
                <a:cs typeface="Calibri"/>
              </a:rPr>
              <a:t>đặc </a:t>
            </a:r>
            <a:r>
              <a:rPr sz="1500" b="1" spc="60" dirty="0">
                <a:solidFill>
                  <a:srgbClr val="052F58"/>
                </a:solidFill>
                <a:latin typeface="Calibri"/>
                <a:cs typeface="Calibri"/>
              </a:rPr>
              <a:t>biệt</a:t>
            </a:r>
            <a:r>
              <a:rPr sz="1500" b="1" spc="130" dirty="0">
                <a:solidFill>
                  <a:srgbClr val="052F58"/>
                </a:solidFill>
                <a:latin typeface="Calibri"/>
                <a:cs typeface="Calibri"/>
              </a:rPr>
              <a:t>  </a:t>
            </a:r>
            <a:r>
              <a:rPr sz="1500" b="1" spc="95" dirty="0">
                <a:solidFill>
                  <a:srgbClr val="052F58"/>
                </a:solidFill>
                <a:latin typeface="Calibri"/>
                <a:cs typeface="Calibri"/>
              </a:rPr>
              <a:t>trong</a:t>
            </a:r>
            <a:r>
              <a:rPr sz="1500" b="1" spc="135" dirty="0">
                <a:solidFill>
                  <a:srgbClr val="052F58"/>
                </a:solidFill>
                <a:latin typeface="Calibri"/>
                <a:cs typeface="Calibri"/>
              </a:rPr>
              <a:t>  </a:t>
            </a:r>
            <a:r>
              <a:rPr sz="1500" b="1" spc="145" dirty="0">
                <a:solidFill>
                  <a:srgbClr val="052F58"/>
                </a:solidFill>
                <a:latin typeface="Calibri"/>
                <a:cs typeface="Calibri"/>
              </a:rPr>
              <a:t>các</a:t>
            </a:r>
            <a:r>
              <a:rPr sz="1500" b="1" spc="135" dirty="0">
                <a:solidFill>
                  <a:srgbClr val="052F58"/>
                </a:solidFill>
                <a:latin typeface="Calibri"/>
                <a:cs typeface="Calibri"/>
              </a:rPr>
              <a:t>  </a:t>
            </a:r>
            <a:r>
              <a:rPr sz="1500" b="1" spc="50" dirty="0">
                <a:solidFill>
                  <a:srgbClr val="052F58"/>
                </a:solidFill>
                <a:latin typeface="Calibri"/>
                <a:cs typeface="Calibri"/>
              </a:rPr>
              <a:t>trường</a:t>
            </a:r>
            <a:r>
              <a:rPr sz="1500" b="1" spc="135" dirty="0">
                <a:solidFill>
                  <a:srgbClr val="052F58"/>
                </a:solidFill>
                <a:latin typeface="Calibri"/>
                <a:cs typeface="Calibri"/>
              </a:rPr>
              <a:t>  </a:t>
            </a:r>
            <a:r>
              <a:rPr sz="1500" b="1" spc="50" dirty="0">
                <a:solidFill>
                  <a:srgbClr val="052F58"/>
                </a:solidFill>
                <a:latin typeface="Calibri"/>
                <a:cs typeface="Calibri"/>
              </a:rPr>
              <a:t>hợp</a:t>
            </a:r>
            <a:r>
              <a:rPr sz="1500" b="1" spc="135" dirty="0">
                <a:solidFill>
                  <a:srgbClr val="052F58"/>
                </a:solidFill>
                <a:latin typeface="Calibri"/>
                <a:cs typeface="Calibri"/>
              </a:rPr>
              <a:t>  </a:t>
            </a:r>
            <a:r>
              <a:rPr sz="1500" b="1" spc="-25" dirty="0">
                <a:solidFill>
                  <a:srgbClr val="052F58"/>
                </a:solidFill>
                <a:latin typeface="Calibri"/>
                <a:cs typeface="Calibri"/>
              </a:rPr>
              <a:t>như </a:t>
            </a:r>
            <a:r>
              <a:rPr sz="1500" b="1" spc="130" dirty="0">
                <a:solidFill>
                  <a:srgbClr val="052F58"/>
                </a:solidFill>
                <a:latin typeface="Calibri"/>
                <a:cs typeface="Calibri"/>
              </a:rPr>
              <a:t>cao</a:t>
            </a:r>
            <a:r>
              <a:rPr sz="1500" b="1" spc="300" dirty="0">
                <a:solidFill>
                  <a:srgbClr val="052F58"/>
                </a:solidFill>
                <a:latin typeface="Calibri"/>
                <a:cs typeface="Calibri"/>
              </a:rPr>
              <a:t> </a:t>
            </a:r>
            <a:r>
              <a:rPr sz="1500" b="1" spc="75" dirty="0">
                <a:solidFill>
                  <a:srgbClr val="052F58"/>
                </a:solidFill>
                <a:latin typeface="Calibri"/>
                <a:cs typeface="Calibri"/>
              </a:rPr>
              <a:t>huyết</a:t>
            </a:r>
            <a:r>
              <a:rPr sz="1500" b="1" spc="300" dirty="0">
                <a:solidFill>
                  <a:srgbClr val="052F58"/>
                </a:solidFill>
                <a:latin typeface="Calibri"/>
                <a:cs typeface="Calibri"/>
              </a:rPr>
              <a:t> </a:t>
            </a:r>
            <a:r>
              <a:rPr sz="1500" b="1" spc="95" dirty="0">
                <a:solidFill>
                  <a:srgbClr val="052F58"/>
                </a:solidFill>
                <a:latin typeface="Calibri"/>
                <a:cs typeface="Calibri"/>
              </a:rPr>
              <a:t>áp,</a:t>
            </a:r>
            <a:r>
              <a:rPr sz="1500" b="1" spc="300" dirty="0">
                <a:solidFill>
                  <a:srgbClr val="052F58"/>
                </a:solidFill>
                <a:latin typeface="Calibri"/>
                <a:cs typeface="Calibri"/>
              </a:rPr>
              <a:t> </a:t>
            </a:r>
            <a:r>
              <a:rPr sz="1500" b="1" spc="135" dirty="0">
                <a:solidFill>
                  <a:srgbClr val="052F58"/>
                </a:solidFill>
                <a:latin typeface="Calibri"/>
                <a:cs typeface="Calibri"/>
              </a:rPr>
              <a:t>ung</a:t>
            </a:r>
            <a:r>
              <a:rPr sz="1500" b="1" spc="300" dirty="0">
                <a:solidFill>
                  <a:srgbClr val="052F58"/>
                </a:solidFill>
                <a:latin typeface="Calibri"/>
                <a:cs typeface="Calibri"/>
              </a:rPr>
              <a:t> </a:t>
            </a:r>
            <a:r>
              <a:rPr sz="1500" b="1" dirty="0">
                <a:solidFill>
                  <a:srgbClr val="052F58"/>
                </a:solidFill>
                <a:latin typeface="Calibri"/>
                <a:cs typeface="Calibri"/>
              </a:rPr>
              <a:t>thư</a:t>
            </a:r>
            <a:r>
              <a:rPr sz="1500" b="1" spc="305" dirty="0">
                <a:solidFill>
                  <a:srgbClr val="052F58"/>
                </a:solidFill>
                <a:latin typeface="Calibri"/>
                <a:cs typeface="Calibri"/>
              </a:rPr>
              <a:t> </a:t>
            </a:r>
            <a:r>
              <a:rPr sz="1500" b="1" spc="140" dirty="0">
                <a:solidFill>
                  <a:srgbClr val="052F58"/>
                </a:solidFill>
                <a:latin typeface="Calibri"/>
                <a:cs typeface="Calibri"/>
              </a:rPr>
              <a:t>và</a:t>
            </a:r>
            <a:r>
              <a:rPr sz="1500" b="1" spc="300" dirty="0">
                <a:solidFill>
                  <a:srgbClr val="052F58"/>
                </a:solidFill>
                <a:latin typeface="Calibri"/>
                <a:cs typeface="Calibri"/>
              </a:rPr>
              <a:t> </a:t>
            </a:r>
            <a:r>
              <a:rPr sz="1500" b="1" spc="80" dirty="0">
                <a:solidFill>
                  <a:srgbClr val="052F58"/>
                </a:solidFill>
                <a:latin typeface="Calibri"/>
                <a:cs typeface="Calibri"/>
              </a:rPr>
              <a:t>những </a:t>
            </a:r>
            <a:r>
              <a:rPr sz="1500" b="1" spc="90" dirty="0">
                <a:solidFill>
                  <a:srgbClr val="052F58"/>
                </a:solidFill>
                <a:latin typeface="Calibri"/>
                <a:cs typeface="Calibri"/>
              </a:rPr>
              <a:t>bệnh</a:t>
            </a:r>
            <a:r>
              <a:rPr sz="1500" b="1" spc="365" dirty="0">
                <a:solidFill>
                  <a:srgbClr val="052F58"/>
                </a:solidFill>
                <a:latin typeface="Calibri"/>
                <a:cs typeface="Calibri"/>
              </a:rPr>
              <a:t> </a:t>
            </a:r>
            <a:r>
              <a:rPr sz="1500" b="1" spc="60" dirty="0">
                <a:solidFill>
                  <a:srgbClr val="052F58"/>
                </a:solidFill>
                <a:latin typeface="Calibri"/>
                <a:cs typeface="Calibri"/>
              </a:rPr>
              <a:t>lý</a:t>
            </a:r>
            <a:r>
              <a:rPr sz="1500" b="1" spc="370" dirty="0">
                <a:solidFill>
                  <a:srgbClr val="052F58"/>
                </a:solidFill>
                <a:latin typeface="Calibri"/>
                <a:cs typeface="Calibri"/>
              </a:rPr>
              <a:t> </a:t>
            </a:r>
            <a:r>
              <a:rPr sz="1500" b="1" spc="130" dirty="0">
                <a:solidFill>
                  <a:srgbClr val="052F58"/>
                </a:solidFill>
                <a:latin typeface="Calibri"/>
                <a:cs typeface="Calibri"/>
              </a:rPr>
              <a:t>mãn</a:t>
            </a:r>
            <a:r>
              <a:rPr sz="1500" b="1" spc="365" dirty="0">
                <a:solidFill>
                  <a:srgbClr val="052F58"/>
                </a:solidFill>
                <a:latin typeface="Calibri"/>
                <a:cs typeface="Calibri"/>
              </a:rPr>
              <a:t> </a:t>
            </a:r>
            <a:r>
              <a:rPr sz="1500" b="1" spc="65" dirty="0">
                <a:solidFill>
                  <a:srgbClr val="052F58"/>
                </a:solidFill>
                <a:latin typeface="Calibri"/>
                <a:cs typeface="Calibri"/>
              </a:rPr>
              <a:t>tính</a:t>
            </a:r>
            <a:r>
              <a:rPr sz="1500" b="1" spc="370" dirty="0">
                <a:solidFill>
                  <a:srgbClr val="052F58"/>
                </a:solidFill>
                <a:latin typeface="Calibri"/>
                <a:cs typeface="Calibri"/>
              </a:rPr>
              <a:t> </a:t>
            </a:r>
            <a:r>
              <a:rPr sz="1500" b="1" spc="70" dirty="0">
                <a:solidFill>
                  <a:srgbClr val="052F58"/>
                </a:solidFill>
                <a:latin typeface="Calibri"/>
                <a:cs typeface="Calibri"/>
              </a:rPr>
              <a:t>phức</a:t>
            </a:r>
            <a:r>
              <a:rPr sz="1500" b="1" spc="365" dirty="0">
                <a:solidFill>
                  <a:srgbClr val="052F58"/>
                </a:solidFill>
                <a:latin typeface="Calibri"/>
                <a:cs typeface="Calibri"/>
              </a:rPr>
              <a:t> </a:t>
            </a:r>
            <a:r>
              <a:rPr sz="1500" b="1" spc="85" dirty="0">
                <a:solidFill>
                  <a:srgbClr val="052F58"/>
                </a:solidFill>
                <a:latin typeface="Calibri"/>
                <a:cs typeface="Calibri"/>
              </a:rPr>
              <a:t>tạp,</a:t>
            </a:r>
            <a:r>
              <a:rPr sz="1500" b="1" spc="370" dirty="0">
                <a:solidFill>
                  <a:srgbClr val="052F58"/>
                </a:solidFill>
                <a:latin typeface="Calibri"/>
                <a:cs typeface="Calibri"/>
              </a:rPr>
              <a:t> </a:t>
            </a:r>
            <a:r>
              <a:rPr sz="1500" b="1" spc="100" dirty="0">
                <a:solidFill>
                  <a:srgbClr val="052F58"/>
                </a:solidFill>
                <a:latin typeface="Calibri"/>
                <a:cs typeface="Calibri"/>
              </a:rPr>
              <a:t>bao </a:t>
            </a:r>
            <a:r>
              <a:rPr sz="1500" b="1" spc="140" dirty="0">
                <a:solidFill>
                  <a:srgbClr val="052F58"/>
                </a:solidFill>
                <a:latin typeface="Calibri"/>
                <a:cs typeface="Calibri"/>
              </a:rPr>
              <a:t>gồm</a:t>
            </a:r>
            <a:r>
              <a:rPr sz="1500" b="1" spc="135" dirty="0">
                <a:solidFill>
                  <a:srgbClr val="052F58"/>
                </a:solidFill>
                <a:latin typeface="Calibri"/>
                <a:cs typeface="Calibri"/>
              </a:rPr>
              <a:t> </a:t>
            </a:r>
            <a:r>
              <a:rPr sz="1500" b="1" spc="110" dirty="0">
                <a:solidFill>
                  <a:srgbClr val="052F58"/>
                </a:solidFill>
                <a:latin typeface="Calibri"/>
                <a:cs typeface="Calibri"/>
              </a:rPr>
              <a:t>thấp</a:t>
            </a:r>
            <a:r>
              <a:rPr sz="1500" b="1" spc="140" dirty="0">
                <a:solidFill>
                  <a:srgbClr val="052F58"/>
                </a:solidFill>
                <a:latin typeface="Calibri"/>
                <a:cs typeface="Calibri"/>
              </a:rPr>
              <a:t> </a:t>
            </a:r>
            <a:r>
              <a:rPr sz="1500" b="1" dirty="0">
                <a:solidFill>
                  <a:srgbClr val="052F58"/>
                </a:solidFill>
                <a:latin typeface="Calibri"/>
                <a:cs typeface="Calibri"/>
              </a:rPr>
              <a:t>khớp,</a:t>
            </a:r>
            <a:r>
              <a:rPr sz="1500" b="1" spc="140" dirty="0">
                <a:solidFill>
                  <a:srgbClr val="052F58"/>
                </a:solidFill>
                <a:latin typeface="Calibri"/>
                <a:cs typeface="Calibri"/>
              </a:rPr>
              <a:t> </a:t>
            </a:r>
            <a:r>
              <a:rPr sz="1500" b="1" spc="80" dirty="0">
                <a:solidFill>
                  <a:srgbClr val="052F58"/>
                </a:solidFill>
                <a:latin typeface="Calibri"/>
                <a:cs typeface="Calibri"/>
              </a:rPr>
              <a:t>hen</a:t>
            </a:r>
            <a:r>
              <a:rPr sz="1500" b="1" spc="135" dirty="0">
                <a:solidFill>
                  <a:srgbClr val="052F58"/>
                </a:solidFill>
                <a:latin typeface="Calibri"/>
                <a:cs typeface="Calibri"/>
              </a:rPr>
              <a:t> </a:t>
            </a:r>
            <a:r>
              <a:rPr sz="1500" b="1" spc="95" dirty="0">
                <a:solidFill>
                  <a:srgbClr val="052F58"/>
                </a:solidFill>
                <a:latin typeface="Calibri"/>
                <a:cs typeface="Calibri"/>
              </a:rPr>
              <a:t>suyễn</a:t>
            </a:r>
            <a:r>
              <a:rPr sz="1500" b="1" spc="140" dirty="0">
                <a:solidFill>
                  <a:srgbClr val="052F58"/>
                </a:solidFill>
                <a:latin typeface="Calibri"/>
                <a:cs typeface="Calibri"/>
              </a:rPr>
              <a:t> và </a:t>
            </a:r>
            <a:r>
              <a:rPr sz="1500" b="1" spc="120" dirty="0">
                <a:solidFill>
                  <a:srgbClr val="052F58"/>
                </a:solidFill>
                <a:latin typeface="Calibri"/>
                <a:cs typeface="Calibri"/>
              </a:rPr>
              <a:t>các </a:t>
            </a:r>
            <a:r>
              <a:rPr sz="1500" b="1" spc="90" dirty="0">
                <a:solidFill>
                  <a:srgbClr val="052F58"/>
                </a:solidFill>
                <a:latin typeface="Calibri"/>
                <a:cs typeface="Calibri"/>
              </a:rPr>
              <a:t>bệnh</a:t>
            </a:r>
            <a:r>
              <a:rPr sz="1500" b="1" spc="75" dirty="0">
                <a:solidFill>
                  <a:srgbClr val="052F58"/>
                </a:solidFill>
                <a:latin typeface="Calibri"/>
                <a:cs typeface="Calibri"/>
              </a:rPr>
              <a:t> </a:t>
            </a:r>
            <a:r>
              <a:rPr sz="1500" b="1" spc="60" dirty="0">
                <a:solidFill>
                  <a:srgbClr val="052F58"/>
                </a:solidFill>
                <a:latin typeface="Calibri"/>
                <a:cs typeface="Calibri"/>
              </a:rPr>
              <a:t>lý</a:t>
            </a:r>
            <a:r>
              <a:rPr sz="1500" b="1" spc="80" dirty="0">
                <a:solidFill>
                  <a:srgbClr val="052F58"/>
                </a:solidFill>
                <a:latin typeface="Calibri"/>
                <a:cs typeface="Calibri"/>
              </a:rPr>
              <a:t> </a:t>
            </a:r>
            <a:r>
              <a:rPr sz="1500" b="1" spc="85" dirty="0">
                <a:solidFill>
                  <a:srgbClr val="052F58"/>
                </a:solidFill>
                <a:latin typeface="Calibri"/>
                <a:cs typeface="Calibri"/>
              </a:rPr>
              <a:t>khác.</a:t>
            </a:r>
            <a:endParaRPr sz="1500">
              <a:latin typeface="Calibri"/>
              <a:cs typeface="Calibri"/>
            </a:endParaRPr>
          </a:p>
        </p:txBody>
      </p:sp>
      <p:sp>
        <p:nvSpPr>
          <p:cNvPr id="10" name="object 10"/>
          <p:cNvSpPr txBox="1"/>
          <p:nvPr/>
        </p:nvSpPr>
        <p:spPr>
          <a:xfrm>
            <a:off x="287620" y="7573981"/>
            <a:ext cx="3179445" cy="1893570"/>
          </a:xfrm>
          <a:prstGeom prst="rect">
            <a:avLst/>
          </a:prstGeom>
        </p:spPr>
        <p:txBody>
          <a:bodyPr vert="horz" wrap="square" lIns="0" tIns="50800" rIns="0" bIns="0" rtlCol="0">
            <a:spAutoFit/>
          </a:bodyPr>
          <a:lstStyle/>
          <a:p>
            <a:pPr marL="12700" algn="just">
              <a:lnSpc>
                <a:spcPct val="100000"/>
              </a:lnSpc>
              <a:spcBef>
                <a:spcPts val="400"/>
              </a:spcBef>
            </a:pPr>
            <a:r>
              <a:rPr sz="1500" b="1" spc="135" dirty="0">
                <a:solidFill>
                  <a:srgbClr val="052F58"/>
                </a:solidFill>
                <a:latin typeface="Calibri"/>
                <a:cs typeface="Calibri"/>
              </a:rPr>
              <a:t>VỚI</a:t>
            </a:r>
            <a:r>
              <a:rPr sz="1500" b="1" spc="85" dirty="0">
                <a:solidFill>
                  <a:srgbClr val="052F58"/>
                </a:solidFill>
                <a:latin typeface="Calibri"/>
                <a:cs typeface="Calibri"/>
              </a:rPr>
              <a:t> </a:t>
            </a:r>
            <a:r>
              <a:rPr sz="1500" b="1" spc="185" dirty="0">
                <a:solidFill>
                  <a:srgbClr val="052F58"/>
                </a:solidFill>
                <a:latin typeface="Calibri"/>
                <a:cs typeface="Calibri"/>
              </a:rPr>
              <a:t>PHỤ</a:t>
            </a:r>
            <a:r>
              <a:rPr sz="1500" b="1" spc="85" dirty="0">
                <a:solidFill>
                  <a:srgbClr val="052F58"/>
                </a:solidFill>
                <a:latin typeface="Calibri"/>
                <a:cs typeface="Calibri"/>
              </a:rPr>
              <a:t> </a:t>
            </a:r>
            <a:r>
              <a:rPr sz="1500" b="1" spc="55" dirty="0">
                <a:solidFill>
                  <a:srgbClr val="052F58"/>
                </a:solidFill>
                <a:latin typeface="Calibri"/>
                <a:cs typeface="Calibri"/>
              </a:rPr>
              <a:t>NỮ</a:t>
            </a:r>
            <a:r>
              <a:rPr sz="1500" b="1" spc="85" dirty="0">
                <a:solidFill>
                  <a:srgbClr val="052F58"/>
                </a:solidFill>
                <a:latin typeface="Calibri"/>
                <a:cs typeface="Calibri"/>
              </a:rPr>
              <a:t> </a:t>
            </a:r>
            <a:r>
              <a:rPr sz="1500" b="1" spc="120" dirty="0">
                <a:solidFill>
                  <a:srgbClr val="052F58"/>
                </a:solidFill>
                <a:latin typeface="Calibri"/>
                <a:cs typeface="Calibri"/>
              </a:rPr>
              <a:t>MANG</a:t>
            </a:r>
            <a:r>
              <a:rPr sz="1500" b="1" spc="85" dirty="0">
                <a:solidFill>
                  <a:srgbClr val="052F58"/>
                </a:solidFill>
                <a:latin typeface="Calibri"/>
                <a:cs typeface="Calibri"/>
              </a:rPr>
              <a:t> </a:t>
            </a:r>
            <a:r>
              <a:rPr sz="1500" b="1" spc="120" dirty="0">
                <a:solidFill>
                  <a:srgbClr val="052F58"/>
                </a:solidFill>
                <a:latin typeface="Calibri"/>
                <a:cs typeface="Calibri"/>
              </a:rPr>
              <a:t>THAI:</a:t>
            </a:r>
            <a:endParaRPr sz="1500">
              <a:latin typeface="Calibri"/>
              <a:cs typeface="Calibri"/>
            </a:endParaRPr>
          </a:p>
          <a:p>
            <a:pPr marL="12700" marR="5080" algn="just">
              <a:lnSpc>
                <a:spcPct val="116700"/>
              </a:lnSpc>
            </a:pPr>
            <a:r>
              <a:rPr sz="1500" b="1" spc="140" dirty="0">
                <a:solidFill>
                  <a:srgbClr val="052F58"/>
                </a:solidFill>
                <a:latin typeface="Calibri"/>
                <a:cs typeface="Calibri"/>
              </a:rPr>
              <a:t>Khoáng</a:t>
            </a:r>
            <a:r>
              <a:rPr sz="1500" b="1" spc="120" dirty="0">
                <a:solidFill>
                  <a:srgbClr val="052F58"/>
                </a:solidFill>
                <a:latin typeface="Calibri"/>
                <a:cs typeface="Calibri"/>
              </a:rPr>
              <a:t>  </a:t>
            </a:r>
            <a:r>
              <a:rPr sz="1500" b="1" spc="110" dirty="0">
                <a:solidFill>
                  <a:srgbClr val="052F58"/>
                </a:solidFill>
                <a:latin typeface="Calibri"/>
                <a:cs typeface="Calibri"/>
              </a:rPr>
              <a:t>chất</a:t>
            </a:r>
            <a:r>
              <a:rPr sz="1500" b="1" spc="125" dirty="0">
                <a:solidFill>
                  <a:srgbClr val="052F58"/>
                </a:solidFill>
                <a:latin typeface="Calibri"/>
                <a:cs typeface="Calibri"/>
              </a:rPr>
              <a:t>  </a:t>
            </a:r>
            <a:r>
              <a:rPr sz="1500" b="1" spc="114" dirty="0">
                <a:solidFill>
                  <a:srgbClr val="052F58"/>
                </a:solidFill>
                <a:latin typeface="Calibri"/>
                <a:cs typeface="Calibri"/>
              </a:rPr>
              <a:t>đóng</a:t>
            </a:r>
            <a:r>
              <a:rPr sz="1500" b="1" spc="125" dirty="0">
                <a:solidFill>
                  <a:srgbClr val="052F58"/>
                </a:solidFill>
                <a:latin typeface="Calibri"/>
                <a:cs typeface="Calibri"/>
              </a:rPr>
              <a:t>  </a:t>
            </a:r>
            <a:r>
              <a:rPr sz="1500" b="1" spc="100" dirty="0">
                <a:solidFill>
                  <a:srgbClr val="052F58"/>
                </a:solidFill>
                <a:latin typeface="Calibri"/>
                <a:cs typeface="Calibri"/>
              </a:rPr>
              <a:t>vai</a:t>
            </a:r>
            <a:r>
              <a:rPr sz="1500" b="1" spc="125" dirty="0">
                <a:solidFill>
                  <a:srgbClr val="052F58"/>
                </a:solidFill>
                <a:latin typeface="Calibri"/>
                <a:cs typeface="Calibri"/>
              </a:rPr>
              <a:t>  </a:t>
            </a:r>
            <a:r>
              <a:rPr sz="1500" b="1" spc="60" dirty="0">
                <a:solidFill>
                  <a:srgbClr val="052F58"/>
                </a:solidFill>
                <a:latin typeface="Calibri"/>
                <a:cs typeface="Calibri"/>
              </a:rPr>
              <a:t>trò</a:t>
            </a:r>
            <a:r>
              <a:rPr sz="1500" b="1" spc="125" dirty="0">
                <a:solidFill>
                  <a:srgbClr val="052F58"/>
                </a:solidFill>
                <a:latin typeface="Calibri"/>
                <a:cs typeface="Calibri"/>
              </a:rPr>
              <a:t>  </a:t>
            </a:r>
            <a:r>
              <a:rPr sz="1500" b="1" spc="100" dirty="0">
                <a:solidFill>
                  <a:srgbClr val="052F58"/>
                </a:solidFill>
                <a:latin typeface="Calibri"/>
                <a:cs typeface="Calibri"/>
              </a:rPr>
              <a:t>quan </a:t>
            </a:r>
            <a:r>
              <a:rPr sz="1500" b="1" spc="95" dirty="0">
                <a:solidFill>
                  <a:srgbClr val="052F58"/>
                </a:solidFill>
                <a:latin typeface="Calibri"/>
                <a:cs typeface="Calibri"/>
              </a:rPr>
              <a:t>trọng</a:t>
            </a:r>
            <a:r>
              <a:rPr sz="1500" b="1" spc="375" dirty="0">
                <a:solidFill>
                  <a:srgbClr val="052F58"/>
                </a:solidFill>
                <a:latin typeface="Calibri"/>
                <a:cs typeface="Calibri"/>
              </a:rPr>
              <a:t> </a:t>
            </a:r>
            <a:r>
              <a:rPr sz="1500" b="1" spc="110" dirty="0">
                <a:solidFill>
                  <a:srgbClr val="052F58"/>
                </a:solidFill>
                <a:latin typeface="Calibri"/>
                <a:cs typeface="Calibri"/>
              </a:rPr>
              <a:t>giúp</a:t>
            </a:r>
            <a:r>
              <a:rPr sz="1500" b="1" spc="375" dirty="0">
                <a:solidFill>
                  <a:srgbClr val="052F58"/>
                </a:solidFill>
                <a:latin typeface="Calibri"/>
                <a:cs typeface="Calibri"/>
              </a:rPr>
              <a:t> </a:t>
            </a:r>
            <a:r>
              <a:rPr sz="1500" b="1" dirty="0">
                <a:solidFill>
                  <a:srgbClr val="052F58"/>
                </a:solidFill>
                <a:latin typeface="Calibri"/>
                <a:cs typeface="Calibri"/>
              </a:rPr>
              <a:t>cơ</a:t>
            </a:r>
            <a:r>
              <a:rPr sz="1500" b="1" spc="380" dirty="0">
                <a:solidFill>
                  <a:srgbClr val="052F58"/>
                </a:solidFill>
                <a:latin typeface="Calibri"/>
                <a:cs typeface="Calibri"/>
              </a:rPr>
              <a:t> </a:t>
            </a:r>
            <a:r>
              <a:rPr sz="1500" b="1" spc="65" dirty="0">
                <a:solidFill>
                  <a:srgbClr val="052F58"/>
                </a:solidFill>
                <a:latin typeface="Calibri"/>
                <a:cs typeface="Calibri"/>
              </a:rPr>
              <a:t>thể</a:t>
            </a:r>
            <a:r>
              <a:rPr sz="1500" b="1" spc="375" dirty="0">
                <a:solidFill>
                  <a:srgbClr val="052F58"/>
                </a:solidFill>
                <a:latin typeface="Calibri"/>
                <a:cs typeface="Calibri"/>
              </a:rPr>
              <a:t> </a:t>
            </a:r>
            <a:r>
              <a:rPr sz="1500" b="1" spc="90" dirty="0">
                <a:solidFill>
                  <a:srgbClr val="052F58"/>
                </a:solidFill>
                <a:latin typeface="Calibri"/>
                <a:cs typeface="Calibri"/>
              </a:rPr>
              <a:t>mẹ</a:t>
            </a:r>
            <a:r>
              <a:rPr sz="1500" b="1" spc="380" dirty="0">
                <a:solidFill>
                  <a:srgbClr val="052F58"/>
                </a:solidFill>
                <a:latin typeface="Calibri"/>
                <a:cs typeface="Calibri"/>
              </a:rPr>
              <a:t> </a:t>
            </a:r>
            <a:r>
              <a:rPr sz="1500" b="1" spc="140" dirty="0">
                <a:solidFill>
                  <a:srgbClr val="052F58"/>
                </a:solidFill>
                <a:latin typeface="Calibri"/>
                <a:cs typeface="Calibri"/>
              </a:rPr>
              <a:t>và</a:t>
            </a:r>
            <a:r>
              <a:rPr sz="1500" b="1" spc="375" dirty="0">
                <a:solidFill>
                  <a:srgbClr val="052F58"/>
                </a:solidFill>
                <a:latin typeface="Calibri"/>
                <a:cs typeface="Calibri"/>
              </a:rPr>
              <a:t> </a:t>
            </a:r>
            <a:r>
              <a:rPr sz="1500" b="1" spc="85" dirty="0">
                <a:solidFill>
                  <a:srgbClr val="052F58"/>
                </a:solidFill>
                <a:latin typeface="Calibri"/>
                <a:cs typeface="Calibri"/>
              </a:rPr>
              <a:t>thai</a:t>
            </a:r>
            <a:r>
              <a:rPr sz="1500" b="1" spc="380" dirty="0">
                <a:solidFill>
                  <a:srgbClr val="052F58"/>
                </a:solidFill>
                <a:latin typeface="Calibri"/>
                <a:cs typeface="Calibri"/>
              </a:rPr>
              <a:t> </a:t>
            </a:r>
            <a:r>
              <a:rPr sz="1500" b="1" spc="45" dirty="0">
                <a:solidFill>
                  <a:srgbClr val="052F58"/>
                </a:solidFill>
                <a:latin typeface="Calibri"/>
                <a:cs typeface="Calibri"/>
              </a:rPr>
              <a:t>nhi </a:t>
            </a:r>
            <a:r>
              <a:rPr sz="1500" b="1" spc="70" dirty="0">
                <a:solidFill>
                  <a:srgbClr val="052F58"/>
                </a:solidFill>
                <a:latin typeface="Calibri"/>
                <a:cs typeface="Calibri"/>
              </a:rPr>
              <a:t>luôn</a:t>
            </a:r>
            <a:r>
              <a:rPr sz="1500" b="1" spc="80" dirty="0">
                <a:solidFill>
                  <a:srgbClr val="052F58"/>
                </a:solidFill>
                <a:latin typeface="Calibri"/>
                <a:cs typeface="Calibri"/>
              </a:rPr>
              <a:t>  khỏe  </a:t>
            </a:r>
            <a:r>
              <a:rPr sz="1500" b="1" spc="95" dirty="0">
                <a:solidFill>
                  <a:srgbClr val="052F58"/>
                </a:solidFill>
                <a:latin typeface="Calibri"/>
                <a:cs typeface="Calibri"/>
              </a:rPr>
              <a:t>mạnh,</a:t>
            </a:r>
            <a:r>
              <a:rPr sz="1500" b="1" spc="85" dirty="0">
                <a:solidFill>
                  <a:srgbClr val="052F58"/>
                </a:solidFill>
                <a:latin typeface="Calibri"/>
                <a:cs typeface="Calibri"/>
              </a:rPr>
              <a:t>  </a:t>
            </a:r>
            <a:r>
              <a:rPr sz="1500" b="1" spc="114" dirty="0">
                <a:solidFill>
                  <a:srgbClr val="052F58"/>
                </a:solidFill>
                <a:latin typeface="Calibri"/>
                <a:cs typeface="Calibri"/>
              </a:rPr>
              <a:t>đồng</a:t>
            </a:r>
            <a:r>
              <a:rPr sz="1500" b="1" spc="80" dirty="0">
                <a:solidFill>
                  <a:srgbClr val="052F58"/>
                </a:solidFill>
                <a:latin typeface="Calibri"/>
                <a:cs typeface="Calibri"/>
              </a:rPr>
              <a:t>  </a:t>
            </a:r>
            <a:r>
              <a:rPr sz="1500" b="1" dirty="0">
                <a:solidFill>
                  <a:srgbClr val="052F58"/>
                </a:solidFill>
                <a:latin typeface="Calibri"/>
                <a:cs typeface="Calibri"/>
              </a:rPr>
              <a:t>thời</a:t>
            </a:r>
            <a:r>
              <a:rPr sz="1500" b="1" spc="85" dirty="0">
                <a:solidFill>
                  <a:srgbClr val="052F58"/>
                </a:solidFill>
                <a:latin typeface="Calibri"/>
                <a:cs typeface="Calibri"/>
              </a:rPr>
              <a:t>  </a:t>
            </a:r>
            <a:r>
              <a:rPr sz="1500" b="1" spc="114" dirty="0">
                <a:solidFill>
                  <a:srgbClr val="052F58"/>
                </a:solidFill>
                <a:latin typeface="Calibri"/>
                <a:cs typeface="Calibri"/>
              </a:rPr>
              <a:t>tăng </a:t>
            </a:r>
            <a:r>
              <a:rPr sz="1500" b="1" spc="65" dirty="0">
                <a:solidFill>
                  <a:srgbClr val="052F58"/>
                </a:solidFill>
                <a:latin typeface="Calibri"/>
                <a:cs typeface="Calibri"/>
              </a:rPr>
              <a:t>cường</a:t>
            </a:r>
            <a:r>
              <a:rPr sz="1500" b="1" spc="385" dirty="0">
                <a:solidFill>
                  <a:srgbClr val="052F58"/>
                </a:solidFill>
                <a:latin typeface="Calibri"/>
                <a:cs typeface="Calibri"/>
              </a:rPr>
              <a:t>  </a:t>
            </a:r>
            <a:r>
              <a:rPr sz="1500" b="1" spc="125" dirty="0">
                <a:solidFill>
                  <a:srgbClr val="052F58"/>
                </a:solidFill>
                <a:latin typeface="Calibri"/>
                <a:cs typeface="Calibri"/>
              </a:rPr>
              <a:t>khả</a:t>
            </a:r>
            <a:r>
              <a:rPr sz="1500" b="1" spc="385" dirty="0">
                <a:solidFill>
                  <a:srgbClr val="052F58"/>
                </a:solidFill>
                <a:latin typeface="Calibri"/>
                <a:cs typeface="Calibri"/>
              </a:rPr>
              <a:t>  </a:t>
            </a:r>
            <a:r>
              <a:rPr sz="1500" b="1" spc="145" dirty="0">
                <a:solidFill>
                  <a:srgbClr val="052F58"/>
                </a:solidFill>
                <a:latin typeface="Calibri"/>
                <a:cs typeface="Calibri"/>
              </a:rPr>
              <a:t>năng</a:t>
            </a:r>
            <a:r>
              <a:rPr sz="1500" b="1" spc="385" dirty="0">
                <a:solidFill>
                  <a:srgbClr val="052F58"/>
                </a:solidFill>
                <a:latin typeface="Calibri"/>
                <a:cs typeface="Calibri"/>
              </a:rPr>
              <a:t>  </a:t>
            </a:r>
            <a:r>
              <a:rPr sz="1500" b="1" spc="130" dirty="0">
                <a:solidFill>
                  <a:srgbClr val="052F58"/>
                </a:solidFill>
                <a:latin typeface="Calibri"/>
                <a:cs typeface="Calibri"/>
              </a:rPr>
              <a:t>hấp</a:t>
            </a:r>
            <a:r>
              <a:rPr sz="1500" b="1" spc="385" dirty="0">
                <a:solidFill>
                  <a:srgbClr val="052F58"/>
                </a:solidFill>
                <a:latin typeface="Calibri"/>
                <a:cs typeface="Calibri"/>
              </a:rPr>
              <a:t>  </a:t>
            </a:r>
            <a:r>
              <a:rPr sz="1500" b="1" spc="75" dirty="0">
                <a:solidFill>
                  <a:srgbClr val="052F58"/>
                </a:solidFill>
                <a:latin typeface="Calibri"/>
                <a:cs typeface="Calibri"/>
              </a:rPr>
              <a:t>thu</a:t>
            </a:r>
            <a:r>
              <a:rPr sz="1500" b="1" spc="385" dirty="0">
                <a:solidFill>
                  <a:srgbClr val="052F58"/>
                </a:solidFill>
                <a:latin typeface="Calibri"/>
                <a:cs typeface="Calibri"/>
              </a:rPr>
              <a:t>  </a:t>
            </a:r>
            <a:r>
              <a:rPr sz="1500" b="1" spc="114" dirty="0">
                <a:solidFill>
                  <a:srgbClr val="052F58"/>
                </a:solidFill>
                <a:latin typeface="Calibri"/>
                <a:cs typeface="Calibri"/>
              </a:rPr>
              <a:t>và </a:t>
            </a:r>
            <a:r>
              <a:rPr sz="1500" b="1" spc="90" dirty="0">
                <a:solidFill>
                  <a:srgbClr val="052F58"/>
                </a:solidFill>
                <a:latin typeface="Calibri"/>
                <a:cs typeface="Calibri"/>
              </a:rPr>
              <a:t>chuyển</a:t>
            </a:r>
            <a:r>
              <a:rPr sz="1500" b="1" spc="330" dirty="0">
                <a:solidFill>
                  <a:srgbClr val="052F58"/>
                </a:solidFill>
                <a:latin typeface="Calibri"/>
                <a:cs typeface="Calibri"/>
              </a:rPr>
              <a:t> </a:t>
            </a:r>
            <a:r>
              <a:rPr sz="1500" b="1" spc="120" dirty="0">
                <a:solidFill>
                  <a:srgbClr val="052F58"/>
                </a:solidFill>
                <a:latin typeface="Calibri"/>
                <a:cs typeface="Calibri"/>
              </a:rPr>
              <a:t>hóa</a:t>
            </a:r>
            <a:r>
              <a:rPr sz="1500" b="1" spc="330" dirty="0">
                <a:solidFill>
                  <a:srgbClr val="052F58"/>
                </a:solidFill>
                <a:latin typeface="Calibri"/>
                <a:cs typeface="Calibri"/>
              </a:rPr>
              <a:t> </a:t>
            </a:r>
            <a:r>
              <a:rPr sz="1500" b="1" dirty="0">
                <a:solidFill>
                  <a:srgbClr val="052F58"/>
                </a:solidFill>
                <a:latin typeface="Calibri"/>
                <a:cs typeface="Calibri"/>
              </a:rPr>
              <a:t>tối</a:t>
            </a:r>
            <a:r>
              <a:rPr sz="1500" b="1" spc="335" dirty="0">
                <a:solidFill>
                  <a:srgbClr val="052F58"/>
                </a:solidFill>
                <a:latin typeface="Calibri"/>
                <a:cs typeface="Calibri"/>
              </a:rPr>
              <a:t> </a:t>
            </a:r>
            <a:r>
              <a:rPr sz="1500" b="1" dirty="0">
                <a:solidFill>
                  <a:srgbClr val="052F58"/>
                </a:solidFill>
                <a:latin typeface="Calibri"/>
                <a:cs typeface="Calibri"/>
              </a:rPr>
              <a:t>ưu</a:t>
            </a:r>
            <a:r>
              <a:rPr sz="1500" b="1" spc="330" dirty="0">
                <a:solidFill>
                  <a:srgbClr val="052F58"/>
                </a:solidFill>
                <a:latin typeface="Calibri"/>
                <a:cs typeface="Calibri"/>
              </a:rPr>
              <a:t> </a:t>
            </a:r>
            <a:r>
              <a:rPr sz="1500" b="1" spc="145" dirty="0">
                <a:solidFill>
                  <a:srgbClr val="052F58"/>
                </a:solidFill>
                <a:latin typeface="Calibri"/>
                <a:cs typeface="Calibri"/>
              </a:rPr>
              <a:t>các</a:t>
            </a:r>
            <a:r>
              <a:rPr sz="1500" b="1" spc="335" dirty="0">
                <a:solidFill>
                  <a:srgbClr val="052F58"/>
                </a:solidFill>
                <a:latin typeface="Calibri"/>
                <a:cs typeface="Calibri"/>
              </a:rPr>
              <a:t> </a:t>
            </a:r>
            <a:r>
              <a:rPr sz="1500" b="1" spc="80" dirty="0">
                <a:solidFill>
                  <a:srgbClr val="052F58"/>
                </a:solidFill>
                <a:latin typeface="Calibri"/>
                <a:cs typeface="Calibri"/>
              </a:rPr>
              <a:t>vitamin</a:t>
            </a:r>
            <a:r>
              <a:rPr sz="1500" b="1" spc="330" dirty="0">
                <a:solidFill>
                  <a:srgbClr val="052F58"/>
                </a:solidFill>
                <a:latin typeface="Calibri"/>
                <a:cs typeface="Calibri"/>
              </a:rPr>
              <a:t> </a:t>
            </a:r>
            <a:r>
              <a:rPr sz="1500" b="1" spc="114" dirty="0">
                <a:solidFill>
                  <a:srgbClr val="052F58"/>
                </a:solidFill>
                <a:latin typeface="Calibri"/>
                <a:cs typeface="Calibri"/>
              </a:rPr>
              <a:t>và </a:t>
            </a:r>
            <a:r>
              <a:rPr sz="1500" b="1" spc="60" dirty="0">
                <a:solidFill>
                  <a:srgbClr val="052F58"/>
                </a:solidFill>
                <a:latin typeface="Calibri"/>
                <a:cs typeface="Calibri"/>
              </a:rPr>
              <a:t>dưỡng</a:t>
            </a:r>
            <a:r>
              <a:rPr sz="1500" b="1" spc="85" dirty="0">
                <a:solidFill>
                  <a:srgbClr val="052F58"/>
                </a:solidFill>
                <a:latin typeface="Calibri"/>
                <a:cs typeface="Calibri"/>
              </a:rPr>
              <a:t> </a:t>
            </a:r>
            <a:r>
              <a:rPr sz="1500" b="1" spc="110" dirty="0">
                <a:solidFill>
                  <a:srgbClr val="052F58"/>
                </a:solidFill>
                <a:latin typeface="Calibri"/>
                <a:cs typeface="Calibri"/>
              </a:rPr>
              <a:t>chất</a:t>
            </a:r>
            <a:r>
              <a:rPr sz="1500" b="1" spc="90" dirty="0">
                <a:solidFill>
                  <a:srgbClr val="052F58"/>
                </a:solidFill>
                <a:latin typeface="Calibri"/>
                <a:cs typeface="Calibri"/>
              </a:rPr>
              <a:t> </a:t>
            </a:r>
            <a:r>
              <a:rPr sz="1500" b="1" spc="50" dirty="0">
                <a:solidFill>
                  <a:srgbClr val="052F58"/>
                </a:solidFill>
                <a:latin typeface="Calibri"/>
                <a:cs typeface="Calibri"/>
              </a:rPr>
              <a:t>thiết</a:t>
            </a:r>
            <a:r>
              <a:rPr sz="1500" b="1" spc="90" dirty="0">
                <a:solidFill>
                  <a:srgbClr val="052F58"/>
                </a:solidFill>
                <a:latin typeface="Calibri"/>
                <a:cs typeface="Calibri"/>
              </a:rPr>
              <a:t> </a:t>
            </a:r>
            <a:r>
              <a:rPr sz="1500" b="1" spc="35" dirty="0">
                <a:solidFill>
                  <a:srgbClr val="052F58"/>
                </a:solidFill>
                <a:latin typeface="Calibri"/>
                <a:cs typeface="Calibri"/>
              </a:rPr>
              <a:t>yếu.</a:t>
            </a:r>
            <a:endParaRPr sz="1500">
              <a:latin typeface="Calibri"/>
              <a:cs typeface="Calibri"/>
            </a:endParaRPr>
          </a:p>
        </p:txBody>
      </p:sp>
      <p:sp>
        <p:nvSpPr>
          <p:cNvPr id="11" name="object 11"/>
          <p:cNvSpPr txBox="1">
            <a:spLocks noGrp="1"/>
          </p:cNvSpPr>
          <p:nvPr>
            <p:ph type="title"/>
          </p:nvPr>
        </p:nvSpPr>
        <p:spPr>
          <a:xfrm>
            <a:off x="363564" y="922135"/>
            <a:ext cx="4548505" cy="948055"/>
          </a:xfrm>
          <a:prstGeom prst="rect">
            <a:avLst/>
          </a:prstGeom>
        </p:spPr>
        <p:txBody>
          <a:bodyPr vert="horz" wrap="square" lIns="0" tIns="42545" rIns="0" bIns="0" rtlCol="0">
            <a:spAutoFit/>
          </a:bodyPr>
          <a:lstStyle/>
          <a:p>
            <a:pPr marL="12700">
              <a:lnSpc>
                <a:spcPct val="100000"/>
              </a:lnSpc>
              <a:spcBef>
                <a:spcPts val="335"/>
              </a:spcBef>
            </a:pPr>
            <a:r>
              <a:rPr spc="320" dirty="0"/>
              <a:t>ĐỐI</a:t>
            </a:r>
            <a:r>
              <a:rPr spc="185" dirty="0"/>
              <a:t> </a:t>
            </a:r>
            <a:r>
              <a:rPr spc="250" dirty="0"/>
              <a:t>TƯỢNG</a:t>
            </a:r>
            <a:r>
              <a:rPr spc="185" dirty="0"/>
              <a:t> </a:t>
            </a:r>
            <a:r>
              <a:rPr spc="254" dirty="0"/>
              <a:t>SỬ</a:t>
            </a:r>
            <a:r>
              <a:rPr spc="190" dirty="0"/>
              <a:t> </a:t>
            </a:r>
            <a:r>
              <a:rPr spc="320" dirty="0"/>
              <a:t>DỤNG</a:t>
            </a:r>
          </a:p>
          <a:p>
            <a:pPr marL="12700">
              <a:lnSpc>
                <a:spcPct val="100000"/>
              </a:lnSpc>
              <a:spcBef>
                <a:spcPts val="185"/>
              </a:spcBef>
            </a:pPr>
            <a:r>
              <a:rPr sz="2500" spc="275" dirty="0">
                <a:solidFill>
                  <a:srgbClr val="184E94"/>
                </a:solidFill>
              </a:rPr>
              <a:t>KHOÁNG</a:t>
            </a:r>
            <a:r>
              <a:rPr sz="2500" spc="120" dirty="0">
                <a:solidFill>
                  <a:srgbClr val="184E94"/>
                </a:solidFill>
              </a:rPr>
              <a:t> </a:t>
            </a:r>
            <a:r>
              <a:rPr sz="2500" spc="170" dirty="0">
                <a:solidFill>
                  <a:srgbClr val="184E94"/>
                </a:solidFill>
              </a:rPr>
              <a:t>VI</a:t>
            </a:r>
            <a:r>
              <a:rPr sz="2500" spc="125" dirty="0">
                <a:solidFill>
                  <a:srgbClr val="184E94"/>
                </a:solidFill>
              </a:rPr>
              <a:t> </a:t>
            </a:r>
            <a:r>
              <a:rPr sz="2500" spc="170" dirty="0">
                <a:solidFill>
                  <a:srgbClr val="184E94"/>
                </a:solidFill>
              </a:rPr>
              <a:t>LƯỢNG</a:t>
            </a:r>
            <a:r>
              <a:rPr sz="2500" spc="125" dirty="0">
                <a:solidFill>
                  <a:srgbClr val="184E94"/>
                </a:solidFill>
              </a:rPr>
              <a:t> </a:t>
            </a:r>
            <a:r>
              <a:rPr sz="2500" spc="229" dirty="0">
                <a:solidFill>
                  <a:srgbClr val="184E94"/>
                </a:solidFill>
              </a:rPr>
              <a:t>CMAROX</a:t>
            </a:r>
            <a:endParaRPr sz="2500"/>
          </a:p>
        </p:txBody>
      </p:sp>
      <p:sp>
        <p:nvSpPr>
          <p:cNvPr id="12" name="object 12"/>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6217201" y="303358"/>
            <a:ext cx="990973" cy="333500"/>
          </a:xfrm>
          <a:prstGeom prst="rect">
            <a:avLst/>
          </a:prstGeom>
        </p:spPr>
      </p:pic>
      <p:sp>
        <p:nvSpPr>
          <p:cNvPr id="14" name="object 14"/>
          <p:cNvSpPr txBox="1"/>
          <p:nvPr/>
        </p:nvSpPr>
        <p:spPr>
          <a:xfrm>
            <a:off x="422707" y="9688807"/>
            <a:ext cx="6600825" cy="608965"/>
          </a:xfrm>
          <a:prstGeom prst="rect">
            <a:avLst/>
          </a:prstGeom>
        </p:spPr>
        <p:txBody>
          <a:bodyPr vert="horz" wrap="square" lIns="0" tIns="13335" rIns="0" bIns="0" rtlCol="0">
            <a:spAutoFit/>
          </a:bodyPr>
          <a:lstStyle/>
          <a:p>
            <a:pPr marL="12700">
              <a:lnSpc>
                <a:spcPct val="100000"/>
              </a:lnSpc>
              <a:spcBef>
                <a:spcPts val="105"/>
              </a:spcBef>
            </a:pPr>
            <a:r>
              <a:rPr sz="1150" b="1" spc="50" dirty="0">
                <a:solidFill>
                  <a:srgbClr val="E32F2B"/>
                </a:solidFill>
                <a:latin typeface="Calibri"/>
                <a:cs typeface="Calibri"/>
              </a:rPr>
              <a:t>*LƯU</a:t>
            </a:r>
            <a:r>
              <a:rPr sz="1150" b="1" spc="75" dirty="0">
                <a:solidFill>
                  <a:srgbClr val="E32F2B"/>
                </a:solidFill>
                <a:latin typeface="Calibri"/>
                <a:cs typeface="Calibri"/>
              </a:rPr>
              <a:t> </a:t>
            </a:r>
            <a:r>
              <a:rPr sz="1150" b="1" spc="50" dirty="0">
                <a:solidFill>
                  <a:srgbClr val="E32F2B"/>
                </a:solidFill>
                <a:latin typeface="Calibri"/>
                <a:cs typeface="Calibri"/>
              </a:rPr>
              <a:t>Ý:</a:t>
            </a:r>
            <a:endParaRPr sz="1150">
              <a:latin typeface="Calibri"/>
              <a:cs typeface="Calibri"/>
            </a:endParaRPr>
          </a:p>
          <a:p>
            <a:pPr marL="12700" marR="5080">
              <a:lnSpc>
                <a:spcPct val="114199"/>
              </a:lnSpc>
            </a:pPr>
            <a:r>
              <a:rPr sz="1150" b="1" spc="70" dirty="0">
                <a:solidFill>
                  <a:srgbClr val="052F58"/>
                </a:solidFill>
                <a:latin typeface="Calibri"/>
                <a:cs typeface="Calibri"/>
              </a:rPr>
              <a:t>Trẻ</a:t>
            </a:r>
            <a:r>
              <a:rPr sz="1150" b="1" spc="105" dirty="0">
                <a:solidFill>
                  <a:srgbClr val="052F58"/>
                </a:solidFill>
                <a:latin typeface="Calibri"/>
                <a:cs typeface="Calibri"/>
              </a:rPr>
              <a:t> </a:t>
            </a:r>
            <a:r>
              <a:rPr sz="1150" b="1" dirty="0">
                <a:solidFill>
                  <a:srgbClr val="052F58"/>
                </a:solidFill>
                <a:latin typeface="Calibri"/>
                <a:cs typeface="Calibri"/>
              </a:rPr>
              <a:t>em,</a:t>
            </a:r>
            <a:r>
              <a:rPr sz="1150" b="1" spc="110" dirty="0">
                <a:solidFill>
                  <a:srgbClr val="052F58"/>
                </a:solidFill>
                <a:latin typeface="Calibri"/>
                <a:cs typeface="Calibri"/>
              </a:rPr>
              <a:t> </a:t>
            </a:r>
            <a:r>
              <a:rPr sz="1150" b="1" spc="70" dirty="0">
                <a:solidFill>
                  <a:srgbClr val="052F58"/>
                </a:solidFill>
                <a:latin typeface="Calibri"/>
                <a:cs typeface="Calibri"/>
              </a:rPr>
              <a:t>phụ</a:t>
            </a:r>
            <a:r>
              <a:rPr sz="1150" b="1" spc="105" dirty="0">
                <a:solidFill>
                  <a:srgbClr val="052F58"/>
                </a:solidFill>
                <a:latin typeface="Calibri"/>
                <a:cs typeface="Calibri"/>
              </a:rPr>
              <a:t> </a:t>
            </a:r>
            <a:r>
              <a:rPr sz="1150" b="1" dirty="0">
                <a:solidFill>
                  <a:srgbClr val="052F58"/>
                </a:solidFill>
                <a:latin typeface="Calibri"/>
                <a:cs typeface="Calibri"/>
              </a:rPr>
              <a:t>nữ</a:t>
            </a:r>
            <a:r>
              <a:rPr sz="1150" b="1" spc="110" dirty="0">
                <a:solidFill>
                  <a:srgbClr val="052F58"/>
                </a:solidFill>
                <a:latin typeface="Calibri"/>
                <a:cs typeface="Calibri"/>
              </a:rPr>
              <a:t> </a:t>
            </a:r>
            <a:r>
              <a:rPr sz="1150" b="1" spc="114" dirty="0">
                <a:solidFill>
                  <a:srgbClr val="052F58"/>
                </a:solidFill>
                <a:latin typeface="Calibri"/>
                <a:cs typeface="Calibri"/>
              </a:rPr>
              <a:t>mang</a:t>
            </a:r>
            <a:r>
              <a:rPr sz="1150" b="1" spc="105" dirty="0">
                <a:solidFill>
                  <a:srgbClr val="052F58"/>
                </a:solidFill>
                <a:latin typeface="Calibri"/>
                <a:cs typeface="Calibri"/>
              </a:rPr>
              <a:t> </a:t>
            </a:r>
            <a:r>
              <a:rPr sz="1150" b="1" spc="60" dirty="0">
                <a:solidFill>
                  <a:srgbClr val="052F58"/>
                </a:solidFill>
                <a:latin typeface="Calibri"/>
                <a:cs typeface="Calibri"/>
              </a:rPr>
              <a:t>thai</a:t>
            </a:r>
            <a:r>
              <a:rPr sz="1150" b="1" spc="110" dirty="0">
                <a:solidFill>
                  <a:srgbClr val="052F58"/>
                </a:solidFill>
                <a:latin typeface="Calibri"/>
                <a:cs typeface="Calibri"/>
              </a:rPr>
              <a:t> </a:t>
            </a:r>
            <a:r>
              <a:rPr sz="1150" b="1" spc="105" dirty="0">
                <a:solidFill>
                  <a:srgbClr val="052F58"/>
                </a:solidFill>
                <a:latin typeface="Calibri"/>
                <a:cs typeface="Calibri"/>
              </a:rPr>
              <a:t>và các</a:t>
            </a:r>
            <a:r>
              <a:rPr sz="1150" b="1" spc="110" dirty="0">
                <a:solidFill>
                  <a:srgbClr val="052F58"/>
                </a:solidFill>
                <a:latin typeface="Calibri"/>
                <a:cs typeface="Calibri"/>
              </a:rPr>
              <a:t> </a:t>
            </a:r>
            <a:r>
              <a:rPr sz="1150" b="1" dirty="0">
                <a:solidFill>
                  <a:srgbClr val="052F58"/>
                </a:solidFill>
                <a:latin typeface="Calibri"/>
                <a:cs typeface="Calibri"/>
              </a:rPr>
              <a:t>đối</a:t>
            </a:r>
            <a:r>
              <a:rPr sz="1150" b="1" spc="105" dirty="0">
                <a:solidFill>
                  <a:srgbClr val="052F58"/>
                </a:solidFill>
                <a:latin typeface="Calibri"/>
                <a:cs typeface="Calibri"/>
              </a:rPr>
              <a:t> </a:t>
            </a:r>
            <a:r>
              <a:rPr sz="1150" b="1" dirty="0">
                <a:solidFill>
                  <a:srgbClr val="052F58"/>
                </a:solidFill>
                <a:latin typeface="Calibri"/>
                <a:cs typeface="Calibri"/>
              </a:rPr>
              <a:t>tượng</a:t>
            </a:r>
            <a:r>
              <a:rPr sz="1150" b="1" spc="110" dirty="0">
                <a:solidFill>
                  <a:srgbClr val="052F58"/>
                </a:solidFill>
                <a:latin typeface="Calibri"/>
                <a:cs typeface="Calibri"/>
              </a:rPr>
              <a:t> </a:t>
            </a:r>
            <a:r>
              <a:rPr sz="1150" b="1" spc="105" dirty="0">
                <a:solidFill>
                  <a:srgbClr val="052F58"/>
                </a:solidFill>
                <a:latin typeface="Calibri"/>
                <a:cs typeface="Calibri"/>
              </a:rPr>
              <a:t>đang </a:t>
            </a:r>
            <a:r>
              <a:rPr sz="1150" b="1" dirty="0">
                <a:solidFill>
                  <a:srgbClr val="052F58"/>
                </a:solidFill>
                <a:latin typeface="Calibri"/>
                <a:cs typeface="Calibri"/>
              </a:rPr>
              <a:t>điều</a:t>
            </a:r>
            <a:r>
              <a:rPr sz="1150" b="1" spc="110" dirty="0">
                <a:solidFill>
                  <a:srgbClr val="052F58"/>
                </a:solidFill>
                <a:latin typeface="Calibri"/>
                <a:cs typeface="Calibri"/>
              </a:rPr>
              <a:t> </a:t>
            </a:r>
            <a:r>
              <a:rPr sz="1150" b="1" dirty="0">
                <a:solidFill>
                  <a:srgbClr val="052F58"/>
                </a:solidFill>
                <a:latin typeface="Calibri"/>
                <a:cs typeface="Calibri"/>
              </a:rPr>
              <a:t>trị</a:t>
            </a:r>
            <a:r>
              <a:rPr sz="1150" b="1" spc="105" dirty="0">
                <a:solidFill>
                  <a:srgbClr val="052F58"/>
                </a:solidFill>
                <a:latin typeface="Calibri"/>
                <a:cs typeface="Calibri"/>
              </a:rPr>
              <a:t> </a:t>
            </a:r>
            <a:r>
              <a:rPr sz="1150" b="1" spc="65" dirty="0">
                <a:solidFill>
                  <a:srgbClr val="052F58"/>
                </a:solidFill>
                <a:latin typeface="Calibri"/>
                <a:cs typeface="Calibri"/>
              </a:rPr>
              <a:t>bệnh</a:t>
            </a:r>
            <a:r>
              <a:rPr sz="1150" b="1" spc="110" dirty="0">
                <a:solidFill>
                  <a:srgbClr val="052F58"/>
                </a:solidFill>
                <a:latin typeface="Calibri"/>
                <a:cs typeface="Calibri"/>
              </a:rPr>
              <a:t> </a:t>
            </a:r>
            <a:r>
              <a:rPr sz="1150" b="1" spc="60" dirty="0">
                <a:solidFill>
                  <a:srgbClr val="052F58"/>
                </a:solidFill>
                <a:latin typeface="Calibri"/>
                <a:cs typeface="Calibri"/>
              </a:rPr>
              <a:t>nên</a:t>
            </a:r>
            <a:r>
              <a:rPr sz="1150" b="1" spc="105" dirty="0">
                <a:solidFill>
                  <a:srgbClr val="052F58"/>
                </a:solidFill>
                <a:latin typeface="Calibri"/>
                <a:cs typeface="Calibri"/>
              </a:rPr>
              <a:t> </a:t>
            </a:r>
            <a:r>
              <a:rPr sz="1150" b="1" spc="80" dirty="0">
                <a:solidFill>
                  <a:srgbClr val="052F58"/>
                </a:solidFill>
                <a:latin typeface="Calibri"/>
                <a:cs typeface="Calibri"/>
              </a:rPr>
              <a:t>tham</a:t>
            </a:r>
            <a:r>
              <a:rPr sz="1150" b="1" spc="110" dirty="0">
                <a:solidFill>
                  <a:srgbClr val="052F58"/>
                </a:solidFill>
                <a:latin typeface="Calibri"/>
                <a:cs typeface="Calibri"/>
              </a:rPr>
              <a:t> </a:t>
            </a:r>
            <a:r>
              <a:rPr sz="1150" b="1" spc="85" dirty="0">
                <a:solidFill>
                  <a:srgbClr val="052F58"/>
                </a:solidFill>
                <a:latin typeface="Calibri"/>
                <a:cs typeface="Calibri"/>
              </a:rPr>
              <a:t>khảo</a:t>
            </a:r>
            <a:r>
              <a:rPr sz="1150" b="1" spc="105" dirty="0">
                <a:solidFill>
                  <a:srgbClr val="052F58"/>
                </a:solidFill>
                <a:latin typeface="Calibri"/>
                <a:cs typeface="Calibri"/>
              </a:rPr>
              <a:t> </a:t>
            </a:r>
            <a:r>
              <a:rPr sz="1150" b="1" spc="75" dirty="0">
                <a:solidFill>
                  <a:srgbClr val="052F58"/>
                </a:solidFill>
                <a:latin typeface="Calibri"/>
                <a:cs typeface="Calibri"/>
              </a:rPr>
              <a:t>ý</a:t>
            </a:r>
            <a:r>
              <a:rPr sz="1150" b="1" spc="110" dirty="0">
                <a:solidFill>
                  <a:srgbClr val="052F58"/>
                </a:solidFill>
                <a:latin typeface="Calibri"/>
                <a:cs typeface="Calibri"/>
              </a:rPr>
              <a:t> </a:t>
            </a:r>
            <a:r>
              <a:rPr sz="1150" b="1" spc="50" dirty="0">
                <a:solidFill>
                  <a:srgbClr val="052F58"/>
                </a:solidFill>
                <a:latin typeface="Calibri"/>
                <a:cs typeface="Calibri"/>
              </a:rPr>
              <a:t>kiến</a:t>
            </a:r>
            <a:r>
              <a:rPr sz="1150" b="1" spc="105" dirty="0">
                <a:solidFill>
                  <a:srgbClr val="052F58"/>
                </a:solidFill>
                <a:latin typeface="Calibri"/>
                <a:cs typeface="Calibri"/>
              </a:rPr>
              <a:t> và</a:t>
            </a:r>
            <a:r>
              <a:rPr sz="1150" b="1" spc="110" dirty="0">
                <a:solidFill>
                  <a:srgbClr val="052F58"/>
                </a:solidFill>
                <a:latin typeface="Calibri"/>
                <a:cs typeface="Calibri"/>
              </a:rPr>
              <a:t> </a:t>
            </a:r>
            <a:r>
              <a:rPr sz="1150" b="1" dirty="0">
                <a:solidFill>
                  <a:srgbClr val="052F58"/>
                </a:solidFill>
                <a:latin typeface="Calibri"/>
                <a:cs typeface="Calibri"/>
              </a:rPr>
              <a:t>tư</a:t>
            </a:r>
            <a:r>
              <a:rPr sz="1150" b="1" spc="105" dirty="0">
                <a:solidFill>
                  <a:srgbClr val="052F58"/>
                </a:solidFill>
                <a:latin typeface="Calibri"/>
                <a:cs typeface="Calibri"/>
              </a:rPr>
              <a:t> </a:t>
            </a:r>
            <a:r>
              <a:rPr sz="1150" b="1" spc="65" dirty="0">
                <a:solidFill>
                  <a:srgbClr val="052F58"/>
                </a:solidFill>
                <a:latin typeface="Calibri"/>
                <a:cs typeface="Calibri"/>
              </a:rPr>
              <a:t>vấn </a:t>
            </a:r>
            <a:r>
              <a:rPr sz="1150" b="1" dirty="0">
                <a:solidFill>
                  <a:srgbClr val="052F58"/>
                </a:solidFill>
                <a:latin typeface="Calibri"/>
                <a:cs typeface="Calibri"/>
              </a:rPr>
              <a:t>liều</a:t>
            </a:r>
            <a:r>
              <a:rPr sz="1150" b="1" spc="105" dirty="0">
                <a:solidFill>
                  <a:srgbClr val="052F58"/>
                </a:solidFill>
                <a:latin typeface="Calibri"/>
                <a:cs typeface="Calibri"/>
              </a:rPr>
              <a:t> </a:t>
            </a:r>
            <a:r>
              <a:rPr sz="1150" b="1" dirty="0">
                <a:solidFill>
                  <a:srgbClr val="052F58"/>
                </a:solidFill>
                <a:latin typeface="Calibri"/>
                <a:cs typeface="Calibri"/>
              </a:rPr>
              <a:t>lượng</a:t>
            </a:r>
            <a:r>
              <a:rPr sz="1150" b="1" spc="110" dirty="0">
                <a:solidFill>
                  <a:srgbClr val="052F58"/>
                </a:solidFill>
                <a:latin typeface="Calibri"/>
                <a:cs typeface="Calibri"/>
              </a:rPr>
              <a:t> </a:t>
            </a:r>
            <a:r>
              <a:rPr sz="1150" b="1" dirty="0">
                <a:solidFill>
                  <a:srgbClr val="052F58"/>
                </a:solidFill>
                <a:latin typeface="Calibri"/>
                <a:cs typeface="Calibri"/>
              </a:rPr>
              <a:t>từ</a:t>
            </a:r>
            <a:r>
              <a:rPr sz="1150" b="1" spc="110" dirty="0">
                <a:solidFill>
                  <a:srgbClr val="052F58"/>
                </a:solidFill>
                <a:latin typeface="Calibri"/>
                <a:cs typeface="Calibri"/>
              </a:rPr>
              <a:t> </a:t>
            </a:r>
            <a:r>
              <a:rPr sz="1150" b="1" spc="80" dirty="0">
                <a:solidFill>
                  <a:srgbClr val="052F58"/>
                </a:solidFill>
                <a:latin typeface="Calibri"/>
                <a:cs typeface="Calibri"/>
              </a:rPr>
              <a:t>Chuyên</a:t>
            </a:r>
            <a:r>
              <a:rPr sz="1150" b="1" spc="110" dirty="0">
                <a:solidFill>
                  <a:srgbClr val="052F58"/>
                </a:solidFill>
                <a:latin typeface="Calibri"/>
                <a:cs typeface="Calibri"/>
              </a:rPr>
              <a:t> </a:t>
            </a:r>
            <a:r>
              <a:rPr sz="1150" b="1" spc="105" dirty="0">
                <a:solidFill>
                  <a:srgbClr val="052F58"/>
                </a:solidFill>
                <a:latin typeface="Calibri"/>
                <a:cs typeface="Calibri"/>
              </a:rPr>
              <a:t>gia</a:t>
            </a:r>
            <a:r>
              <a:rPr sz="1150" b="1" spc="110" dirty="0">
                <a:solidFill>
                  <a:srgbClr val="052F58"/>
                </a:solidFill>
                <a:latin typeface="Calibri"/>
                <a:cs typeface="Calibri"/>
              </a:rPr>
              <a:t> </a:t>
            </a:r>
            <a:r>
              <a:rPr sz="1150" b="1" spc="60" dirty="0">
                <a:solidFill>
                  <a:srgbClr val="052F58"/>
                </a:solidFill>
                <a:latin typeface="Calibri"/>
                <a:cs typeface="Calibri"/>
              </a:rPr>
              <a:t>dinh</a:t>
            </a:r>
            <a:r>
              <a:rPr sz="1150" b="1" spc="105" dirty="0">
                <a:solidFill>
                  <a:srgbClr val="052F58"/>
                </a:solidFill>
                <a:latin typeface="Calibri"/>
                <a:cs typeface="Calibri"/>
              </a:rPr>
              <a:t> </a:t>
            </a:r>
            <a:r>
              <a:rPr sz="1150" b="1" dirty="0">
                <a:solidFill>
                  <a:srgbClr val="052F58"/>
                </a:solidFill>
                <a:latin typeface="Calibri"/>
                <a:cs typeface="Calibri"/>
              </a:rPr>
              <a:t>dưỡng</a:t>
            </a:r>
            <a:r>
              <a:rPr sz="1150" b="1" spc="110" dirty="0">
                <a:solidFill>
                  <a:srgbClr val="052F58"/>
                </a:solidFill>
                <a:latin typeface="Calibri"/>
                <a:cs typeface="Calibri"/>
              </a:rPr>
              <a:t> </a:t>
            </a:r>
            <a:r>
              <a:rPr sz="1150" b="1" spc="105" dirty="0">
                <a:solidFill>
                  <a:srgbClr val="052F58"/>
                </a:solidFill>
                <a:latin typeface="Calibri"/>
                <a:cs typeface="Calibri"/>
              </a:rPr>
              <a:t>và</a:t>
            </a:r>
            <a:r>
              <a:rPr sz="1150" b="1" spc="110" dirty="0">
                <a:solidFill>
                  <a:srgbClr val="052F58"/>
                </a:solidFill>
                <a:latin typeface="Calibri"/>
                <a:cs typeface="Calibri"/>
              </a:rPr>
              <a:t> </a:t>
            </a:r>
            <a:r>
              <a:rPr sz="1150" b="1" spc="125" dirty="0">
                <a:solidFill>
                  <a:srgbClr val="052F58"/>
                </a:solidFill>
                <a:latin typeface="Calibri"/>
                <a:cs typeface="Calibri"/>
              </a:rPr>
              <a:t>Bác</a:t>
            </a:r>
            <a:r>
              <a:rPr sz="1150" b="1" spc="110" dirty="0">
                <a:solidFill>
                  <a:srgbClr val="052F58"/>
                </a:solidFill>
                <a:latin typeface="Calibri"/>
                <a:cs typeface="Calibri"/>
              </a:rPr>
              <a:t> </a:t>
            </a:r>
            <a:r>
              <a:rPr sz="1150" b="1" spc="60" dirty="0">
                <a:solidFill>
                  <a:srgbClr val="052F58"/>
                </a:solidFill>
                <a:latin typeface="Calibri"/>
                <a:cs typeface="Calibri"/>
              </a:rPr>
              <a:t>sĩ</a:t>
            </a:r>
            <a:r>
              <a:rPr sz="1150" b="1" spc="110" dirty="0">
                <a:solidFill>
                  <a:srgbClr val="052F58"/>
                </a:solidFill>
                <a:latin typeface="Calibri"/>
                <a:cs typeface="Calibri"/>
              </a:rPr>
              <a:t> </a:t>
            </a:r>
            <a:r>
              <a:rPr sz="1150" b="1" dirty="0">
                <a:solidFill>
                  <a:srgbClr val="052F58"/>
                </a:solidFill>
                <a:latin typeface="Calibri"/>
                <a:cs typeface="Calibri"/>
              </a:rPr>
              <a:t>trước</a:t>
            </a:r>
            <a:r>
              <a:rPr sz="1150" b="1" spc="110" dirty="0">
                <a:solidFill>
                  <a:srgbClr val="052F58"/>
                </a:solidFill>
                <a:latin typeface="Calibri"/>
                <a:cs typeface="Calibri"/>
              </a:rPr>
              <a:t> </a:t>
            </a:r>
            <a:r>
              <a:rPr sz="1150" b="1" spc="50" dirty="0">
                <a:solidFill>
                  <a:srgbClr val="052F58"/>
                </a:solidFill>
                <a:latin typeface="Calibri"/>
                <a:cs typeface="Calibri"/>
              </a:rPr>
              <a:t>khi</a:t>
            </a:r>
            <a:r>
              <a:rPr sz="1150" b="1" spc="105" dirty="0">
                <a:solidFill>
                  <a:srgbClr val="052F58"/>
                </a:solidFill>
                <a:latin typeface="Calibri"/>
                <a:cs typeface="Calibri"/>
              </a:rPr>
              <a:t> </a:t>
            </a:r>
            <a:r>
              <a:rPr sz="1150" b="1" dirty="0">
                <a:solidFill>
                  <a:srgbClr val="052F58"/>
                </a:solidFill>
                <a:latin typeface="Calibri"/>
                <a:cs typeface="Calibri"/>
              </a:rPr>
              <a:t>sử</a:t>
            </a:r>
            <a:r>
              <a:rPr sz="1150" b="1" spc="110" dirty="0">
                <a:solidFill>
                  <a:srgbClr val="052F58"/>
                </a:solidFill>
                <a:latin typeface="Calibri"/>
                <a:cs typeface="Calibri"/>
              </a:rPr>
              <a:t> </a:t>
            </a:r>
            <a:r>
              <a:rPr sz="1150" b="1" spc="50" dirty="0">
                <a:solidFill>
                  <a:srgbClr val="052F58"/>
                </a:solidFill>
                <a:latin typeface="Calibri"/>
                <a:cs typeface="Calibri"/>
              </a:rPr>
              <a:t>dụng.</a:t>
            </a:r>
            <a:endParaRPr sz="1150">
              <a:latin typeface="Calibri"/>
              <a:cs typeface="Calibri"/>
            </a:endParaRPr>
          </a:p>
        </p:txBody>
      </p:sp>
      <p:sp>
        <p:nvSpPr>
          <p:cNvPr id="15" name="object 15"/>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6"/>
              </a:rPr>
              <a:t>www.csc-</a:t>
            </a:r>
            <a:r>
              <a:rPr sz="1050" spc="105" dirty="0">
                <a:solidFill>
                  <a:srgbClr val="184E94"/>
                </a:solidFill>
                <a:latin typeface="Arial"/>
                <a:cs typeface="Arial"/>
                <a:hlinkClick r:id="rId6"/>
              </a:rPr>
              <a:t>vietnam.vn</a:t>
            </a:r>
            <a:endParaRPr sz="105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10/20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92634"/>
            <a:ext cx="7562850" cy="8481695"/>
            <a:chOff x="0" y="892634"/>
            <a:chExt cx="7562850" cy="8481695"/>
          </a:xfrm>
        </p:grpSpPr>
        <p:pic>
          <p:nvPicPr>
            <p:cNvPr id="3" name="object 3"/>
            <p:cNvPicPr/>
            <p:nvPr/>
          </p:nvPicPr>
          <p:blipFill>
            <a:blip r:embed="rId2" cstate="print"/>
            <a:stretch>
              <a:fillRect/>
            </a:stretch>
          </p:blipFill>
          <p:spPr>
            <a:xfrm>
              <a:off x="5830133" y="892634"/>
              <a:ext cx="1485119" cy="1219659"/>
            </a:xfrm>
            <a:prstGeom prst="rect">
              <a:avLst/>
            </a:prstGeom>
          </p:spPr>
        </p:pic>
        <p:sp>
          <p:nvSpPr>
            <p:cNvPr id="4" name="object 4"/>
            <p:cNvSpPr/>
            <p:nvPr/>
          </p:nvSpPr>
          <p:spPr>
            <a:xfrm>
              <a:off x="0" y="2100096"/>
              <a:ext cx="7562850" cy="7259955"/>
            </a:xfrm>
            <a:custGeom>
              <a:avLst/>
              <a:gdLst/>
              <a:ahLst/>
              <a:cxnLst/>
              <a:rect l="l" t="t" r="r" b="b"/>
              <a:pathLst>
                <a:path w="7562850" h="7259955">
                  <a:moveTo>
                    <a:pt x="7556462" y="0"/>
                  </a:moveTo>
                  <a:lnTo>
                    <a:pt x="0" y="0"/>
                  </a:lnTo>
                  <a:lnTo>
                    <a:pt x="0" y="3636822"/>
                  </a:lnTo>
                  <a:lnTo>
                    <a:pt x="7556462" y="3636822"/>
                  </a:lnTo>
                  <a:lnTo>
                    <a:pt x="7556462" y="0"/>
                  </a:lnTo>
                  <a:close/>
                </a:path>
                <a:path w="7562850" h="7259955">
                  <a:moveTo>
                    <a:pt x="7562837" y="3638905"/>
                  </a:moveTo>
                  <a:lnTo>
                    <a:pt x="7556906" y="3638905"/>
                  </a:lnTo>
                  <a:lnTo>
                    <a:pt x="7556906" y="7259955"/>
                  </a:lnTo>
                  <a:lnTo>
                    <a:pt x="7562837" y="7259955"/>
                  </a:lnTo>
                  <a:lnTo>
                    <a:pt x="7562837" y="3638905"/>
                  </a:lnTo>
                  <a:close/>
                </a:path>
              </a:pathLst>
            </a:custGeom>
            <a:solidFill>
              <a:srgbClr val="7CB3DF"/>
            </a:solidFill>
          </p:spPr>
          <p:txBody>
            <a:bodyPr wrap="square" lIns="0" tIns="0" rIns="0" bIns="0" rtlCol="0"/>
            <a:lstStyle/>
            <a:p>
              <a:endParaRPr/>
            </a:p>
          </p:txBody>
        </p:sp>
        <p:sp>
          <p:nvSpPr>
            <p:cNvPr id="5" name="object 5"/>
            <p:cNvSpPr/>
            <p:nvPr/>
          </p:nvSpPr>
          <p:spPr>
            <a:xfrm>
              <a:off x="0" y="2115869"/>
              <a:ext cx="7562850" cy="7246620"/>
            </a:xfrm>
            <a:custGeom>
              <a:avLst/>
              <a:gdLst/>
              <a:ahLst/>
              <a:cxnLst/>
              <a:rect l="l" t="t" r="r" b="b"/>
              <a:pathLst>
                <a:path w="7562850" h="7246620">
                  <a:moveTo>
                    <a:pt x="7556906" y="3621049"/>
                  </a:moveTo>
                  <a:lnTo>
                    <a:pt x="0" y="3621049"/>
                  </a:lnTo>
                  <a:lnTo>
                    <a:pt x="0" y="7246264"/>
                  </a:lnTo>
                  <a:lnTo>
                    <a:pt x="7556906" y="7246264"/>
                  </a:lnTo>
                  <a:lnTo>
                    <a:pt x="7556906" y="3621049"/>
                  </a:lnTo>
                  <a:close/>
                </a:path>
                <a:path w="7562850" h="7246620">
                  <a:moveTo>
                    <a:pt x="7562837" y="0"/>
                  </a:moveTo>
                  <a:lnTo>
                    <a:pt x="7557084" y="0"/>
                  </a:lnTo>
                  <a:lnTo>
                    <a:pt x="7557084" y="3621049"/>
                  </a:lnTo>
                  <a:lnTo>
                    <a:pt x="7562837" y="3621049"/>
                  </a:lnTo>
                  <a:lnTo>
                    <a:pt x="7562837" y="0"/>
                  </a:lnTo>
                  <a:close/>
                </a:path>
              </a:pathLst>
            </a:custGeom>
            <a:solidFill>
              <a:srgbClr val="184E94"/>
            </a:solidFill>
          </p:spPr>
          <p:txBody>
            <a:bodyPr wrap="square" lIns="0" tIns="0" rIns="0" bIns="0" rtlCol="0"/>
            <a:lstStyle/>
            <a:p>
              <a:endParaRPr/>
            </a:p>
          </p:txBody>
        </p:sp>
        <p:pic>
          <p:nvPicPr>
            <p:cNvPr id="6" name="object 6"/>
            <p:cNvPicPr/>
            <p:nvPr/>
          </p:nvPicPr>
          <p:blipFill>
            <a:blip r:embed="rId3" cstate="print"/>
            <a:stretch>
              <a:fillRect/>
            </a:stretch>
          </p:blipFill>
          <p:spPr>
            <a:xfrm>
              <a:off x="472845" y="2083044"/>
              <a:ext cx="2658476" cy="3535106"/>
            </a:xfrm>
            <a:prstGeom prst="rect">
              <a:avLst/>
            </a:prstGeom>
          </p:spPr>
        </p:pic>
        <p:pic>
          <p:nvPicPr>
            <p:cNvPr id="7" name="object 7"/>
            <p:cNvPicPr/>
            <p:nvPr/>
          </p:nvPicPr>
          <p:blipFill>
            <a:blip r:embed="rId4" cstate="print"/>
            <a:stretch>
              <a:fillRect/>
            </a:stretch>
          </p:blipFill>
          <p:spPr>
            <a:xfrm>
              <a:off x="4251183" y="5467564"/>
              <a:ext cx="2925276" cy="3906721"/>
            </a:xfrm>
            <a:prstGeom prst="rect">
              <a:avLst/>
            </a:prstGeom>
          </p:spPr>
        </p:pic>
        <p:pic>
          <p:nvPicPr>
            <p:cNvPr id="8" name="object 8"/>
            <p:cNvPicPr/>
            <p:nvPr/>
          </p:nvPicPr>
          <p:blipFill>
            <a:blip r:embed="rId5" cstate="print"/>
            <a:stretch>
              <a:fillRect/>
            </a:stretch>
          </p:blipFill>
          <p:spPr>
            <a:xfrm>
              <a:off x="5481947" y="5819744"/>
              <a:ext cx="2080902" cy="3496992"/>
            </a:xfrm>
            <a:prstGeom prst="rect">
              <a:avLst/>
            </a:prstGeom>
          </p:spPr>
        </p:pic>
        <p:pic>
          <p:nvPicPr>
            <p:cNvPr id="9" name="object 9"/>
            <p:cNvPicPr/>
            <p:nvPr/>
          </p:nvPicPr>
          <p:blipFill>
            <a:blip r:embed="rId6" cstate="print"/>
            <a:stretch>
              <a:fillRect/>
            </a:stretch>
          </p:blipFill>
          <p:spPr>
            <a:xfrm>
              <a:off x="4295" y="1993080"/>
              <a:ext cx="1438817" cy="3573221"/>
            </a:xfrm>
            <a:prstGeom prst="rect">
              <a:avLst/>
            </a:prstGeom>
          </p:spPr>
        </p:pic>
        <p:pic>
          <p:nvPicPr>
            <p:cNvPr id="10" name="object 10"/>
            <p:cNvPicPr/>
            <p:nvPr/>
          </p:nvPicPr>
          <p:blipFill>
            <a:blip r:embed="rId7" cstate="print"/>
            <a:stretch>
              <a:fillRect/>
            </a:stretch>
          </p:blipFill>
          <p:spPr>
            <a:xfrm>
              <a:off x="2610114" y="4368900"/>
              <a:ext cx="66700" cy="66700"/>
            </a:xfrm>
            <a:prstGeom prst="rect">
              <a:avLst/>
            </a:prstGeom>
          </p:spPr>
        </p:pic>
        <p:pic>
          <p:nvPicPr>
            <p:cNvPr id="11" name="object 11"/>
            <p:cNvPicPr/>
            <p:nvPr/>
          </p:nvPicPr>
          <p:blipFill>
            <a:blip r:embed="rId8" cstate="print"/>
            <a:stretch>
              <a:fillRect/>
            </a:stretch>
          </p:blipFill>
          <p:spPr>
            <a:xfrm>
              <a:off x="2610114" y="4654758"/>
              <a:ext cx="66700" cy="66700"/>
            </a:xfrm>
            <a:prstGeom prst="rect">
              <a:avLst/>
            </a:prstGeom>
          </p:spPr>
        </p:pic>
        <p:pic>
          <p:nvPicPr>
            <p:cNvPr id="12" name="object 12"/>
            <p:cNvPicPr/>
            <p:nvPr/>
          </p:nvPicPr>
          <p:blipFill>
            <a:blip r:embed="rId7" cstate="print"/>
            <a:stretch>
              <a:fillRect/>
            </a:stretch>
          </p:blipFill>
          <p:spPr>
            <a:xfrm>
              <a:off x="2610114" y="4940615"/>
              <a:ext cx="66700" cy="66699"/>
            </a:xfrm>
            <a:prstGeom prst="rect">
              <a:avLst/>
            </a:prstGeom>
          </p:spPr>
        </p:pic>
      </p:grpSp>
      <p:sp>
        <p:nvSpPr>
          <p:cNvPr id="13" name="object 13"/>
          <p:cNvSpPr txBox="1"/>
          <p:nvPr/>
        </p:nvSpPr>
        <p:spPr>
          <a:xfrm>
            <a:off x="2444956" y="2804605"/>
            <a:ext cx="4859655" cy="2286000"/>
          </a:xfrm>
          <a:prstGeom prst="rect">
            <a:avLst/>
          </a:prstGeom>
        </p:spPr>
        <p:txBody>
          <a:bodyPr vert="horz" wrap="square" lIns="0" tIns="33655" rIns="0" bIns="0" rtlCol="0">
            <a:spAutoFit/>
          </a:bodyPr>
          <a:lstStyle/>
          <a:p>
            <a:pPr marL="12700">
              <a:lnSpc>
                <a:spcPct val="100000"/>
              </a:lnSpc>
              <a:spcBef>
                <a:spcPts val="265"/>
              </a:spcBef>
            </a:pPr>
            <a:r>
              <a:rPr sz="2200" b="1" spc="285" dirty="0">
                <a:solidFill>
                  <a:srgbClr val="052F58"/>
                </a:solidFill>
                <a:latin typeface="Calibri"/>
                <a:cs typeface="Calibri"/>
              </a:rPr>
              <a:t>KHOÁNG</a:t>
            </a:r>
            <a:r>
              <a:rPr sz="2200" b="1" spc="145" dirty="0">
                <a:solidFill>
                  <a:srgbClr val="052F58"/>
                </a:solidFill>
                <a:latin typeface="Calibri"/>
                <a:cs typeface="Calibri"/>
              </a:rPr>
              <a:t> </a:t>
            </a:r>
            <a:r>
              <a:rPr sz="2200" b="1" spc="225" dirty="0">
                <a:solidFill>
                  <a:srgbClr val="052F58"/>
                </a:solidFill>
                <a:latin typeface="Calibri"/>
                <a:cs typeface="Calibri"/>
              </a:rPr>
              <a:t>VI</a:t>
            </a:r>
            <a:r>
              <a:rPr sz="2200" b="1" spc="150" dirty="0">
                <a:solidFill>
                  <a:srgbClr val="052F58"/>
                </a:solidFill>
                <a:latin typeface="Calibri"/>
                <a:cs typeface="Calibri"/>
              </a:rPr>
              <a:t> </a:t>
            </a:r>
            <a:r>
              <a:rPr sz="2200" b="1" spc="180" dirty="0">
                <a:solidFill>
                  <a:srgbClr val="052F58"/>
                </a:solidFill>
                <a:latin typeface="Calibri"/>
                <a:cs typeface="Calibri"/>
              </a:rPr>
              <a:t>LƯỢNG</a:t>
            </a:r>
            <a:r>
              <a:rPr sz="2200" b="1" spc="150" dirty="0">
                <a:solidFill>
                  <a:srgbClr val="052F58"/>
                </a:solidFill>
                <a:latin typeface="Calibri"/>
                <a:cs typeface="Calibri"/>
              </a:rPr>
              <a:t> </a:t>
            </a:r>
            <a:r>
              <a:rPr sz="2200" b="1" spc="240" dirty="0">
                <a:solidFill>
                  <a:srgbClr val="052F58"/>
                </a:solidFill>
                <a:latin typeface="Calibri"/>
                <a:cs typeface="Calibri"/>
              </a:rPr>
              <a:t>CMAROX</a:t>
            </a:r>
            <a:r>
              <a:rPr sz="2200" b="1" spc="150" dirty="0">
                <a:solidFill>
                  <a:srgbClr val="052F58"/>
                </a:solidFill>
                <a:latin typeface="Calibri"/>
                <a:cs typeface="Calibri"/>
              </a:rPr>
              <a:t> </a:t>
            </a:r>
            <a:r>
              <a:rPr sz="2200" b="1" spc="175" dirty="0">
                <a:solidFill>
                  <a:srgbClr val="052F58"/>
                </a:solidFill>
                <a:latin typeface="Calibri"/>
                <a:cs typeface="Calibri"/>
              </a:rPr>
              <a:t>1000</a:t>
            </a:r>
            <a:endParaRPr sz="2200">
              <a:latin typeface="Calibri"/>
              <a:cs typeface="Calibri"/>
            </a:endParaRPr>
          </a:p>
          <a:p>
            <a:pPr marL="12700">
              <a:lnSpc>
                <a:spcPct val="100000"/>
              </a:lnSpc>
              <a:spcBef>
                <a:spcPts val="170"/>
              </a:spcBef>
            </a:pPr>
            <a:r>
              <a:rPr sz="2200" b="1" spc="210" dirty="0">
                <a:solidFill>
                  <a:srgbClr val="052F58"/>
                </a:solidFill>
                <a:latin typeface="Calibri"/>
                <a:cs typeface="Calibri"/>
              </a:rPr>
              <a:t>Dung</a:t>
            </a:r>
            <a:r>
              <a:rPr sz="2200" b="1" spc="110" dirty="0">
                <a:solidFill>
                  <a:srgbClr val="052F58"/>
                </a:solidFill>
                <a:latin typeface="Calibri"/>
                <a:cs typeface="Calibri"/>
              </a:rPr>
              <a:t> </a:t>
            </a:r>
            <a:r>
              <a:rPr sz="2200" b="1" spc="70" dirty="0">
                <a:solidFill>
                  <a:srgbClr val="052F58"/>
                </a:solidFill>
                <a:latin typeface="Calibri"/>
                <a:cs typeface="Calibri"/>
              </a:rPr>
              <a:t>tích:</a:t>
            </a:r>
            <a:r>
              <a:rPr sz="2200" b="1" spc="114" dirty="0">
                <a:solidFill>
                  <a:srgbClr val="052F58"/>
                </a:solidFill>
                <a:latin typeface="Calibri"/>
                <a:cs typeface="Calibri"/>
              </a:rPr>
              <a:t> </a:t>
            </a:r>
            <a:r>
              <a:rPr sz="2200" b="1" spc="155" dirty="0">
                <a:solidFill>
                  <a:srgbClr val="052F58"/>
                </a:solidFill>
                <a:latin typeface="Calibri"/>
                <a:cs typeface="Calibri"/>
              </a:rPr>
              <a:t>250ml</a:t>
            </a:r>
            <a:r>
              <a:rPr sz="2200" b="1" spc="114" dirty="0">
                <a:solidFill>
                  <a:srgbClr val="052F58"/>
                </a:solidFill>
                <a:latin typeface="Calibri"/>
                <a:cs typeface="Calibri"/>
              </a:rPr>
              <a:t> </a:t>
            </a:r>
            <a:r>
              <a:rPr sz="2200" b="1" spc="285" dirty="0">
                <a:solidFill>
                  <a:srgbClr val="052F58"/>
                </a:solidFill>
                <a:latin typeface="Calibri"/>
                <a:cs typeface="Calibri"/>
              </a:rPr>
              <a:t>-</a:t>
            </a:r>
            <a:r>
              <a:rPr sz="2200" b="1" spc="114" dirty="0">
                <a:solidFill>
                  <a:srgbClr val="052F58"/>
                </a:solidFill>
                <a:latin typeface="Calibri"/>
                <a:cs typeface="Calibri"/>
              </a:rPr>
              <a:t> </a:t>
            </a:r>
            <a:r>
              <a:rPr sz="2200" b="1" spc="210" dirty="0">
                <a:solidFill>
                  <a:srgbClr val="052F58"/>
                </a:solidFill>
                <a:latin typeface="Calibri"/>
                <a:cs typeface="Calibri"/>
              </a:rPr>
              <a:t>500mL</a:t>
            </a:r>
            <a:r>
              <a:rPr sz="2200" b="1" spc="114" dirty="0">
                <a:solidFill>
                  <a:srgbClr val="052F58"/>
                </a:solidFill>
                <a:latin typeface="Calibri"/>
                <a:cs typeface="Calibri"/>
              </a:rPr>
              <a:t> </a:t>
            </a:r>
            <a:r>
              <a:rPr sz="2200" b="1" spc="285" dirty="0">
                <a:solidFill>
                  <a:srgbClr val="052F58"/>
                </a:solidFill>
                <a:latin typeface="Calibri"/>
                <a:cs typeface="Calibri"/>
              </a:rPr>
              <a:t>-</a:t>
            </a:r>
            <a:r>
              <a:rPr sz="2200" b="1" spc="110" dirty="0">
                <a:solidFill>
                  <a:srgbClr val="052F58"/>
                </a:solidFill>
                <a:latin typeface="Calibri"/>
                <a:cs typeface="Calibri"/>
              </a:rPr>
              <a:t> </a:t>
            </a:r>
            <a:r>
              <a:rPr sz="2200" b="1" spc="220" dirty="0">
                <a:solidFill>
                  <a:srgbClr val="052F58"/>
                </a:solidFill>
                <a:latin typeface="Calibri"/>
                <a:cs typeface="Calibri"/>
              </a:rPr>
              <a:t>2L</a:t>
            </a:r>
            <a:endParaRPr sz="2200">
              <a:latin typeface="Calibri"/>
              <a:cs typeface="Calibri"/>
            </a:endParaRPr>
          </a:p>
          <a:p>
            <a:pPr marL="12700" marR="362585" algn="just">
              <a:lnSpc>
                <a:spcPct val="113700"/>
              </a:lnSpc>
              <a:spcBef>
                <a:spcPts val="930"/>
              </a:spcBef>
            </a:pPr>
            <a:r>
              <a:rPr sz="1650" b="1" spc="160" dirty="0">
                <a:solidFill>
                  <a:srgbClr val="052F58"/>
                </a:solidFill>
                <a:latin typeface="Calibri"/>
                <a:cs typeface="Calibri"/>
              </a:rPr>
              <a:t>Dùng</a:t>
            </a:r>
            <a:r>
              <a:rPr sz="1650" b="1" spc="110" dirty="0">
                <a:solidFill>
                  <a:srgbClr val="052F58"/>
                </a:solidFill>
                <a:latin typeface="Calibri"/>
                <a:cs typeface="Calibri"/>
              </a:rPr>
              <a:t> </a:t>
            </a:r>
            <a:r>
              <a:rPr sz="1650" b="1" spc="130" dirty="0">
                <a:solidFill>
                  <a:srgbClr val="052F58"/>
                </a:solidFill>
                <a:latin typeface="Calibri"/>
                <a:cs typeface="Calibri"/>
              </a:rPr>
              <a:t>uống</a:t>
            </a:r>
            <a:r>
              <a:rPr sz="1650" b="1" spc="110" dirty="0">
                <a:solidFill>
                  <a:srgbClr val="052F58"/>
                </a:solidFill>
                <a:latin typeface="Calibri"/>
                <a:cs typeface="Calibri"/>
              </a:rPr>
              <a:t> </a:t>
            </a:r>
            <a:r>
              <a:rPr sz="1650" b="1" dirty="0">
                <a:solidFill>
                  <a:srgbClr val="052F58"/>
                </a:solidFill>
                <a:latin typeface="Calibri"/>
                <a:cs typeface="Calibri"/>
              </a:rPr>
              <a:t>trực</a:t>
            </a:r>
            <a:r>
              <a:rPr sz="1650" b="1" spc="114" dirty="0">
                <a:solidFill>
                  <a:srgbClr val="052F58"/>
                </a:solidFill>
                <a:latin typeface="Calibri"/>
                <a:cs typeface="Calibri"/>
              </a:rPr>
              <a:t> </a:t>
            </a:r>
            <a:r>
              <a:rPr sz="1650" b="1" spc="65" dirty="0">
                <a:solidFill>
                  <a:srgbClr val="052F58"/>
                </a:solidFill>
                <a:latin typeface="Calibri"/>
                <a:cs typeface="Calibri"/>
              </a:rPr>
              <a:t>tiếp</a:t>
            </a:r>
            <a:r>
              <a:rPr sz="1650" b="1" spc="110" dirty="0">
                <a:solidFill>
                  <a:srgbClr val="052F58"/>
                </a:solidFill>
                <a:latin typeface="Calibri"/>
                <a:cs typeface="Calibri"/>
              </a:rPr>
              <a:t> </a:t>
            </a:r>
            <a:r>
              <a:rPr sz="1650" b="1" spc="155" dirty="0">
                <a:solidFill>
                  <a:srgbClr val="052F58"/>
                </a:solidFill>
                <a:latin typeface="Calibri"/>
                <a:cs typeface="Calibri"/>
              </a:rPr>
              <a:t>và</a:t>
            </a:r>
            <a:r>
              <a:rPr sz="1650" b="1" spc="114" dirty="0">
                <a:solidFill>
                  <a:srgbClr val="052F58"/>
                </a:solidFill>
                <a:latin typeface="Calibri"/>
                <a:cs typeface="Calibri"/>
              </a:rPr>
              <a:t> </a:t>
            </a:r>
            <a:r>
              <a:rPr sz="1650" b="1" spc="60" dirty="0">
                <a:solidFill>
                  <a:srgbClr val="052F58"/>
                </a:solidFill>
                <a:latin typeface="Calibri"/>
                <a:cs typeface="Calibri"/>
              </a:rPr>
              <a:t>thường</a:t>
            </a:r>
            <a:r>
              <a:rPr sz="1650" b="1" spc="110" dirty="0">
                <a:solidFill>
                  <a:srgbClr val="052F58"/>
                </a:solidFill>
                <a:latin typeface="Calibri"/>
                <a:cs typeface="Calibri"/>
              </a:rPr>
              <a:t> </a:t>
            </a:r>
            <a:r>
              <a:rPr sz="1650" b="1" spc="100" dirty="0">
                <a:solidFill>
                  <a:srgbClr val="052F58"/>
                </a:solidFill>
                <a:latin typeface="Calibri"/>
                <a:cs typeface="Calibri"/>
              </a:rPr>
              <a:t>xuyên</a:t>
            </a:r>
            <a:r>
              <a:rPr sz="1650" b="1" spc="110" dirty="0">
                <a:solidFill>
                  <a:srgbClr val="052F58"/>
                </a:solidFill>
                <a:latin typeface="Calibri"/>
                <a:cs typeface="Calibri"/>
              </a:rPr>
              <a:t> </a:t>
            </a:r>
            <a:r>
              <a:rPr sz="1650" b="1" spc="60" dirty="0">
                <a:solidFill>
                  <a:srgbClr val="052F58"/>
                </a:solidFill>
                <a:latin typeface="Calibri"/>
                <a:cs typeface="Calibri"/>
              </a:rPr>
              <a:t>tốt</a:t>
            </a:r>
            <a:r>
              <a:rPr sz="1650" b="1" spc="114" dirty="0">
                <a:solidFill>
                  <a:srgbClr val="052F58"/>
                </a:solidFill>
                <a:latin typeface="Calibri"/>
                <a:cs typeface="Calibri"/>
              </a:rPr>
              <a:t> </a:t>
            </a:r>
            <a:r>
              <a:rPr sz="1650" b="1" spc="85" dirty="0">
                <a:solidFill>
                  <a:srgbClr val="052F58"/>
                </a:solidFill>
                <a:latin typeface="Calibri"/>
                <a:cs typeface="Calibri"/>
              </a:rPr>
              <a:t>cho </a:t>
            </a:r>
            <a:r>
              <a:rPr sz="1650" b="1" spc="80" dirty="0">
                <a:solidFill>
                  <a:srgbClr val="052F58"/>
                </a:solidFill>
                <a:latin typeface="Calibri"/>
                <a:cs typeface="Calibri"/>
              </a:rPr>
              <a:t>sức</a:t>
            </a:r>
            <a:r>
              <a:rPr sz="1650" b="1" spc="100" dirty="0">
                <a:solidFill>
                  <a:srgbClr val="052F58"/>
                </a:solidFill>
                <a:latin typeface="Calibri"/>
                <a:cs typeface="Calibri"/>
              </a:rPr>
              <a:t> </a:t>
            </a:r>
            <a:r>
              <a:rPr sz="1650" b="1" spc="90" dirty="0">
                <a:solidFill>
                  <a:srgbClr val="052F58"/>
                </a:solidFill>
                <a:latin typeface="Calibri"/>
                <a:cs typeface="Calibri"/>
              </a:rPr>
              <a:t>khỏe</a:t>
            </a:r>
            <a:r>
              <a:rPr sz="1650" b="1" spc="105" dirty="0">
                <a:solidFill>
                  <a:srgbClr val="052F58"/>
                </a:solidFill>
                <a:latin typeface="Calibri"/>
                <a:cs typeface="Calibri"/>
              </a:rPr>
              <a:t> </a:t>
            </a:r>
            <a:r>
              <a:rPr sz="1650" b="1" dirty="0">
                <a:solidFill>
                  <a:srgbClr val="052F58"/>
                </a:solidFill>
                <a:latin typeface="Calibri"/>
                <a:cs typeface="Calibri"/>
              </a:rPr>
              <a:t>cơ</a:t>
            </a:r>
            <a:r>
              <a:rPr sz="1650" b="1" spc="105" dirty="0">
                <a:solidFill>
                  <a:srgbClr val="052F58"/>
                </a:solidFill>
                <a:latin typeface="Calibri"/>
                <a:cs typeface="Calibri"/>
              </a:rPr>
              <a:t> </a:t>
            </a:r>
            <a:r>
              <a:rPr sz="1650" b="1" spc="-20" dirty="0">
                <a:solidFill>
                  <a:srgbClr val="052F58"/>
                </a:solidFill>
                <a:latin typeface="Calibri"/>
                <a:cs typeface="Calibri"/>
              </a:rPr>
              <a:t>thể.</a:t>
            </a:r>
            <a:endParaRPr sz="1650">
              <a:latin typeface="Calibri"/>
              <a:cs typeface="Calibri"/>
            </a:endParaRPr>
          </a:p>
          <a:p>
            <a:pPr marL="368935" marR="407670" algn="just">
              <a:lnSpc>
                <a:spcPct val="113700"/>
              </a:lnSpc>
            </a:pPr>
            <a:r>
              <a:rPr sz="1650" b="1" spc="145" dirty="0">
                <a:solidFill>
                  <a:srgbClr val="052F58"/>
                </a:solidFill>
                <a:latin typeface="Calibri"/>
                <a:cs typeface="Calibri"/>
              </a:rPr>
              <a:t>Chai</a:t>
            </a:r>
            <a:r>
              <a:rPr sz="1650" b="1" spc="75" dirty="0">
                <a:solidFill>
                  <a:srgbClr val="052F58"/>
                </a:solidFill>
                <a:latin typeface="Calibri"/>
                <a:cs typeface="Calibri"/>
              </a:rPr>
              <a:t> </a:t>
            </a:r>
            <a:r>
              <a:rPr sz="1650" b="1" spc="160" dirty="0">
                <a:solidFill>
                  <a:srgbClr val="052F58"/>
                </a:solidFill>
                <a:latin typeface="Calibri"/>
                <a:cs typeface="Calibri"/>
              </a:rPr>
              <a:t>250mL</a:t>
            </a:r>
            <a:r>
              <a:rPr sz="1650" b="1" spc="80" dirty="0">
                <a:solidFill>
                  <a:srgbClr val="052F58"/>
                </a:solidFill>
                <a:latin typeface="Calibri"/>
                <a:cs typeface="Calibri"/>
              </a:rPr>
              <a:t> </a:t>
            </a:r>
            <a:r>
              <a:rPr sz="1650" b="1" spc="90" dirty="0">
                <a:solidFill>
                  <a:srgbClr val="052F58"/>
                </a:solidFill>
                <a:latin typeface="Calibri"/>
                <a:cs typeface="Calibri"/>
              </a:rPr>
              <a:t>một</a:t>
            </a:r>
            <a:r>
              <a:rPr sz="1650" b="1" spc="80" dirty="0">
                <a:solidFill>
                  <a:srgbClr val="052F58"/>
                </a:solidFill>
                <a:latin typeface="Calibri"/>
                <a:cs typeface="Calibri"/>
              </a:rPr>
              <a:t> </a:t>
            </a:r>
            <a:r>
              <a:rPr sz="1650" b="1" spc="165" dirty="0">
                <a:solidFill>
                  <a:srgbClr val="052F58"/>
                </a:solidFill>
                <a:latin typeface="Calibri"/>
                <a:cs typeface="Calibri"/>
              </a:rPr>
              <a:t>ngày</a:t>
            </a:r>
            <a:r>
              <a:rPr sz="1650" b="1" spc="80" dirty="0">
                <a:solidFill>
                  <a:srgbClr val="052F58"/>
                </a:solidFill>
                <a:latin typeface="Calibri"/>
                <a:cs typeface="Calibri"/>
              </a:rPr>
              <a:t> </a:t>
            </a:r>
            <a:r>
              <a:rPr sz="1650" b="1" spc="130" dirty="0">
                <a:solidFill>
                  <a:srgbClr val="052F58"/>
                </a:solidFill>
                <a:latin typeface="Calibri"/>
                <a:cs typeface="Calibri"/>
              </a:rPr>
              <a:t>uống</a:t>
            </a:r>
            <a:r>
              <a:rPr sz="1650" b="1" spc="80" dirty="0">
                <a:solidFill>
                  <a:srgbClr val="052F58"/>
                </a:solidFill>
                <a:latin typeface="Calibri"/>
                <a:cs typeface="Calibri"/>
              </a:rPr>
              <a:t> </a:t>
            </a:r>
            <a:r>
              <a:rPr sz="1650" b="1" dirty="0">
                <a:solidFill>
                  <a:srgbClr val="052F58"/>
                </a:solidFill>
                <a:latin typeface="Calibri"/>
                <a:cs typeface="Calibri"/>
              </a:rPr>
              <a:t>từ</a:t>
            </a:r>
            <a:r>
              <a:rPr sz="1650" b="1" spc="80" dirty="0">
                <a:solidFill>
                  <a:srgbClr val="052F58"/>
                </a:solidFill>
                <a:latin typeface="Calibri"/>
                <a:cs typeface="Calibri"/>
              </a:rPr>
              <a:t> </a:t>
            </a:r>
            <a:r>
              <a:rPr sz="1650" b="1" spc="150" dirty="0">
                <a:solidFill>
                  <a:srgbClr val="052F58"/>
                </a:solidFill>
                <a:latin typeface="Calibri"/>
                <a:cs typeface="Calibri"/>
              </a:rPr>
              <a:t>2</a:t>
            </a:r>
            <a:r>
              <a:rPr sz="1650" b="1" spc="80" dirty="0">
                <a:solidFill>
                  <a:srgbClr val="052F58"/>
                </a:solidFill>
                <a:latin typeface="Calibri"/>
                <a:cs typeface="Calibri"/>
              </a:rPr>
              <a:t> </a:t>
            </a:r>
            <a:r>
              <a:rPr sz="1650" b="1" spc="215" dirty="0">
                <a:solidFill>
                  <a:srgbClr val="052F58"/>
                </a:solidFill>
                <a:latin typeface="Calibri"/>
                <a:cs typeface="Calibri"/>
              </a:rPr>
              <a:t>-</a:t>
            </a:r>
            <a:r>
              <a:rPr sz="1650" b="1" spc="75" dirty="0">
                <a:solidFill>
                  <a:srgbClr val="052F58"/>
                </a:solidFill>
                <a:latin typeface="Calibri"/>
                <a:cs typeface="Calibri"/>
              </a:rPr>
              <a:t> </a:t>
            </a:r>
            <a:r>
              <a:rPr sz="1650" b="1" spc="150" dirty="0">
                <a:solidFill>
                  <a:srgbClr val="052F58"/>
                </a:solidFill>
                <a:latin typeface="Calibri"/>
                <a:cs typeface="Calibri"/>
              </a:rPr>
              <a:t>8</a:t>
            </a:r>
            <a:r>
              <a:rPr sz="1650" b="1" spc="80" dirty="0">
                <a:solidFill>
                  <a:srgbClr val="052F58"/>
                </a:solidFill>
                <a:latin typeface="Calibri"/>
                <a:cs typeface="Calibri"/>
              </a:rPr>
              <a:t> </a:t>
            </a:r>
            <a:r>
              <a:rPr sz="1650" b="1" spc="75" dirty="0">
                <a:solidFill>
                  <a:srgbClr val="052F58"/>
                </a:solidFill>
                <a:latin typeface="Calibri"/>
                <a:cs typeface="Calibri"/>
              </a:rPr>
              <a:t>chai. </a:t>
            </a:r>
            <a:r>
              <a:rPr sz="1650" b="1" spc="145" dirty="0">
                <a:solidFill>
                  <a:srgbClr val="052F58"/>
                </a:solidFill>
                <a:latin typeface="Calibri"/>
                <a:cs typeface="Calibri"/>
              </a:rPr>
              <a:t>Chai</a:t>
            </a:r>
            <a:r>
              <a:rPr sz="1650" b="1" spc="75" dirty="0">
                <a:solidFill>
                  <a:srgbClr val="052F58"/>
                </a:solidFill>
                <a:latin typeface="Calibri"/>
                <a:cs typeface="Calibri"/>
              </a:rPr>
              <a:t> </a:t>
            </a:r>
            <a:r>
              <a:rPr sz="1650" b="1" spc="160" dirty="0">
                <a:solidFill>
                  <a:srgbClr val="052F58"/>
                </a:solidFill>
                <a:latin typeface="Calibri"/>
                <a:cs typeface="Calibri"/>
              </a:rPr>
              <a:t>500mL</a:t>
            </a:r>
            <a:r>
              <a:rPr sz="1650" b="1" spc="80" dirty="0">
                <a:solidFill>
                  <a:srgbClr val="052F58"/>
                </a:solidFill>
                <a:latin typeface="Calibri"/>
                <a:cs typeface="Calibri"/>
              </a:rPr>
              <a:t> </a:t>
            </a:r>
            <a:r>
              <a:rPr sz="1650" b="1" spc="90" dirty="0">
                <a:solidFill>
                  <a:srgbClr val="052F58"/>
                </a:solidFill>
                <a:latin typeface="Calibri"/>
                <a:cs typeface="Calibri"/>
              </a:rPr>
              <a:t>một</a:t>
            </a:r>
            <a:r>
              <a:rPr sz="1650" b="1" spc="80" dirty="0">
                <a:solidFill>
                  <a:srgbClr val="052F58"/>
                </a:solidFill>
                <a:latin typeface="Calibri"/>
                <a:cs typeface="Calibri"/>
              </a:rPr>
              <a:t> </a:t>
            </a:r>
            <a:r>
              <a:rPr sz="1650" b="1" spc="165" dirty="0">
                <a:solidFill>
                  <a:srgbClr val="052F58"/>
                </a:solidFill>
                <a:latin typeface="Calibri"/>
                <a:cs typeface="Calibri"/>
              </a:rPr>
              <a:t>ngày</a:t>
            </a:r>
            <a:r>
              <a:rPr sz="1650" b="1" spc="80" dirty="0">
                <a:solidFill>
                  <a:srgbClr val="052F58"/>
                </a:solidFill>
                <a:latin typeface="Calibri"/>
                <a:cs typeface="Calibri"/>
              </a:rPr>
              <a:t> </a:t>
            </a:r>
            <a:r>
              <a:rPr sz="1650" b="1" spc="130" dirty="0">
                <a:solidFill>
                  <a:srgbClr val="052F58"/>
                </a:solidFill>
                <a:latin typeface="Calibri"/>
                <a:cs typeface="Calibri"/>
              </a:rPr>
              <a:t>uống</a:t>
            </a:r>
            <a:r>
              <a:rPr sz="1650" b="1" spc="80" dirty="0">
                <a:solidFill>
                  <a:srgbClr val="052F58"/>
                </a:solidFill>
                <a:latin typeface="Calibri"/>
                <a:cs typeface="Calibri"/>
              </a:rPr>
              <a:t> </a:t>
            </a:r>
            <a:r>
              <a:rPr sz="1650" b="1" dirty="0">
                <a:solidFill>
                  <a:srgbClr val="052F58"/>
                </a:solidFill>
                <a:latin typeface="Calibri"/>
                <a:cs typeface="Calibri"/>
              </a:rPr>
              <a:t>từ</a:t>
            </a:r>
            <a:r>
              <a:rPr sz="1650" b="1" spc="80" dirty="0">
                <a:solidFill>
                  <a:srgbClr val="052F58"/>
                </a:solidFill>
                <a:latin typeface="Calibri"/>
                <a:cs typeface="Calibri"/>
              </a:rPr>
              <a:t> </a:t>
            </a:r>
            <a:r>
              <a:rPr sz="1650" b="1" spc="150" dirty="0">
                <a:solidFill>
                  <a:srgbClr val="052F58"/>
                </a:solidFill>
                <a:latin typeface="Calibri"/>
                <a:cs typeface="Calibri"/>
              </a:rPr>
              <a:t>2</a:t>
            </a:r>
            <a:r>
              <a:rPr sz="1650" b="1" spc="80" dirty="0">
                <a:solidFill>
                  <a:srgbClr val="052F58"/>
                </a:solidFill>
                <a:latin typeface="Calibri"/>
                <a:cs typeface="Calibri"/>
              </a:rPr>
              <a:t> </a:t>
            </a:r>
            <a:r>
              <a:rPr sz="1650" b="1" spc="215" dirty="0">
                <a:solidFill>
                  <a:srgbClr val="052F58"/>
                </a:solidFill>
                <a:latin typeface="Calibri"/>
                <a:cs typeface="Calibri"/>
              </a:rPr>
              <a:t>-</a:t>
            </a:r>
            <a:r>
              <a:rPr sz="1650" b="1" spc="75" dirty="0">
                <a:solidFill>
                  <a:srgbClr val="052F58"/>
                </a:solidFill>
                <a:latin typeface="Calibri"/>
                <a:cs typeface="Calibri"/>
              </a:rPr>
              <a:t> </a:t>
            </a:r>
            <a:r>
              <a:rPr sz="1650" b="1" spc="150" dirty="0">
                <a:solidFill>
                  <a:srgbClr val="052F58"/>
                </a:solidFill>
                <a:latin typeface="Calibri"/>
                <a:cs typeface="Calibri"/>
              </a:rPr>
              <a:t>4</a:t>
            </a:r>
            <a:r>
              <a:rPr sz="1650" b="1" spc="80" dirty="0">
                <a:solidFill>
                  <a:srgbClr val="052F58"/>
                </a:solidFill>
                <a:latin typeface="Calibri"/>
                <a:cs typeface="Calibri"/>
              </a:rPr>
              <a:t> </a:t>
            </a:r>
            <a:r>
              <a:rPr sz="1650" b="1" spc="75" dirty="0">
                <a:solidFill>
                  <a:srgbClr val="052F58"/>
                </a:solidFill>
                <a:latin typeface="Calibri"/>
                <a:cs typeface="Calibri"/>
              </a:rPr>
              <a:t>chai. </a:t>
            </a:r>
            <a:r>
              <a:rPr sz="1650" b="1" spc="145" dirty="0">
                <a:solidFill>
                  <a:srgbClr val="052F58"/>
                </a:solidFill>
                <a:latin typeface="Calibri"/>
                <a:cs typeface="Calibri"/>
              </a:rPr>
              <a:t>Chai</a:t>
            </a:r>
            <a:r>
              <a:rPr sz="1650" b="1" spc="75" dirty="0">
                <a:solidFill>
                  <a:srgbClr val="052F58"/>
                </a:solidFill>
                <a:latin typeface="Calibri"/>
                <a:cs typeface="Calibri"/>
              </a:rPr>
              <a:t> </a:t>
            </a:r>
            <a:r>
              <a:rPr sz="1650" b="1" spc="185" dirty="0">
                <a:solidFill>
                  <a:srgbClr val="052F58"/>
                </a:solidFill>
                <a:latin typeface="Calibri"/>
                <a:cs typeface="Calibri"/>
              </a:rPr>
              <a:t>2L</a:t>
            </a:r>
            <a:r>
              <a:rPr sz="1650" b="1" spc="80" dirty="0">
                <a:solidFill>
                  <a:srgbClr val="052F58"/>
                </a:solidFill>
                <a:latin typeface="Calibri"/>
                <a:cs typeface="Calibri"/>
              </a:rPr>
              <a:t> </a:t>
            </a:r>
            <a:r>
              <a:rPr sz="1650" b="1" spc="90" dirty="0">
                <a:solidFill>
                  <a:srgbClr val="052F58"/>
                </a:solidFill>
                <a:latin typeface="Calibri"/>
                <a:cs typeface="Calibri"/>
              </a:rPr>
              <a:t>một</a:t>
            </a:r>
            <a:r>
              <a:rPr sz="1650" b="1" spc="80" dirty="0">
                <a:solidFill>
                  <a:srgbClr val="052F58"/>
                </a:solidFill>
                <a:latin typeface="Calibri"/>
                <a:cs typeface="Calibri"/>
              </a:rPr>
              <a:t> </a:t>
            </a:r>
            <a:r>
              <a:rPr sz="1650" b="1" spc="165" dirty="0">
                <a:solidFill>
                  <a:srgbClr val="052F58"/>
                </a:solidFill>
                <a:latin typeface="Calibri"/>
                <a:cs typeface="Calibri"/>
              </a:rPr>
              <a:t>ngày</a:t>
            </a:r>
            <a:r>
              <a:rPr sz="1650" b="1" spc="80" dirty="0">
                <a:solidFill>
                  <a:srgbClr val="052F58"/>
                </a:solidFill>
                <a:latin typeface="Calibri"/>
                <a:cs typeface="Calibri"/>
              </a:rPr>
              <a:t> </a:t>
            </a:r>
            <a:r>
              <a:rPr sz="1650" b="1" spc="130" dirty="0">
                <a:solidFill>
                  <a:srgbClr val="052F58"/>
                </a:solidFill>
                <a:latin typeface="Calibri"/>
                <a:cs typeface="Calibri"/>
              </a:rPr>
              <a:t>uống</a:t>
            </a:r>
            <a:r>
              <a:rPr sz="1650" b="1" spc="80" dirty="0">
                <a:solidFill>
                  <a:srgbClr val="052F58"/>
                </a:solidFill>
                <a:latin typeface="Calibri"/>
                <a:cs typeface="Calibri"/>
              </a:rPr>
              <a:t> </a:t>
            </a:r>
            <a:r>
              <a:rPr sz="1650" b="1" dirty="0">
                <a:solidFill>
                  <a:srgbClr val="052F58"/>
                </a:solidFill>
                <a:latin typeface="Calibri"/>
                <a:cs typeface="Calibri"/>
              </a:rPr>
              <a:t>từ</a:t>
            </a:r>
            <a:r>
              <a:rPr sz="1650" b="1" spc="80" dirty="0">
                <a:solidFill>
                  <a:srgbClr val="052F58"/>
                </a:solidFill>
                <a:latin typeface="Calibri"/>
                <a:cs typeface="Calibri"/>
              </a:rPr>
              <a:t> </a:t>
            </a:r>
            <a:r>
              <a:rPr sz="1650" b="1" spc="185" dirty="0">
                <a:solidFill>
                  <a:srgbClr val="052F58"/>
                </a:solidFill>
                <a:latin typeface="Calibri"/>
                <a:cs typeface="Calibri"/>
              </a:rPr>
              <a:t>1L</a:t>
            </a:r>
            <a:r>
              <a:rPr sz="1650" b="1" spc="80" dirty="0">
                <a:solidFill>
                  <a:srgbClr val="052F58"/>
                </a:solidFill>
                <a:latin typeface="Calibri"/>
                <a:cs typeface="Calibri"/>
              </a:rPr>
              <a:t> đến </a:t>
            </a:r>
            <a:r>
              <a:rPr sz="1650" b="1" spc="150" dirty="0">
                <a:solidFill>
                  <a:srgbClr val="052F58"/>
                </a:solidFill>
                <a:latin typeface="Calibri"/>
                <a:cs typeface="Calibri"/>
              </a:rPr>
              <a:t>1</a:t>
            </a:r>
            <a:r>
              <a:rPr sz="1650" b="1" spc="80" dirty="0">
                <a:solidFill>
                  <a:srgbClr val="052F58"/>
                </a:solidFill>
                <a:latin typeface="Calibri"/>
                <a:cs typeface="Calibri"/>
              </a:rPr>
              <a:t> </a:t>
            </a:r>
            <a:r>
              <a:rPr sz="1650" b="1" spc="75" dirty="0">
                <a:solidFill>
                  <a:srgbClr val="052F58"/>
                </a:solidFill>
                <a:latin typeface="Calibri"/>
                <a:cs typeface="Calibri"/>
              </a:rPr>
              <a:t>chai.</a:t>
            </a:r>
            <a:endParaRPr sz="1650">
              <a:latin typeface="Calibri"/>
              <a:cs typeface="Calibri"/>
            </a:endParaRPr>
          </a:p>
        </p:txBody>
      </p:sp>
      <p:grpSp>
        <p:nvGrpSpPr>
          <p:cNvPr id="14" name="object 14"/>
          <p:cNvGrpSpPr/>
          <p:nvPr/>
        </p:nvGrpSpPr>
        <p:grpSpPr>
          <a:xfrm>
            <a:off x="570846" y="7612675"/>
            <a:ext cx="67310" cy="924560"/>
            <a:chOff x="570846" y="7612675"/>
            <a:chExt cx="67310" cy="924560"/>
          </a:xfrm>
        </p:grpSpPr>
        <p:pic>
          <p:nvPicPr>
            <p:cNvPr id="15" name="object 15"/>
            <p:cNvPicPr/>
            <p:nvPr/>
          </p:nvPicPr>
          <p:blipFill>
            <a:blip r:embed="rId9" cstate="print"/>
            <a:stretch>
              <a:fillRect/>
            </a:stretch>
          </p:blipFill>
          <p:spPr>
            <a:xfrm>
              <a:off x="570846" y="7612675"/>
              <a:ext cx="66700" cy="66700"/>
            </a:xfrm>
            <a:prstGeom prst="rect">
              <a:avLst/>
            </a:prstGeom>
          </p:spPr>
        </p:pic>
        <p:pic>
          <p:nvPicPr>
            <p:cNvPr id="16" name="object 16"/>
            <p:cNvPicPr/>
            <p:nvPr/>
          </p:nvPicPr>
          <p:blipFill>
            <a:blip r:embed="rId9" cstate="print"/>
            <a:stretch>
              <a:fillRect/>
            </a:stretch>
          </p:blipFill>
          <p:spPr>
            <a:xfrm>
              <a:off x="570846" y="7898533"/>
              <a:ext cx="66700" cy="66700"/>
            </a:xfrm>
            <a:prstGeom prst="rect">
              <a:avLst/>
            </a:prstGeom>
          </p:spPr>
        </p:pic>
        <p:pic>
          <p:nvPicPr>
            <p:cNvPr id="17" name="object 17"/>
            <p:cNvPicPr/>
            <p:nvPr/>
          </p:nvPicPr>
          <p:blipFill>
            <a:blip r:embed="rId9" cstate="print"/>
            <a:stretch>
              <a:fillRect/>
            </a:stretch>
          </p:blipFill>
          <p:spPr>
            <a:xfrm>
              <a:off x="570846" y="8470248"/>
              <a:ext cx="66700" cy="66699"/>
            </a:xfrm>
            <a:prstGeom prst="rect">
              <a:avLst/>
            </a:prstGeom>
          </p:spPr>
        </p:pic>
      </p:grpSp>
      <p:sp>
        <p:nvSpPr>
          <p:cNvPr id="18" name="object 18"/>
          <p:cNvSpPr txBox="1"/>
          <p:nvPr/>
        </p:nvSpPr>
        <p:spPr>
          <a:xfrm>
            <a:off x="405689" y="7737187"/>
            <a:ext cx="4461510" cy="1454785"/>
          </a:xfrm>
          <a:prstGeom prst="rect">
            <a:avLst/>
          </a:prstGeom>
        </p:spPr>
        <p:txBody>
          <a:bodyPr vert="horz" wrap="square" lIns="0" tIns="12700" rIns="0" bIns="0" rtlCol="0">
            <a:spAutoFit/>
          </a:bodyPr>
          <a:lstStyle/>
          <a:p>
            <a:pPr marL="368935" marR="381000">
              <a:lnSpc>
                <a:spcPct val="113700"/>
              </a:lnSpc>
              <a:spcBef>
                <a:spcPts val="100"/>
              </a:spcBef>
            </a:pPr>
            <a:r>
              <a:rPr sz="1650" b="1" dirty="0">
                <a:solidFill>
                  <a:srgbClr val="FFFFFF"/>
                </a:solidFill>
                <a:latin typeface="Calibri"/>
                <a:cs typeface="Calibri"/>
              </a:rPr>
              <a:t>Mỗi</a:t>
            </a:r>
            <a:r>
              <a:rPr sz="1650" b="1" spc="90" dirty="0">
                <a:solidFill>
                  <a:srgbClr val="FFFFFF"/>
                </a:solidFill>
                <a:latin typeface="Calibri"/>
                <a:cs typeface="Calibri"/>
              </a:rPr>
              <a:t> </a:t>
            </a:r>
            <a:r>
              <a:rPr sz="1650" b="1" spc="165" dirty="0">
                <a:solidFill>
                  <a:srgbClr val="FFFFFF"/>
                </a:solidFill>
                <a:latin typeface="Calibri"/>
                <a:cs typeface="Calibri"/>
              </a:rPr>
              <a:t>ngày</a:t>
            </a:r>
            <a:r>
              <a:rPr sz="1650" b="1" spc="90" dirty="0">
                <a:solidFill>
                  <a:srgbClr val="FFFFFF"/>
                </a:solidFill>
                <a:latin typeface="Calibri"/>
                <a:cs typeface="Calibri"/>
              </a:rPr>
              <a:t> </a:t>
            </a:r>
            <a:r>
              <a:rPr sz="1650" b="1" spc="125" dirty="0">
                <a:solidFill>
                  <a:srgbClr val="FFFFFF"/>
                </a:solidFill>
                <a:latin typeface="Calibri"/>
                <a:cs typeface="Calibri"/>
              </a:rPr>
              <a:t>60mL,</a:t>
            </a:r>
            <a:r>
              <a:rPr sz="1650" b="1" spc="90" dirty="0">
                <a:solidFill>
                  <a:srgbClr val="FFFFFF"/>
                </a:solidFill>
                <a:latin typeface="Calibri"/>
                <a:cs typeface="Calibri"/>
              </a:rPr>
              <a:t> </a:t>
            </a:r>
            <a:r>
              <a:rPr sz="1650" b="1" spc="110" dirty="0">
                <a:solidFill>
                  <a:srgbClr val="FFFFFF"/>
                </a:solidFill>
                <a:latin typeface="Calibri"/>
                <a:cs typeface="Calibri"/>
              </a:rPr>
              <a:t>có</a:t>
            </a:r>
            <a:r>
              <a:rPr sz="1650" b="1" spc="90" dirty="0">
                <a:solidFill>
                  <a:srgbClr val="FFFFFF"/>
                </a:solidFill>
                <a:latin typeface="Calibri"/>
                <a:cs typeface="Calibri"/>
              </a:rPr>
              <a:t> </a:t>
            </a:r>
            <a:r>
              <a:rPr sz="1650" b="1" spc="70" dirty="0">
                <a:solidFill>
                  <a:srgbClr val="FFFFFF"/>
                </a:solidFill>
                <a:latin typeface="Calibri"/>
                <a:cs typeface="Calibri"/>
              </a:rPr>
              <a:t>thể</a:t>
            </a:r>
            <a:r>
              <a:rPr sz="1650" b="1" spc="95" dirty="0">
                <a:solidFill>
                  <a:srgbClr val="FFFFFF"/>
                </a:solidFill>
                <a:latin typeface="Calibri"/>
                <a:cs typeface="Calibri"/>
              </a:rPr>
              <a:t> </a:t>
            </a:r>
            <a:r>
              <a:rPr sz="1650" b="1" spc="114" dirty="0">
                <a:solidFill>
                  <a:srgbClr val="FFFFFF"/>
                </a:solidFill>
                <a:latin typeface="Calibri"/>
                <a:cs typeface="Calibri"/>
              </a:rPr>
              <a:t>chia</a:t>
            </a:r>
            <a:r>
              <a:rPr sz="1650" b="1" spc="90" dirty="0">
                <a:solidFill>
                  <a:srgbClr val="FFFFFF"/>
                </a:solidFill>
                <a:latin typeface="Calibri"/>
                <a:cs typeface="Calibri"/>
              </a:rPr>
              <a:t> </a:t>
            </a:r>
            <a:r>
              <a:rPr sz="1650" b="1" spc="120" dirty="0">
                <a:solidFill>
                  <a:srgbClr val="FFFFFF"/>
                </a:solidFill>
                <a:latin typeface="Calibri"/>
                <a:cs typeface="Calibri"/>
              </a:rPr>
              <a:t>làm</a:t>
            </a:r>
            <a:r>
              <a:rPr sz="1650" b="1" spc="90" dirty="0">
                <a:solidFill>
                  <a:srgbClr val="FFFFFF"/>
                </a:solidFill>
                <a:latin typeface="Calibri"/>
                <a:cs typeface="Calibri"/>
              </a:rPr>
              <a:t> </a:t>
            </a:r>
            <a:r>
              <a:rPr sz="1650" b="1" spc="150" dirty="0">
                <a:solidFill>
                  <a:srgbClr val="FFFFFF"/>
                </a:solidFill>
                <a:latin typeface="Calibri"/>
                <a:cs typeface="Calibri"/>
              </a:rPr>
              <a:t>2</a:t>
            </a:r>
            <a:r>
              <a:rPr sz="1650" b="1" spc="90" dirty="0">
                <a:solidFill>
                  <a:srgbClr val="FFFFFF"/>
                </a:solidFill>
                <a:latin typeface="Calibri"/>
                <a:cs typeface="Calibri"/>
              </a:rPr>
              <a:t> </a:t>
            </a:r>
            <a:r>
              <a:rPr sz="1650" b="1" spc="85" dirty="0">
                <a:solidFill>
                  <a:srgbClr val="FFFFFF"/>
                </a:solidFill>
                <a:latin typeface="Calibri"/>
                <a:cs typeface="Calibri"/>
              </a:rPr>
              <a:t>lần </a:t>
            </a:r>
            <a:r>
              <a:rPr sz="1650" b="1" spc="80" dirty="0">
                <a:solidFill>
                  <a:srgbClr val="FFFFFF"/>
                </a:solidFill>
                <a:latin typeface="Calibri"/>
                <a:cs typeface="Calibri"/>
              </a:rPr>
              <a:t>mỗi </a:t>
            </a:r>
            <a:r>
              <a:rPr sz="1650" b="1" spc="110" dirty="0">
                <a:solidFill>
                  <a:srgbClr val="FFFFFF"/>
                </a:solidFill>
                <a:latin typeface="Calibri"/>
                <a:cs typeface="Calibri"/>
              </a:rPr>
              <a:t>lần</a:t>
            </a:r>
            <a:r>
              <a:rPr sz="1650" b="1" spc="80" dirty="0">
                <a:solidFill>
                  <a:srgbClr val="FFFFFF"/>
                </a:solidFill>
                <a:latin typeface="Calibri"/>
                <a:cs typeface="Calibri"/>
              </a:rPr>
              <a:t> </a:t>
            </a:r>
            <a:r>
              <a:rPr sz="1650" b="1" spc="105" dirty="0">
                <a:solidFill>
                  <a:srgbClr val="FFFFFF"/>
                </a:solidFill>
                <a:latin typeface="Calibri"/>
                <a:cs typeface="Calibri"/>
              </a:rPr>
              <a:t>30mL.</a:t>
            </a:r>
            <a:endParaRPr sz="1650">
              <a:latin typeface="Calibri"/>
              <a:cs typeface="Calibri"/>
            </a:endParaRPr>
          </a:p>
          <a:p>
            <a:pPr marL="368935">
              <a:lnSpc>
                <a:spcPct val="100000"/>
              </a:lnSpc>
              <a:spcBef>
                <a:spcPts val="270"/>
              </a:spcBef>
            </a:pPr>
            <a:r>
              <a:rPr sz="1650" b="1" spc="140" dirty="0">
                <a:solidFill>
                  <a:srgbClr val="FFFFFF"/>
                </a:solidFill>
                <a:latin typeface="Calibri"/>
                <a:cs typeface="Calibri"/>
              </a:rPr>
              <a:t>Uống</a:t>
            </a:r>
            <a:r>
              <a:rPr sz="1650" b="1" spc="95" dirty="0">
                <a:solidFill>
                  <a:srgbClr val="FFFFFF"/>
                </a:solidFill>
                <a:latin typeface="Calibri"/>
                <a:cs typeface="Calibri"/>
              </a:rPr>
              <a:t> </a:t>
            </a:r>
            <a:r>
              <a:rPr sz="1650" b="1" dirty="0">
                <a:solidFill>
                  <a:srgbClr val="FFFFFF"/>
                </a:solidFill>
                <a:latin typeface="Calibri"/>
                <a:cs typeface="Calibri"/>
              </a:rPr>
              <a:t>trước</a:t>
            </a:r>
            <a:r>
              <a:rPr sz="1650" b="1" spc="95" dirty="0">
                <a:solidFill>
                  <a:srgbClr val="FFFFFF"/>
                </a:solidFill>
                <a:latin typeface="Calibri"/>
                <a:cs typeface="Calibri"/>
              </a:rPr>
              <a:t> </a:t>
            </a:r>
            <a:r>
              <a:rPr sz="1650" b="1" spc="80" dirty="0">
                <a:solidFill>
                  <a:srgbClr val="FFFFFF"/>
                </a:solidFill>
                <a:latin typeface="Calibri"/>
                <a:cs typeface="Calibri"/>
              </a:rPr>
              <a:t>khi</a:t>
            </a:r>
            <a:r>
              <a:rPr sz="1650" b="1" spc="95" dirty="0">
                <a:solidFill>
                  <a:srgbClr val="FFFFFF"/>
                </a:solidFill>
                <a:latin typeface="Calibri"/>
                <a:cs typeface="Calibri"/>
              </a:rPr>
              <a:t> </a:t>
            </a:r>
            <a:r>
              <a:rPr sz="1650" b="1" spc="150" dirty="0">
                <a:solidFill>
                  <a:srgbClr val="FFFFFF"/>
                </a:solidFill>
                <a:latin typeface="Calibri"/>
                <a:cs typeface="Calibri"/>
              </a:rPr>
              <a:t>ăn</a:t>
            </a:r>
            <a:r>
              <a:rPr sz="1650" b="1" spc="95" dirty="0">
                <a:solidFill>
                  <a:srgbClr val="FFFFFF"/>
                </a:solidFill>
                <a:latin typeface="Calibri"/>
                <a:cs typeface="Calibri"/>
              </a:rPr>
              <a:t> </a:t>
            </a:r>
            <a:r>
              <a:rPr sz="1650" b="1" spc="150" dirty="0">
                <a:solidFill>
                  <a:srgbClr val="FFFFFF"/>
                </a:solidFill>
                <a:latin typeface="Calibri"/>
                <a:cs typeface="Calibri"/>
              </a:rPr>
              <a:t>30</a:t>
            </a:r>
            <a:r>
              <a:rPr sz="1650" b="1" spc="95" dirty="0">
                <a:solidFill>
                  <a:srgbClr val="FFFFFF"/>
                </a:solidFill>
                <a:latin typeface="Calibri"/>
                <a:cs typeface="Calibri"/>
              </a:rPr>
              <a:t> phút</a:t>
            </a:r>
            <a:r>
              <a:rPr sz="1650" b="1" spc="100" dirty="0">
                <a:solidFill>
                  <a:srgbClr val="FFFFFF"/>
                </a:solidFill>
                <a:latin typeface="Calibri"/>
                <a:cs typeface="Calibri"/>
              </a:rPr>
              <a:t> </a:t>
            </a:r>
            <a:r>
              <a:rPr sz="1650" b="1" spc="80" dirty="0">
                <a:solidFill>
                  <a:srgbClr val="FFFFFF"/>
                </a:solidFill>
                <a:latin typeface="Calibri"/>
                <a:cs typeface="Calibri"/>
              </a:rPr>
              <a:t>đến</a:t>
            </a:r>
            <a:r>
              <a:rPr sz="1650" b="1" spc="95" dirty="0">
                <a:solidFill>
                  <a:srgbClr val="FFFFFF"/>
                </a:solidFill>
                <a:latin typeface="Calibri"/>
                <a:cs typeface="Calibri"/>
              </a:rPr>
              <a:t> </a:t>
            </a:r>
            <a:r>
              <a:rPr sz="1650" b="1" spc="150" dirty="0">
                <a:solidFill>
                  <a:srgbClr val="FFFFFF"/>
                </a:solidFill>
                <a:latin typeface="Calibri"/>
                <a:cs typeface="Calibri"/>
              </a:rPr>
              <a:t>1</a:t>
            </a:r>
            <a:r>
              <a:rPr sz="1650" b="1" spc="95" dirty="0">
                <a:solidFill>
                  <a:srgbClr val="FFFFFF"/>
                </a:solidFill>
                <a:latin typeface="Calibri"/>
                <a:cs typeface="Calibri"/>
              </a:rPr>
              <a:t> </a:t>
            </a:r>
            <a:r>
              <a:rPr sz="1650" b="1" spc="65" dirty="0">
                <a:solidFill>
                  <a:srgbClr val="FFFFFF"/>
                </a:solidFill>
                <a:latin typeface="Calibri"/>
                <a:cs typeface="Calibri"/>
              </a:rPr>
              <a:t>tiếng.</a:t>
            </a:r>
            <a:endParaRPr sz="1650">
              <a:latin typeface="Calibri"/>
              <a:cs typeface="Calibri"/>
            </a:endParaRPr>
          </a:p>
          <a:p>
            <a:pPr marL="12700" marR="5080">
              <a:lnSpc>
                <a:spcPct val="113700"/>
              </a:lnSpc>
            </a:pPr>
            <a:r>
              <a:rPr sz="1650" b="1" dirty="0">
                <a:solidFill>
                  <a:srgbClr val="FFFFFF"/>
                </a:solidFill>
                <a:latin typeface="Calibri"/>
                <a:cs typeface="Calibri"/>
              </a:rPr>
              <a:t>*</a:t>
            </a:r>
            <a:r>
              <a:rPr sz="1650" b="1" spc="75" dirty="0">
                <a:solidFill>
                  <a:srgbClr val="FFFFFF"/>
                </a:solidFill>
                <a:latin typeface="Calibri"/>
                <a:cs typeface="Calibri"/>
              </a:rPr>
              <a:t> </a:t>
            </a:r>
            <a:r>
              <a:rPr sz="1650" b="1" spc="114" dirty="0">
                <a:solidFill>
                  <a:srgbClr val="FFFFFF"/>
                </a:solidFill>
                <a:latin typeface="Calibri"/>
                <a:cs typeface="Calibri"/>
              </a:rPr>
              <a:t>Đối</a:t>
            </a:r>
            <a:r>
              <a:rPr sz="1650" b="1" spc="80" dirty="0">
                <a:solidFill>
                  <a:srgbClr val="FFFFFF"/>
                </a:solidFill>
                <a:latin typeface="Calibri"/>
                <a:cs typeface="Calibri"/>
              </a:rPr>
              <a:t> </a:t>
            </a:r>
            <a:r>
              <a:rPr sz="1650" b="1" spc="50" dirty="0">
                <a:solidFill>
                  <a:srgbClr val="FFFFFF"/>
                </a:solidFill>
                <a:latin typeface="Calibri"/>
                <a:cs typeface="Calibri"/>
              </a:rPr>
              <a:t>tượng</a:t>
            </a:r>
            <a:r>
              <a:rPr sz="1650" b="1" spc="75" dirty="0">
                <a:solidFill>
                  <a:srgbClr val="FFFFFF"/>
                </a:solidFill>
                <a:latin typeface="Calibri"/>
                <a:cs typeface="Calibri"/>
              </a:rPr>
              <a:t> </a:t>
            </a:r>
            <a:r>
              <a:rPr sz="1650" b="1" spc="155" dirty="0">
                <a:solidFill>
                  <a:srgbClr val="FFFFFF"/>
                </a:solidFill>
                <a:latin typeface="Calibri"/>
                <a:cs typeface="Calibri"/>
              </a:rPr>
              <a:t>mắc</a:t>
            </a:r>
            <a:r>
              <a:rPr sz="1650" b="1" spc="80" dirty="0">
                <a:solidFill>
                  <a:srgbClr val="FFFFFF"/>
                </a:solidFill>
                <a:latin typeface="Calibri"/>
                <a:cs typeface="Calibri"/>
              </a:rPr>
              <a:t> </a:t>
            </a:r>
            <a:r>
              <a:rPr sz="1650" b="1" spc="155" dirty="0">
                <a:solidFill>
                  <a:srgbClr val="FFFFFF"/>
                </a:solidFill>
                <a:latin typeface="Calibri"/>
                <a:cs typeface="Calibri"/>
              </a:rPr>
              <a:t>các</a:t>
            </a:r>
            <a:r>
              <a:rPr sz="1650" b="1" spc="75" dirty="0">
                <a:solidFill>
                  <a:srgbClr val="FFFFFF"/>
                </a:solidFill>
                <a:latin typeface="Calibri"/>
                <a:cs typeface="Calibri"/>
              </a:rPr>
              <a:t> </a:t>
            </a:r>
            <a:r>
              <a:rPr sz="1650" b="1" spc="100" dirty="0">
                <a:solidFill>
                  <a:srgbClr val="FFFFFF"/>
                </a:solidFill>
                <a:latin typeface="Calibri"/>
                <a:cs typeface="Calibri"/>
              </a:rPr>
              <a:t>bệnh</a:t>
            </a:r>
            <a:r>
              <a:rPr sz="1650" b="1" spc="80" dirty="0">
                <a:solidFill>
                  <a:srgbClr val="FFFFFF"/>
                </a:solidFill>
                <a:latin typeface="Calibri"/>
                <a:cs typeface="Calibri"/>
              </a:rPr>
              <a:t> </a:t>
            </a:r>
            <a:r>
              <a:rPr sz="1650" b="1" spc="55" dirty="0">
                <a:solidFill>
                  <a:srgbClr val="FFFFFF"/>
                </a:solidFill>
                <a:latin typeface="Calibri"/>
                <a:cs typeface="Calibri"/>
              </a:rPr>
              <a:t>tiêu</a:t>
            </a:r>
            <a:r>
              <a:rPr sz="1650" b="1" spc="75" dirty="0">
                <a:solidFill>
                  <a:srgbClr val="FFFFFF"/>
                </a:solidFill>
                <a:latin typeface="Calibri"/>
                <a:cs typeface="Calibri"/>
              </a:rPr>
              <a:t> </a:t>
            </a:r>
            <a:r>
              <a:rPr sz="1650" b="1" spc="130" dirty="0">
                <a:solidFill>
                  <a:srgbClr val="FFFFFF"/>
                </a:solidFill>
                <a:latin typeface="Calibri"/>
                <a:cs typeface="Calibri"/>
              </a:rPr>
              <a:t>hóa</a:t>
            </a:r>
            <a:r>
              <a:rPr sz="1650" b="1" spc="80" dirty="0">
                <a:solidFill>
                  <a:srgbClr val="FFFFFF"/>
                </a:solidFill>
                <a:latin typeface="Calibri"/>
                <a:cs typeface="Calibri"/>
              </a:rPr>
              <a:t> </a:t>
            </a:r>
            <a:r>
              <a:rPr sz="1650" b="1" spc="90" dirty="0">
                <a:solidFill>
                  <a:srgbClr val="FFFFFF"/>
                </a:solidFill>
                <a:latin typeface="Calibri"/>
                <a:cs typeface="Calibri"/>
              </a:rPr>
              <a:t>nên</a:t>
            </a:r>
            <a:r>
              <a:rPr sz="1650" b="1" spc="75" dirty="0">
                <a:solidFill>
                  <a:srgbClr val="FFFFFF"/>
                </a:solidFill>
                <a:latin typeface="Calibri"/>
                <a:cs typeface="Calibri"/>
              </a:rPr>
              <a:t> </a:t>
            </a:r>
            <a:r>
              <a:rPr sz="1650" b="1" spc="110" dirty="0">
                <a:solidFill>
                  <a:srgbClr val="FFFFFF"/>
                </a:solidFill>
                <a:latin typeface="Calibri"/>
                <a:cs typeface="Calibri"/>
              </a:rPr>
              <a:t>uống </a:t>
            </a:r>
            <a:r>
              <a:rPr sz="1650" b="1" spc="155" dirty="0">
                <a:solidFill>
                  <a:srgbClr val="FFFFFF"/>
                </a:solidFill>
                <a:latin typeface="Calibri"/>
                <a:cs typeface="Calibri"/>
              </a:rPr>
              <a:t>sau</a:t>
            </a:r>
            <a:r>
              <a:rPr sz="1650" b="1" spc="75" dirty="0">
                <a:solidFill>
                  <a:srgbClr val="FFFFFF"/>
                </a:solidFill>
                <a:latin typeface="Calibri"/>
                <a:cs typeface="Calibri"/>
              </a:rPr>
              <a:t> </a:t>
            </a:r>
            <a:r>
              <a:rPr sz="1650" b="1" spc="80" dirty="0">
                <a:solidFill>
                  <a:srgbClr val="FFFFFF"/>
                </a:solidFill>
                <a:latin typeface="Calibri"/>
                <a:cs typeface="Calibri"/>
              </a:rPr>
              <a:t>khi </a:t>
            </a:r>
            <a:r>
              <a:rPr sz="1650" b="1" spc="150" dirty="0">
                <a:solidFill>
                  <a:srgbClr val="FFFFFF"/>
                </a:solidFill>
                <a:latin typeface="Calibri"/>
                <a:cs typeface="Calibri"/>
              </a:rPr>
              <a:t>ăn</a:t>
            </a:r>
            <a:r>
              <a:rPr sz="1650" b="1" spc="80" dirty="0">
                <a:solidFill>
                  <a:srgbClr val="FFFFFF"/>
                </a:solidFill>
                <a:latin typeface="Calibri"/>
                <a:cs typeface="Calibri"/>
              </a:rPr>
              <a:t> </a:t>
            </a:r>
            <a:r>
              <a:rPr sz="1650" b="1" dirty="0">
                <a:solidFill>
                  <a:srgbClr val="FFFFFF"/>
                </a:solidFill>
                <a:latin typeface="Calibri"/>
                <a:cs typeface="Calibri"/>
              </a:rPr>
              <a:t>từ</a:t>
            </a:r>
            <a:r>
              <a:rPr sz="1650" b="1" spc="75" dirty="0">
                <a:solidFill>
                  <a:srgbClr val="FFFFFF"/>
                </a:solidFill>
                <a:latin typeface="Calibri"/>
                <a:cs typeface="Calibri"/>
              </a:rPr>
              <a:t> </a:t>
            </a:r>
            <a:r>
              <a:rPr sz="1650" b="1" spc="150" dirty="0">
                <a:solidFill>
                  <a:srgbClr val="FFFFFF"/>
                </a:solidFill>
                <a:latin typeface="Calibri"/>
                <a:cs typeface="Calibri"/>
              </a:rPr>
              <a:t>30</a:t>
            </a:r>
            <a:r>
              <a:rPr sz="1650" b="1" spc="80" dirty="0">
                <a:solidFill>
                  <a:srgbClr val="FFFFFF"/>
                </a:solidFill>
                <a:latin typeface="Calibri"/>
                <a:cs typeface="Calibri"/>
              </a:rPr>
              <a:t> </a:t>
            </a:r>
            <a:r>
              <a:rPr sz="1650" b="1" spc="95" dirty="0">
                <a:solidFill>
                  <a:srgbClr val="FFFFFF"/>
                </a:solidFill>
                <a:latin typeface="Calibri"/>
                <a:cs typeface="Calibri"/>
              </a:rPr>
              <a:t>phút</a:t>
            </a:r>
            <a:r>
              <a:rPr sz="1650" b="1" spc="80" dirty="0">
                <a:solidFill>
                  <a:srgbClr val="FFFFFF"/>
                </a:solidFill>
                <a:latin typeface="Calibri"/>
                <a:cs typeface="Calibri"/>
              </a:rPr>
              <a:t> đến</a:t>
            </a:r>
            <a:r>
              <a:rPr sz="1650" b="1" spc="75" dirty="0">
                <a:solidFill>
                  <a:srgbClr val="FFFFFF"/>
                </a:solidFill>
                <a:latin typeface="Calibri"/>
                <a:cs typeface="Calibri"/>
              </a:rPr>
              <a:t> </a:t>
            </a:r>
            <a:r>
              <a:rPr sz="1650" b="1" spc="150" dirty="0">
                <a:solidFill>
                  <a:srgbClr val="FFFFFF"/>
                </a:solidFill>
                <a:latin typeface="Calibri"/>
                <a:cs typeface="Calibri"/>
              </a:rPr>
              <a:t>1</a:t>
            </a:r>
            <a:r>
              <a:rPr sz="1650" b="1" spc="80" dirty="0">
                <a:solidFill>
                  <a:srgbClr val="FFFFFF"/>
                </a:solidFill>
                <a:latin typeface="Calibri"/>
                <a:cs typeface="Calibri"/>
              </a:rPr>
              <a:t> </a:t>
            </a:r>
            <a:r>
              <a:rPr sz="1650" b="1" spc="65" dirty="0">
                <a:solidFill>
                  <a:srgbClr val="FFFFFF"/>
                </a:solidFill>
                <a:latin typeface="Calibri"/>
                <a:cs typeface="Calibri"/>
              </a:rPr>
              <a:t>tiếng.</a:t>
            </a:r>
            <a:endParaRPr sz="1650">
              <a:latin typeface="Calibri"/>
              <a:cs typeface="Calibri"/>
            </a:endParaRPr>
          </a:p>
        </p:txBody>
      </p:sp>
      <p:sp>
        <p:nvSpPr>
          <p:cNvPr id="19" name="object 19"/>
          <p:cNvSpPr txBox="1"/>
          <p:nvPr/>
        </p:nvSpPr>
        <p:spPr>
          <a:xfrm>
            <a:off x="405689" y="6010125"/>
            <a:ext cx="5104765" cy="1752600"/>
          </a:xfrm>
          <a:prstGeom prst="rect">
            <a:avLst/>
          </a:prstGeom>
        </p:spPr>
        <p:txBody>
          <a:bodyPr vert="horz" wrap="square" lIns="0" tIns="33655" rIns="0" bIns="0" rtlCol="0">
            <a:spAutoFit/>
          </a:bodyPr>
          <a:lstStyle/>
          <a:p>
            <a:pPr marL="12700">
              <a:lnSpc>
                <a:spcPct val="100000"/>
              </a:lnSpc>
              <a:spcBef>
                <a:spcPts val="265"/>
              </a:spcBef>
            </a:pPr>
            <a:r>
              <a:rPr sz="2200" b="1" spc="285" dirty="0">
                <a:solidFill>
                  <a:srgbClr val="FFFFFF"/>
                </a:solidFill>
                <a:latin typeface="Calibri"/>
                <a:cs typeface="Calibri"/>
              </a:rPr>
              <a:t>KHOÁNG</a:t>
            </a:r>
            <a:r>
              <a:rPr sz="2200" b="1" spc="145" dirty="0">
                <a:solidFill>
                  <a:srgbClr val="FFFFFF"/>
                </a:solidFill>
                <a:latin typeface="Calibri"/>
                <a:cs typeface="Calibri"/>
              </a:rPr>
              <a:t> </a:t>
            </a:r>
            <a:r>
              <a:rPr sz="2200" b="1" spc="225" dirty="0">
                <a:solidFill>
                  <a:srgbClr val="FFFFFF"/>
                </a:solidFill>
                <a:latin typeface="Calibri"/>
                <a:cs typeface="Calibri"/>
              </a:rPr>
              <a:t>VI</a:t>
            </a:r>
            <a:r>
              <a:rPr sz="2200" b="1" spc="150" dirty="0">
                <a:solidFill>
                  <a:srgbClr val="FFFFFF"/>
                </a:solidFill>
                <a:latin typeface="Calibri"/>
                <a:cs typeface="Calibri"/>
              </a:rPr>
              <a:t> </a:t>
            </a:r>
            <a:r>
              <a:rPr sz="2200" b="1" spc="180" dirty="0">
                <a:solidFill>
                  <a:srgbClr val="FFFFFF"/>
                </a:solidFill>
                <a:latin typeface="Calibri"/>
                <a:cs typeface="Calibri"/>
              </a:rPr>
              <a:t>LƯỢNG</a:t>
            </a:r>
            <a:r>
              <a:rPr sz="2200" b="1" spc="150" dirty="0">
                <a:solidFill>
                  <a:srgbClr val="FFFFFF"/>
                </a:solidFill>
                <a:latin typeface="Calibri"/>
                <a:cs typeface="Calibri"/>
              </a:rPr>
              <a:t> </a:t>
            </a:r>
            <a:r>
              <a:rPr sz="2200" b="1" spc="240" dirty="0">
                <a:solidFill>
                  <a:srgbClr val="FFFFFF"/>
                </a:solidFill>
                <a:latin typeface="Calibri"/>
                <a:cs typeface="Calibri"/>
              </a:rPr>
              <a:t>CMAROX</a:t>
            </a:r>
            <a:r>
              <a:rPr sz="2200" b="1" spc="150" dirty="0">
                <a:solidFill>
                  <a:srgbClr val="FFFFFF"/>
                </a:solidFill>
                <a:latin typeface="Calibri"/>
                <a:cs typeface="Calibri"/>
              </a:rPr>
              <a:t> </a:t>
            </a:r>
            <a:r>
              <a:rPr sz="2200" b="1" spc="160" dirty="0">
                <a:solidFill>
                  <a:srgbClr val="FFFFFF"/>
                </a:solidFill>
                <a:latin typeface="Calibri"/>
                <a:cs typeface="Calibri"/>
              </a:rPr>
              <a:t>10,000</a:t>
            </a:r>
            <a:endParaRPr sz="2200">
              <a:latin typeface="Calibri"/>
              <a:cs typeface="Calibri"/>
            </a:endParaRPr>
          </a:p>
          <a:p>
            <a:pPr marL="12700">
              <a:lnSpc>
                <a:spcPct val="100000"/>
              </a:lnSpc>
              <a:spcBef>
                <a:spcPts val="170"/>
              </a:spcBef>
            </a:pPr>
            <a:r>
              <a:rPr sz="2200" b="1" spc="210" dirty="0">
                <a:solidFill>
                  <a:srgbClr val="FFFFFF"/>
                </a:solidFill>
                <a:latin typeface="Calibri"/>
                <a:cs typeface="Calibri"/>
              </a:rPr>
              <a:t>Dung</a:t>
            </a:r>
            <a:r>
              <a:rPr sz="2200" b="1" spc="110" dirty="0">
                <a:solidFill>
                  <a:srgbClr val="FFFFFF"/>
                </a:solidFill>
                <a:latin typeface="Calibri"/>
                <a:cs typeface="Calibri"/>
              </a:rPr>
              <a:t> </a:t>
            </a:r>
            <a:r>
              <a:rPr sz="2200" b="1" spc="70" dirty="0">
                <a:solidFill>
                  <a:srgbClr val="FFFFFF"/>
                </a:solidFill>
                <a:latin typeface="Calibri"/>
                <a:cs typeface="Calibri"/>
              </a:rPr>
              <a:t>tích:</a:t>
            </a:r>
            <a:r>
              <a:rPr sz="2200" b="1" spc="114" dirty="0">
                <a:solidFill>
                  <a:srgbClr val="FFFFFF"/>
                </a:solidFill>
                <a:latin typeface="Calibri"/>
                <a:cs typeface="Calibri"/>
              </a:rPr>
              <a:t> </a:t>
            </a:r>
            <a:r>
              <a:rPr sz="2200" b="1" spc="220" dirty="0">
                <a:solidFill>
                  <a:srgbClr val="FFFFFF"/>
                </a:solidFill>
                <a:latin typeface="Calibri"/>
                <a:cs typeface="Calibri"/>
              </a:rPr>
              <a:t>2L</a:t>
            </a:r>
            <a:endParaRPr sz="2200">
              <a:latin typeface="Calibri"/>
              <a:cs typeface="Calibri"/>
            </a:endParaRPr>
          </a:p>
          <a:p>
            <a:pPr marL="12700" marR="628015">
              <a:lnSpc>
                <a:spcPct val="113700"/>
              </a:lnSpc>
              <a:spcBef>
                <a:spcPts val="1230"/>
              </a:spcBef>
            </a:pPr>
            <a:r>
              <a:rPr sz="1650" b="1" dirty="0">
                <a:solidFill>
                  <a:srgbClr val="FFFFFF"/>
                </a:solidFill>
                <a:latin typeface="Calibri"/>
                <a:cs typeface="Calibri"/>
              </a:rPr>
              <a:t>*</a:t>
            </a:r>
            <a:r>
              <a:rPr sz="1650" b="1" spc="440" dirty="0">
                <a:solidFill>
                  <a:srgbClr val="FFFFFF"/>
                </a:solidFill>
                <a:latin typeface="Calibri"/>
                <a:cs typeface="Calibri"/>
              </a:rPr>
              <a:t> </a:t>
            </a:r>
            <a:r>
              <a:rPr sz="1650" b="1" spc="125" dirty="0">
                <a:solidFill>
                  <a:srgbClr val="FFFFFF"/>
                </a:solidFill>
                <a:latin typeface="Calibri"/>
                <a:cs typeface="Calibri"/>
              </a:rPr>
              <a:t>Chỉ</a:t>
            </a:r>
            <a:r>
              <a:rPr sz="1650" b="1" spc="440" dirty="0">
                <a:solidFill>
                  <a:srgbClr val="FFFFFF"/>
                </a:solidFill>
                <a:latin typeface="Calibri"/>
                <a:cs typeface="Calibri"/>
              </a:rPr>
              <a:t> </a:t>
            </a:r>
            <a:r>
              <a:rPr sz="1650" b="1" spc="140" dirty="0">
                <a:solidFill>
                  <a:srgbClr val="FFFFFF"/>
                </a:solidFill>
                <a:latin typeface="Calibri"/>
                <a:cs typeface="Calibri"/>
              </a:rPr>
              <a:t>dùng</a:t>
            </a:r>
            <a:r>
              <a:rPr sz="1650" b="1" spc="445" dirty="0">
                <a:solidFill>
                  <a:srgbClr val="FFFFFF"/>
                </a:solidFill>
                <a:latin typeface="Calibri"/>
                <a:cs typeface="Calibri"/>
              </a:rPr>
              <a:t> </a:t>
            </a:r>
            <a:r>
              <a:rPr sz="1650" b="1" spc="110" dirty="0">
                <a:solidFill>
                  <a:srgbClr val="FFFFFF"/>
                </a:solidFill>
                <a:latin typeface="Calibri"/>
                <a:cs typeface="Calibri"/>
              </a:rPr>
              <a:t>cho</a:t>
            </a:r>
            <a:r>
              <a:rPr sz="1650" b="1" spc="440" dirty="0">
                <a:solidFill>
                  <a:srgbClr val="FFFFFF"/>
                </a:solidFill>
                <a:latin typeface="Calibri"/>
                <a:cs typeface="Calibri"/>
              </a:rPr>
              <a:t> </a:t>
            </a:r>
            <a:r>
              <a:rPr sz="1650" b="1" spc="60" dirty="0">
                <a:solidFill>
                  <a:srgbClr val="FFFFFF"/>
                </a:solidFill>
                <a:latin typeface="Calibri"/>
                <a:cs typeface="Calibri"/>
              </a:rPr>
              <a:t>đối</a:t>
            </a:r>
            <a:r>
              <a:rPr sz="1650" b="1" spc="445" dirty="0">
                <a:solidFill>
                  <a:srgbClr val="FFFFFF"/>
                </a:solidFill>
                <a:latin typeface="Calibri"/>
                <a:cs typeface="Calibri"/>
              </a:rPr>
              <a:t> </a:t>
            </a:r>
            <a:r>
              <a:rPr sz="1650" b="1" spc="50" dirty="0">
                <a:solidFill>
                  <a:srgbClr val="FFFFFF"/>
                </a:solidFill>
                <a:latin typeface="Calibri"/>
                <a:cs typeface="Calibri"/>
              </a:rPr>
              <a:t>tượng</a:t>
            </a:r>
            <a:r>
              <a:rPr sz="1650" b="1" spc="440" dirty="0">
                <a:solidFill>
                  <a:srgbClr val="FFFFFF"/>
                </a:solidFill>
                <a:latin typeface="Calibri"/>
                <a:cs typeface="Calibri"/>
              </a:rPr>
              <a:t> </a:t>
            </a:r>
            <a:r>
              <a:rPr sz="1650" b="1" spc="75" dirty="0">
                <a:solidFill>
                  <a:srgbClr val="FFFFFF"/>
                </a:solidFill>
                <a:latin typeface="Calibri"/>
                <a:cs typeface="Calibri"/>
              </a:rPr>
              <a:t>bị</a:t>
            </a:r>
            <a:r>
              <a:rPr sz="1650" b="1" spc="440" dirty="0">
                <a:solidFill>
                  <a:srgbClr val="FFFFFF"/>
                </a:solidFill>
                <a:latin typeface="Calibri"/>
                <a:cs typeface="Calibri"/>
              </a:rPr>
              <a:t> </a:t>
            </a:r>
            <a:r>
              <a:rPr sz="1650" b="1" spc="65" dirty="0">
                <a:solidFill>
                  <a:srgbClr val="FFFFFF"/>
                </a:solidFill>
                <a:latin typeface="Calibri"/>
                <a:cs typeface="Calibri"/>
              </a:rPr>
              <a:t>thiếu</a:t>
            </a:r>
            <a:r>
              <a:rPr sz="1650" b="1" spc="445" dirty="0">
                <a:solidFill>
                  <a:srgbClr val="FFFFFF"/>
                </a:solidFill>
                <a:latin typeface="Calibri"/>
                <a:cs typeface="Calibri"/>
              </a:rPr>
              <a:t> </a:t>
            </a:r>
            <a:r>
              <a:rPr sz="1650" b="1" spc="130" dirty="0">
                <a:solidFill>
                  <a:srgbClr val="FFFFFF"/>
                </a:solidFill>
                <a:latin typeface="Calibri"/>
                <a:cs typeface="Calibri"/>
              </a:rPr>
              <a:t>khoáng </a:t>
            </a:r>
            <a:r>
              <a:rPr sz="1650" b="1" spc="110" dirty="0">
                <a:solidFill>
                  <a:srgbClr val="FFFFFF"/>
                </a:solidFill>
                <a:latin typeface="Calibri"/>
                <a:cs typeface="Calibri"/>
              </a:rPr>
              <a:t>trầm</a:t>
            </a:r>
            <a:r>
              <a:rPr sz="1650" b="1" spc="105" dirty="0">
                <a:solidFill>
                  <a:srgbClr val="FFFFFF"/>
                </a:solidFill>
                <a:latin typeface="Calibri"/>
                <a:cs typeface="Calibri"/>
              </a:rPr>
              <a:t> trọng</a:t>
            </a:r>
            <a:r>
              <a:rPr sz="1650" b="1" spc="110" dirty="0">
                <a:solidFill>
                  <a:srgbClr val="FFFFFF"/>
                </a:solidFill>
                <a:latin typeface="Calibri"/>
                <a:cs typeface="Calibri"/>
              </a:rPr>
              <a:t> </a:t>
            </a:r>
            <a:r>
              <a:rPr sz="1650" b="1" spc="155" dirty="0">
                <a:solidFill>
                  <a:srgbClr val="FFFFFF"/>
                </a:solidFill>
                <a:latin typeface="Calibri"/>
                <a:cs typeface="Calibri"/>
              </a:rPr>
              <a:t>và</a:t>
            </a:r>
            <a:r>
              <a:rPr sz="1650" b="1" spc="105" dirty="0">
                <a:solidFill>
                  <a:srgbClr val="FFFFFF"/>
                </a:solidFill>
                <a:latin typeface="Calibri"/>
                <a:cs typeface="Calibri"/>
              </a:rPr>
              <a:t> </a:t>
            </a:r>
            <a:r>
              <a:rPr sz="1650" b="1" spc="155" dirty="0">
                <a:solidFill>
                  <a:srgbClr val="FFFFFF"/>
                </a:solidFill>
                <a:latin typeface="Calibri"/>
                <a:cs typeface="Calibri"/>
              </a:rPr>
              <a:t>các</a:t>
            </a:r>
            <a:r>
              <a:rPr sz="1650" b="1" spc="110" dirty="0">
                <a:solidFill>
                  <a:srgbClr val="FFFFFF"/>
                </a:solidFill>
                <a:latin typeface="Calibri"/>
                <a:cs typeface="Calibri"/>
              </a:rPr>
              <a:t> </a:t>
            </a:r>
            <a:r>
              <a:rPr sz="1650" b="1" spc="100" dirty="0">
                <a:solidFill>
                  <a:srgbClr val="FFFFFF"/>
                </a:solidFill>
                <a:latin typeface="Calibri"/>
                <a:cs typeface="Calibri"/>
              </a:rPr>
              <a:t>bệnh</a:t>
            </a:r>
            <a:r>
              <a:rPr sz="1650" b="1" spc="105" dirty="0">
                <a:solidFill>
                  <a:srgbClr val="FFFFFF"/>
                </a:solidFill>
                <a:latin typeface="Calibri"/>
                <a:cs typeface="Calibri"/>
              </a:rPr>
              <a:t> </a:t>
            </a:r>
            <a:r>
              <a:rPr sz="1650" b="1" dirty="0">
                <a:solidFill>
                  <a:srgbClr val="FFFFFF"/>
                </a:solidFill>
                <a:latin typeface="Calibri"/>
                <a:cs typeface="Calibri"/>
              </a:rPr>
              <a:t>lối</a:t>
            </a:r>
            <a:r>
              <a:rPr sz="1650" b="1" spc="110" dirty="0">
                <a:solidFill>
                  <a:srgbClr val="FFFFFF"/>
                </a:solidFill>
                <a:latin typeface="Calibri"/>
                <a:cs typeface="Calibri"/>
              </a:rPr>
              <a:t> </a:t>
            </a:r>
            <a:r>
              <a:rPr sz="1650" b="1" spc="130" dirty="0">
                <a:solidFill>
                  <a:srgbClr val="FFFFFF"/>
                </a:solidFill>
                <a:latin typeface="Calibri"/>
                <a:cs typeface="Calibri"/>
              </a:rPr>
              <a:t>sống</a:t>
            </a:r>
            <a:endParaRPr sz="1650">
              <a:latin typeface="Calibri"/>
              <a:cs typeface="Calibri"/>
            </a:endParaRPr>
          </a:p>
          <a:p>
            <a:pPr marL="368935">
              <a:lnSpc>
                <a:spcPct val="100000"/>
              </a:lnSpc>
              <a:spcBef>
                <a:spcPts val="270"/>
              </a:spcBef>
            </a:pPr>
            <a:r>
              <a:rPr sz="1650" b="1" spc="160" dirty="0">
                <a:solidFill>
                  <a:srgbClr val="FFFFFF"/>
                </a:solidFill>
                <a:latin typeface="Calibri"/>
                <a:cs typeface="Calibri"/>
              </a:rPr>
              <a:t>Dùng</a:t>
            </a:r>
            <a:r>
              <a:rPr sz="1650" b="1" spc="145" dirty="0">
                <a:solidFill>
                  <a:srgbClr val="FFFFFF"/>
                </a:solidFill>
                <a:latin typeface="Calibri"/>
                <a:cs typeface="Calibri"/>
              </a:rPr>
              <a:t> </a:t>
            </a:r>
            <a:r>
              <a:rPr sz="1650" b="1" spc="130" dirty="0">
                <a:solidFill>
                  <a:srgbClr val="FFFFFF"/>
                </a:solidFill>
                <a:latin typeface="Calibri"/>
                <a:cs typeface="Calibri"/>
              </a:rPr>
              <a:t>uống</a:t>
            </a:r>
            <a:r>
              <a:rPr sz="1650" b="1" spc="150" dirty="0">
                <a:solidFill>
                  <a:srgbClr val="FFFFFF"/>
                </a:solidFill>
                <a:latin typeface="Calibri"/>
                <a:cs typeface="Calibri"/>
              </a:rPr>
              <a:t> </a:t>
            </a:r>
            <a:r>
              <a:rPr sz="1650" b="1" dirty="0">
                <a:solidFill>
                  <a:srgbClr val="FFFFFF"/>
                </a:solidFill>
                <a:latin typeface="Calibri"/>
                <a:cs typeface="Calibri"/>
              </a:rPr>
              <a:t>trực</a:t>
            </a:r>
            <a:r>
              <a:rPr sz="1650" b="1" spc="150" dirty="0">
                <a:solidFill>
                  <a:srgbClr val="FFFFFF"/>
                </a:solidFill>
                <a:latin typeface="Calibri"/>
                <a:cs typeface="Calibri"/>
              </a:rPr>
              <a:t> </a:t>
            </a:r>
            <a:r>
              <a:rPr sz="1650" b="1" spc="-20" dirty="0">
                <a:solidFill>
                  <a:srgbClr val="FFFFFF"/>
                </a:solidFill>
                <a:latin typeface="Calibri"/>
                <a:cs typeface="Calibri"/>
              </a:rPr>
              <a:t>tiếp.</a:t>
            </a:r>
            <a:endParaRPr sz="1650">
              <a:latin typeface="Calibri"/>
              <a:cs typeface="Calibri"/>
            </a:endParaRPr>
          </a:p>
        </p:txBody>
      </p:sp>
      <p:sp>
        <p:nvSpPr>
          <p:cNvPr id="20" name="object 20"/>
          <p:cNvSpPr txBox="1">
            <a:spLocks noGrp="1"/>
          </p:cNvSpPr>
          <p:nvPr>
            <p:ph type="title"/>
          </p:nvPr>
        </p:nvSpPr>
        <p:spPr>
          <a:xfrm>
            <a:off x="455050" y="950279"/>
            <a:ext cx="4644390" cy="946785"/>
          </a:xfrm>
          <a:prstGeom prst="rect">
            <a:avLst/>
          </a:prstGeom>
        </p:spPr>
        <p:txBody>
          <a:bodyPr vert="horz" wrap="square" lIns="0" tIns="41910" rIns="0" bIns="0" rtlCol="0">
            <a:spAutoFit/>
          </a:bodyPr>
          <a:lstStyle/>
          <a:p>
            <a:pPr marL="12700">
              <a:lnSpc>
                <a:spcPct val="100000"/>
              </a:lnSpc>
              <a:spcBef>
                <a:spcPts val="330"/>
              </a:spcBef>
            </a:pPr>
            <a:r>
              <a:rPr spc="265" dirty="0"/>
              <a:t>HƯỚNG</a:t>
            </a:r>
            <a:r>
              <a:rPr spc="175" dirty="0"/>
              <a:t> </a:t>
            </a:r>
            <a:r>
              <a:rPr spc="390" dirty="0"/>
              <a:t>DẪN</a:t>
            </a:r>
            <a:r>
              <a:rPr spc="180" dirty="0"/>
              <a:t> </a:t>
            </a:r>
            <a:r>
              <a:rPr spc="254" dirty="0"/>
              <a:t>SỬ</a:t>
            </a:r>
            <a:r>
              <a:rPr spc="175" dirty="0"/>
              <a:t> </a:t>
            </a:r>
            <a:r>
              <a:rPr spc="320" dirty="0"/>
              <a:t>DỤNG</a:t>
            </a:r>
          </a:p>
          <a:p>
            <a:pPr marL="12700">
              <a:lnSpc>
                <a:spcPct val="100000"/>
              </a:lnSpc>
              <a:spcBef>
                <a:spcPts val="180"/>
              </a:spcBef>
            </a:pPr>
            <a:r>
              <a:rPr sz="2500" spc="340" dirty="0">
                <a:solidFill>
                  <a:srgbClr val="184E94"/>
                </a:solidFill>
              </a:rPr>
              <a:t>CÁC</a:t>
            </a:r>
            <a:r>
              <a:rPr sz="2500" spc="114" dirty="0">
                <a:solidFill>
                  <a:srgbClr val="184E94"/>
                </a:solidFill>
              </a:rPr>
              <a:t> </a:t>
            </a:r>
            <a:r>
              <a:rPr sz="2500" spc="260" dirty="0">
                <a:solidFill>
                  <a:srgbClr val="184E94"/>
                </a:solidFill>
              </a:rPr>
              <a:t>DÒNG</a:t>
            </a:r>
            <a:r>
              <a:rPr sz="2500" spc="114" dirty="0">
                <a:solidFill>
                  <a:srgbClr val="184E94"/>
                </a:solidFill>
              </a:rPr>
              <a:t> </a:t>
            </a:r>
            <a:r>
              <a:rPr sz="2500" spc="229" dirty="0">
                <a:solidFill>
                  <a:srgbClr val="184E94"/>
                </a:solidFill>
              </a:rPr>
              <a:t>CMAROX</a:t>
            </a:r>
            <a:endParaRPr sz="2500"/>
          </a:p>
        </p:txBody>
      </p:sp>
      <p:sp>
        <p:nvSpPr>
          <p:cNvPr id="21" name="object 21"/>
          <p:cNvSpPr txBox="1"/>
          <p:nvPr/>
        </p:nvSpPr>
        <p:spPr>
          <a:xfrm>
            <a:off x="5354956" y="7790081"/>
            <a:ext cx="748030" cy="114300"/>
          </a:xfrm>
          <a:prstGeom prst="rect">
            <a:avLst/>
          </a:prstGeom>
        </p:spPr>
        <p:txBody>
          <a:bodyPr vert="horz" wrap="square" lIns="0" tIns="16510" rIns="0" bIns="0" rtlCol="0">
            <a:spAutoFit/>
          </a:bodyPr>
          <a:lstStyle/>
          <a:p>
            <a:pPr marL="12700">
              <a:lnSpc>
                <a:spcPct val="100000"/>
              </a:lnSpc>
              <a:spcBef>
                <a:spcPts val="130"/>
              </a:spcBef>
            </a:pPr>
            <a:r>
              <a:rPr sz="550" b="1" dirty="0">
                <a:solidFill>
                  <a:srgbClr val="C4CCDE"/>
                </a:solidFill>
                <a:latin typeface="Arial"/>
                <a:cs typeface="Arial"/>
              </a:rPr>
              <a:t>KHOÁNG</a:t>
            </a:r>
            <a:r>
              <a:rPr sz="550" b="1" spc="60" dirty="0">
                <a:solidFill>
                  <a:srgbClr val="C4CCDE"/>
                </a:solidFill>
                <a:latin typeface="Arial"/>
                <a:cs typeface="Arial"/>
              </a:rPr>
              <a:t> </a:t>
            </a:r>
            <a:r>
              <a:rPr sz="550" b="1" dirty="0">
                <a:solidFill>
                  <a:srgbClr val="C4CCDE"/>
                </a:solidFill>
                <a:latin typeface="Arial"/>
                <a:cs typeface="Arial"/>
              </a:rPr>
              <a:t>VI</a:t>
            </a:r>
            <a:r>
              <a:rPr sz="550" b="1" spc="65" dirty="0">
                <a:solidFill>
                  <a:srgbClr val="C4CCDE"/>
                </a:solidFill>
                <a:latin typeface="Arial"/>
                <a:cs typeface="Arial"/>
              </a:rPr>
              <a:t> </a:t>
            </a:r>
            <a:r>
              <a:rPr sz="550" b="1" spc="-10" dirty="0">
                <a:solidFill>
                  <a:srgbClr val="C4CCDE"/>
                </a:solidFill>
                <a:latin typeface="Arial"/>
                <a:cs typeface="Arial"/>
              </a:rPr>
              <a:t>LƯỢNG</a:t>
            </a:r>
            <a:endParaRPr sz="550">
              <a:latin typeface="Arial"/>
              <a:cs typeface="Arial"/>
            </a:endParaRPr>
          </a:p>
        </p:txBody>
      </p:sp>
      <p:pic>
        <p:nvPicPr>
          <p:cNvPr id="22" name="object 22"/>
          <p:cNvPicPr/>
          <p:nvPr/>
        </p:nvPicPr>
        <p:blipFill>
          <a:blip r:embed="rId10" cstate="print"/>
          <a:stretch>
            <a:fillRect/>
          </a:stretch>
        </p:blipFill>
        <p:spPr>
          <a:xfrm>
            <a:off x="5404103" y="7869935"/>
            <a:ext cx="646175" cy="274319"/>
          </a:xfrm>
          <a:prstGeom prst="rect">
            <a:avLst/>
          </a:prstGeom>
        </p:spPr>
      </p:pic>
      <p:sp>
        <p:nvSpPr>
          <p:cNvPr id="23" name="object 23"/>
          <p:cNvSpPr txBox="1"/>
          <p:nvPr/>
        </p:nvSpPr>
        <p:spPr>
          <a:xfrm>
            <a:off x="5435887" y="7863546"/>
            <a:ext cx="549275" cy="287655"/>
          </a:xfrm>
          <a:prstGeom prst="rect">
            <a:avLst/>
          </a:prstGeom>
        </p:spPr>
        <p:txBody>
          <a:bodyPr vert="horz" wrap="square" lIns="0" tIns="32384" rIns="0" bIns="0" rtlCol="0">
            <a:spAutoFit/>
          </a:bodyPr>
          <a:lstStyle/>
          <a:p>
            <a:pPr marL="12700">
              <a:lnSpc>
                <a:spcPct val="100000"/>
              </a:lnSpc>
              <a:spcBef>
                <a:spcPts val="254"/>
              </a:spcBef>
            </a:pPr>
            <a:r>
              <a:rPr sz="2100" spc="-487" baseline="1984" dirty="0">
                <a:solidFill>
                  <a:srgbClr val="FFFFFF"/>
                </a:solidFill>
                <a:latin typeface="Gill Sans MT"/>
                <a:cs typeface="Gill Sans MT"/>
              </a:rPr>
              <a:t>1</a:t>
            </a:r>
            <a:r>
              <a:rPr sz="2100" spc="-1807" baseline="1984" dirty="0">
                <a:solidFill>
                  <a:srgbClr val="FFFFFF"/>
                </a:solidFill>
                <a:latin typeface="Gill Sans MT"/>
                <a:cs typeface="Gill Sans MT"/>
              </a:rPr>
              <a:t>O</a:t>
            </a:r>
            <a:r>
              <a:rPr sz="1575" spc="75" baseline="7936" dirty="0">
                <a:solidFill>
                  <a:srgbClr val="FFFFFF"/>
                </a:solidFill>
                <a:latin typeface="Gill Sans MT"/>
                <a:cs typeface="Gill Sans MT"/>
              </a:rPr>
              <a:t>O</a:t>
            </a:r>
            <a:r>
              <a:rPr sz="1575" spc="-1350" baseline="7936" dirty="0">
                <a:solidFill>
                  <a:srgbClr val="FFFFFF"/>
                </a:solidFill>
                <a:latin typeface="Gill Sans MT"/>
                <a:cs typeface="Gill Sans MT"/>
              </a:rPr>
              <a:t>O</a:t>
            </a:r>
            <a:r>
              <a:rPr sz="2100" spc="-322" baseline="1984" dirty="0">
                <a:solidFill>
                  <a:srgbClr val="FFFFFF"/>
                </a:solidFill>
                <a:latin typeface="Gill Sans MT"/>
                <a:cs typeface="Gill Sans MT"/>
              </a:rPr>
              <a:t>O</a:t>
            </a:r>
            <a:r>
              <a:rPr sz="1400" spc="-1180" dirty="0">
                <a:solidFill>
                  <a:srgbClr val="FFFFFF"/>
                </a:solidFill>
                <a:latin typeface="Gill Sans MT"/>
                <a:cs typeface="Gill Sans MT"/>
              </a:rPr>
              <a:t>O</a:t>
            </a:r>
            <a:r>
              <a:rPr sz="1575" spc="75" baseline="5291" dirty="0">
                <a:solidFill>
                  <a:srgbClr val="FFFFFF"/>
                </a:solidFill>
                <a:latin typeface="Gill Sans MT"/>
                <a:cs typeface="Gill Sans MT"/>
              </a:rPr>
              <a:t>O</a:t>
            </a:r>
            <a:r>
              <a:rPr sz="1400" spc="-1205" dirty="0">
                <a:solidFill>
                  <a:srgbClr val="FFFFFF"/>
                </a:solidFill>
                <a:latin typeface="Gill Sans MT"/>
                <a:cs typeface="Gill Sans MT"/>
              </a:rPr>
              <a:t>O</a:t>
            </a:r>
            <a:r>
              <a:rPr sz="1575" spc="-44" baseline="7936" dirty="0">
                <a:solidFill>
                  <a:srgbClr val="FFFFFF"/>
                </a:solidFill>
                <a:latin typeface="Gill Sans MT"/>
                <a:cs typeface="Gill Sans MT"/>
              </a:rPr>
              <a:t>O</a:t>
            </a:r>
            <a:endParaRPr sz="1575" baseline="7936">
              <a:latin typeface="Gill Sans MT"/>
              <a:cs typeface="Gill Sans MT"/>
            </a:endParaRPr>
          </a:p>
        </p:txBody>
      </p:sp>
      <p:pic>
        <p:nvPicPr>
          <p:cNvPr id="24" name="object 24"/>
          <p:cNvPicPr/>
          <p:nvPr/>
        </p:nvPicPr>
        <p:blipFill>
          <a:blip r:embed="rId11" cstate="print"/>
          <a:stretch>
            <a:fillRect/>
          </a:stretch>
        </p:blipFill>
        <p:spPr>
          <a:xfrm>
            <a:off x="359292" y="267345"/>
            <a:ext cx="990973" cy="333500"/>
          </a:xfrm>
          <a:prstGeom prst="rect">
            <a:avLst/>
          </a:prstGeom>
        </p:spPr>
      </p:pic>
      <p:sp>
        <p:nvSpPr>
          <p:cNvPr id="25" name="object 25"/>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sp>
        <p:nvSpPr>
          <p:cNvPr id="26" name="object 26"/>
          <p:cNvSpPr txBox="1"/>
          <p:nvPr/>
        </p:nvSpPr>
        <p:spPr>
          <a:xfrm>
            <a:off x="422707" y="9688807"/>
            <a:ext cx="6600825" cy="608965"/>
          </a:xfrm>
          <a:prstGeom prst="rect">
            <a:avLst/>
          </a:prstGeom>
        </p:spPr>
        <p:txBody>
          <a:bodyPr vert="horz" wrap="square" lIns="0" tIns="13335" rIns="0" bIns="0" rtlCol="0">
            <a:spAutoFit/>
          </a:bodyPr>
          <a:lstStyle/>
          <a:p>
            <a:pPr marL="12700">
              <a:lnSpc>
                <a:spcPct val="100000"/>
              </a:lnSpc>
              <a:spcBef>
                <a:spcPts val="105"/>
              </a:spcBef>
            </a:pPr>
            <a:r>
              <a:rPr sz="1150" b="1" spc="50" dirty="0">
                <a:solidFill>
                  <a:srgbClr val="E32F2B"/>
                </a:solidFill>
                <a:latin typeface="Calibri"/>
                <a:cs typeface="Calibri"/>
              </a:rPr>
              <a:t>*LƯU</a:t>
            </a:r>
            <a:r>
              <a:rPr sz="1150" b="1" spc="75" dirty="0">
                <a:solidFill>
                  <a:srgbClr val="E32F2B"/>
                </a:solidFill>
                <a:latin typeface="Calibri"/>
                <a:cs typeface="Calibri"/>
              </a:rPr>
              <a:t> </a:t>
            </a:r>
            <a:r>
              <a:rPr sz="1150" b="1" spc="50" dirty="0">
                <a:solidFill>
                  <a:srgbClr val="E32F2B"/>
                </a:solidFill>
                <a:latin typeface="Calibri"/>
                <a:cs typeface="Calibri"/>
              </a:rPr>
              <a:t>Ý:</a:t>
            </a:r>
            <a:endParaRPr sz="1150">
              <a:latin typeface="Calibri"/>
              <a:cs typeface="Calibri"/>
            </a:endParaRPr>
          </a:p>
          <a:p>
            <a:pPr marL="12700" marR="5080">
              <a:lnSpc>
                <a:spcPct val="114199"/>
              </a:lnSpc>
            </a:pPr>
            <a:r>
              <a:rPr sz="1150" b="1" spc="70" dirty="0">
                <a:solidFill>
                  <a:srgbClr val="052F58"/>
                </a:solidFill>
                <a:latin typeface="Calibri"/>
                <a:cs typeface="Calibri"/>
              </a:rPr>
              <a:t>Trẻ</a:t>
            </a:r>
            <a:r>
              <a:rPr sz="1150" b="1" spc="105" dirty="0">
                <a:solidFill>
                  <a:srgbClr val="052F58"/>
                </a:solidFill>
                <a:latin typeface="Calibri"/>
                <a:cs typeface="Calibri"/>
              </a:rPr>
              <a:t> </a:t>
            </a:r>
            <a:r>
              <a:rPr sz="1150" b="1" dirty="0">
                <a:solidFill>
                  <a:srgbClr val="052F58"/>
                </a:solidFill>
                <a:latin typeface="Calibri"/>
                <a:cs typeface="Calibri"/>
              </a:rPr>
              <a:t>em,</a:t>
            </a:r>
            <a:r>
              <a:rPr sz="1150" b="1" spc="110" dirty="0">
                <a:solidFill>
                  <a:srgbClr val="052F58"/>
                </a:solidFill>
                <a:latin typeface="Calibri"/>
                <a:cs typeface="Calibri"/>
              </a:rPr>
              <a:t> </a:t>
            </a:r>
            <a:r>
              <a:rPr sz="1150" b="1" spc="70" dirty="0">
                <a:solidFill>
                  <a:srgbClr val="052F58"/>
                </a:solidFill>
                <a:latin typeface="Calibri"/>
                <a:cs typeface="Calibri"/>
              </a:rPr>
              <a:t>phụ</a:t>
            </a:r>
            <a:r>
              <a:rPr sz="1150" b="1" spc="105" dirty="0">
                <a:solidFill>
                  <a:srgbClr val="052F58"/>
                </a:solidFill>
                <a:latin typeface="Calibri"/>
                <a:cs typeface="Calibri"/>
              </a:rPr>
              <a:t> </a:t>
            </a:r>
            <a:r>
              <a:rPr sz="1150" b="1" dirty="0">
                <a:solidFill>
                  <a:srgbClr val="052F58"/>
                </a:solidFill>
                <a:latin typeface="Calibri"/>
                <a:cs typeface="Calibri"/>
              </a:rPr>
              <a:t>nữ</a:t>
            </a:r>
            <a:r>
              <a:rPr sz="1150" b="1" spc="110" dirty="0">
                <a:solidFill>
                  <a:srgbClr val="052F58"/>
                </a:solidFill>
                <a:latin typeface="Calibri"/>
                <a:cs typeface="Calibri"/>
              </a:rPr>
              <a:t> </a:t>
            </a:r>
            <a:r>
              <a:rPr sz="1150" b="1" spc="114" dirty="0">
                <a:solidFill>
                  <a:srgbClr val="052F58"/>
                </a:solidFill>
                <a:latin typeface="Calibri"/>
                <a:cs typeface="Calibri"/>
              </a:rPr>
              <a:t>mang</a:t>
            </a:r>
            <a:r>
              <a:rPr sz="1150" b="1" spc="105" dirty="0">
                <a:solidFill>
                  <a:srgbClr val="052F58"/>
                </a:solidFill>
                <a:latin typeface="Calibri"/>
                <a:cs typeface="Calibri"/>
              </a:rPr>
              <a:t> </a:t>
            </a:r>
            <a:r>
              <a:rPr sz="1150" b="1" spc="60" dirty="0">
                <a:solidFill>
                  <a:srgbClr val="052F58"/>
                </a:solidFill>
                <a:latin typeface="Calibri"/>
                <a:cs typeface="Calibri"/>
              </a:rPr>
              <a:t>thai</a:t>
            </a:r>
            <a:r>
              <a:rPr sz="1150" b="1" spc="110" dirty="0">
                <a:solidFill>
                  <a:srgbClr val="052F58"/>
                </a:solidFill>
                <a:latin typeface="Calibri"/>
                <a:cs typeface="Calibri"/>
              </a:rPr>
              <a:t> </a:t>
            </a:r>
            <a:r>
              <a:rPr sz="1150" b="1" spc="105" dirty="0">
                <a:solidFill>
                  <a:srgbClr val="052F58"/>
                </a:solidFill>
                <a:latin typeface="Calibri"/>
                <a:cs typeface="Calibri"/>
              </a:rPr>
              <a:t>và các</a:t>
            </a:r>
            <a:r>
              <a:rPr sz="1150" b="1" spc="110" dirty="0">
                <a:solidFill>
                  <a:srgbClr val="052F58"/>
                </a:solidFill>
                <a:latin typeface="Calibri"/>
                <a:cs typeface="Calibri"/>
              </a:rPr>
              <a:t> </a:t>
            </a:r>
            <a:r>
              <a:rPr sz="1150" b="1" dirty="0">
                <a:solidFill>
                  <a:srgbClr val="052F58"/>
                </a:solidFill>
                <a:latin typeface="Calibri"/>
                <a:cs typeface="Calibri"/>
              </a:rPr>
              <a:t>đối</a:t>
            </a:r>
            <a:r>
              <a:rPr sz="1150" b="1" spc="105" dirty="0">
                <a:solidFill>
                  <a:srgbClr val="052F58"/>
                </a:solidFill>
                <a:latin typeface="Calibri"/>
                <a:cs typeface="Calibri"/>
              </a:rPr>
              <a:t> </a:t>
            </a:r>
            <a:r>
              <a:rPr sz="1150" b="1" dirty="0">
                <a:solidFill>
                  <a:srgbClr val="052F58"/>
                </a:solidFill>
                <a:latin typeface="Calibri"/>
                <a:cs typeface="Calibri"/>
              </a:rPr>
              <a:t>tượng</a:t>
            </a:r>
            <a:r>
              <a:rPr sz="1150" b="1" spc="110" dirty="0">
                <a:solidFill>
                  <a:srgbClr val="052F58"/>
                </a:solidFill>
                <a:latin typeface="Calibri"/>
                <a:cs typeface="Calibri"/>
              </a:rPr>
              <a:t> </a:t>
            </a:r>
            <a:r>
              <a:rPr sz="1150" b="1" spc="105" dirty="0">
                <a:solidFill>
                  <a:srgbClr val="052F58"/>
                </a:solidFill>
                <a:latin typeface="Calibri"/>
                <a:cs typeface="Calibri"/>
              </a:rPr>
              <a:t>đang </a:t>
            </a:r>
            <a:r>
              <a:rPr sz="1150" b="1" dirty="0">
                <a:solidFill>
                  <a:srgbClr val="052F58"/>
                </a:solidFill>
                <a:latin typeface="Calibri"/>
                <a:cs typeface="Calibri"/>
              </a:rPr>
              <a:t>điều</a:t>
            </a:r>
            <a:r>
              <a:rPr sz="1150" b="1" spc="110" dirty="0">
                <a:solidFill>
                  <a:srgbClr val="052F58"/>
                </a:solidFill>
                <a:latin typeface="Calibri"/>
                <a:cs typeface="Calibri"/>
              </a:rPr>
              <a:t> </a:t>
            </a:r>
            <a:r>
              <a:rPr sz="1150" b="1" dirty="0">
                <a:solidFill>
                  <a:srgbClr val="052F58"/>
                </a:solidFill>
                <a:latin typeface="Calibri"/>
                <a:cs typeface="Calibri"/>
              </a:rPr>
              <a:t>trị</a:t>
            </a:r>
            <a:r>
              <a:rPr sz="1150" b="1" spc="105" dirty="0">
                <a:solidFill>
                  <a:srgbClr val="052F58"/>
                </a:solidFill>
                <a:latin typeface="Calibri"/>
                <a:cs typeface="Calibri"/>
              </a:rPr>
              <a:t> </a:t>
            </a:r>
            <a:r>
              <a:rPr sz="1150" b="1" spc="65" dirty="0">
                <a:solidFill>
                  <a:srgbClr val="052F58"/>
                </a:solidFill>
                <a:latin typeface="Calibri"/>
                <a:cs typeface="Calibri"/>
              </a:rPr>
              <a:t>bệnh</a:t>
            </a:r>
            <a:r>
              <a:rPr sz="1150" b="1" spc="110" dirty="0">
                <a:solidFill>
                  <a:srgbClr val="052F58"/>
                </a:solidFill>
                <a:latin typeface="Calibri"/>
                <a:cs typeface="Calibri"/>
              </a:rPr>
              <a:t> </a:t>
            </a:r>
            <a:r>
              <a:rPr sz="1150" b="1" spc="60" dirty="0">
                <a:solidFill>
                  <a:srgbClr val="052F58"/>
                </a:solidFill>
                <a:latin typeface="Calibri"/>
                <a:cs typeface="Calibri"/>
              </a:rPr>
              <a:t>nên</a:t>
            </a:r>
            <a:r>
              <a:rPr sz="1150" b="1" spc="105" dirty="0">
                <a:solidFill>
                  <a:srgbClr val="052F58"/>
                </a:solidFill>
                <a:latin typeface="Calibri"/>
                <a:cs typeface="Calibri"/>
              </a:rPr>
              <a:t> </a:t>
            </a:r>
            <a:r>
              <a:rPr sz="1150" b="1" spc="80" dirty="0">
                <a:solidFill>
                  <a:srgbClr val="052F58"/>
                </a:solidFill>
                <a:latin typeface="Calibri"/>
                <a:cs typeface="Calibri"/>
              </a:rPr>
              <a:t>tham</a:t>
            </a:r>
            <a:r>
              <a:rPr sz="1150" b="1" spc="110" dirty="0">
                <a:solidFill>
                  <a:srgbClr val="052F58"/>
                </a:solidFill>
                <a:latin typeface="Calibri"/>
                <a:cs typeface="Calibri"/>
              </a:rPr>
              <a:t> </a:t>
            </a:r>
            <a:r>
              <a:rPr sz="1150" b="1" spc="85" dirty="0">
                <a:solidFill>
                  <a:srgbClr val="052F58"/>
                </a:solidFill>
                <a:latin typeface="Calibri"/>
                <a:cs typeface="Calibri"/>
              </a:rPr>
              <a:t>khảo</a:t>
            </a:r>
            <a:r>
              <a:rPr sz="1150" b="1" spc="105" dirty="0">
                <a:solidFill>
                  <a:srgbClr val="052F58"/>
                </a:solidFill>
                <a:latin typeface="Calibri"/>
                <a:cs typeface="Calibri"/>
              </a:rPr>
              <a:t> </a:t>
            </a:r>
            <a:r>
              <a:rPr sz="1150" b="1" spc="75" dirty="0">
                <a:solidFill>
                  <a:srgbClr val="052F58"/>
                </a:solidFill>
                <a:latin typeface="Calibri"/>
                <a:cs typeface="Calibri"/>
              </a:rPr>
              <a:t>ý</a:t>
            </a:r>
            <a:r>
              <a:rPr sz="1150" b="1" spc="110" dirty="0">
                <a:solidFill>
                  <a:srgbClr val="052F58"/>
                </a:solidFill>
                <a:latin typeface="Calibri"/>
                <a:cs typeface="Calibri"/>
              </a:rPr>
              <a:t> </a:t>
            </a:r>
            <a:r>
              <a:rPr sz="1150" b="1" spc="50" dirty="0">
                <a:solidFill>
                  <a:srgbClr val="052F58"/>
                </a:solidFill>
                <a:latin typeface="Calibri"/>
                <a:cs typeface="Calibri"/>
              </a:rPr>
              <a:t>kiến</a:t>
            </a:r>
            <a:r>
              <a:rPr sz="1150" b="1" spc="105" dirty="0">
                <a:solidFill>
                  <a:srgbClr val="052F58"/>
                </a:solidFill>
                <a:latin typeface="Calibri"/>
                <a:cs typeface="Calibri"/>
              </a:rPr>
              <a:t> và</a:t>
            </a:r>
            <a:r>
              <a:rPr sz="1150" b="1" spc="110" dirty="0">
                <a:solidFill>
                  <a:srgbClr val="052F58"/>
                </a:solidFill>
                <a:latin typeface="Calibri"/>
                <a:cs typeface="Calibri"/>
              </a:rPr>
              <a:t> </a:t>
            </a:r>
            <a:r>
              <a:rPr sz="1150" b="1" dirty="0">
                <a:solidFill>
                  <a:srgbClr val="052F58"/>
                </a:solidFill>
                <a:latin typeface="Calibri"/>
                <a:cs typeface="Calibri"/>
              </a:rPr>
              <a:t>tư</a:t>
            </a:r>
            <a:r>
              <a:rPr sz="1150" b="1" spc="105" dirty="0">
                <a:solidFill>
                  <a:srgbClr val="052F58"/>
                </a:solidFill>
                <a:latin typeface="Calibri"/>
                <a:cs typeface="Calibri"/>
              </a:rPr>
              <a:t> </a:t>
            </a:r>
            <a:r>
              <a:rPr sz="1150" b="1" spc="65" dirty="0">
                <a:solidFill>
                  <a:srgbClr val="052F58"/>
                </a:solidFill>
                <a:latin typeface="Calibri"/>
                <a:cs typeface="Calibri"/>
              </a:rPr>
              <a:t>vấn </a:t>
            </a:r>
            <a:r>
              <a:rPr sz="1150" b="1" dirty="0">
                <a:solidFill>
                  <a:srgbClr val="052F58"/>
                </a:solidFill>
                <a:latin typeface="Calibri"/>
                <a:cs typeface="Calibri"/>
              </a:rPr>
              <a:t>liều</a:t>
            </a:r>
            <a:r>
              <a:rPr sz="1150" b="1" spc="105" dirty="0">
                <a:solidFill>
                  <a:srgbClr val="052F58"/>
                </a:solidFill>
                <a:latin typeface="Calibri"/>
                <a:cs typeface="Calibri"/>
              </a:rPr>
              <a:t> </a:t>
            </a:r>
            <a:r>
              <a:rPr sz="1150" b="1" dirty="0">
                <a:solidFill>
                  <a:srgbClr val="052F58"/>
                </a:solidFill>
                <a:latin typeface="Calibri"/>
                <a:cs typeface="Calibri"/>
              </a:rPr>
              <a:t>lượng</a:t>
            </a:r>
            <a:r>
              <a:rPr sz="1150" b="1" spc="110" dirty="0">
                <a:solidFill>
                  <a:srgbClr val="052F58"/>
                </a:solidFill>
                <a:latin typeface="Calibri"/>
                <a:cs typeface="Calibri"/>
              </a:rPr>
              <a:t> </a:t>
            </a:r>
            <a:r>
              <a:rPr sz="1150" b="1" dirty="0">
                <a:solidFill>
                  <a:srgbClr val="052F58"/>
                </a:solidFill>
                <a:latin typeface="Calibri"/>
                <a:cs typeface="Calibri"/>
              </a:rPr>
              <a:t>từ</a:t>
            </a:r>
            <a:r>
              <a:rPr sz="1150" b="1" spc="110" dirty="0">
                <a:solidFill>
                  <a:srgbClr val="052F58"/>
                </a:solidFill>
                <a:latin typeface="Calibri"/>
                <a:cs typeface="Calibri"/>
              </a:rPr>
              <a:t> </a:t>
            </a:r>
            <a:r>
              <a:rPr sz="1150" b="1" spc="80" dirty="0">
                <a:solidFill>
                  <a:srgbClr val="052F58"/>
                </a:solidFill>
                <a:latin typeface="Calibri"/>
                <a:cs typeface="Calibri"/>
              </a:rPr>
              <a:t>Chuyên</a:t>
            </a:r>
            <a:r>
              <a:rPr sz="1150" b="1" spc="110" dirty="0">
                <a:solidFill>
                  <a:srgbClr val="052F58"/>
                </a:solidFill>
                <a:latin typeface="Calibri"/>
                <a:cs typeface="Calibri"/>
              </a:rPr>
              <a:t> </a:t>
            </a:r>
            <a:r>
              <a:rPr sz="1150" b="1" spc="105" dirty="0">
                <a:solidFill>
                  <a:srgbClr val="052F58"/>
                </a:solidFill>
                <a:latin typeface="Calibri"/>
                <a:cs typeface="Calibri"/>
              </a:rPr>
              <a:t>gia</a:t>
            </a:r>
            <a:r>
              <a:rPr sz="1150" b="1" spc="110" dirty="0">
                <a:solidFill>
                  <a:srgbClr val="052F58"/>
                </a:solidFill>
                <a:latin typeface="Calibri"/>
                <a:cs typeface="Calibri"/>
              </a:rPr>
              <a:t> </a:t>
            </a:r>
            <a:r>
              <a:rPr sz="1150" b="1" spc="60" dirty="0">
                <a:solidFill>
                  <a:srgbClr val="052F58"/>
                </a:solidFill>
                <a:latin typeface="Calibri"/>
                <a:cs typeface="Calibri"/>
              </a:rPr>
              <a:t>dinh</a:t>
            </a:r>
            <a:r>
              <a:rPr sz="1150" b="1" spc="105" dirty="0">
                <a:solidFill>
                  <a:srgbClr val="052F58"/>
                </a:solidFill>
                <a:latin typeface="Calibri"/>
                <a:cs typeface="Calibri"/>
              </a:rPr>
              <a:t> </a:t>
            </a:r>
            <a:r>
              <a:rPr sz="1150" b="1" dirty="0">
                <a:solidFill>
                  <a:srgbClr val="052F58"/>
                </a:solidFill>
                <a:latin typeface="Calibri"/>
                <a:cs typeface="Calibri"/>
              </a:rPr>
              <a:t>dưỡng</a:t>
            </a:r>
            <a:r>
              <a:rPr sz="1150" b="1" spc="110" dirty="0">
                <a:solidFill>
                  <a:srgbClr val="052F58"/>
                </a:solidFill>
                <a:latin typeface="Calibri"/>
                <a:cs typeface="Calibri"/>
              </a:rPr>
              <a:t> </a:t>
            </a:r>
            <a:r>
              <a:rPr sz="1150" b="1" spc="105" dirty="0">
                <a:solidFill>
                  <a:srgbClr val="052F58"/>
                </a:solidFill>
                <a:latin typeface="Calibri"/>
                <a:cs typeface="Calibri"/>
              </a:rPr>
              <a:t>và</a:t>
            </a:r>
            <a:r>
              <a:rPr sz="1150" b="1" spc="110" dirty="0">
                <a:solidFill>
                  <a:srgbClr val="052F58"/>
                </a:solidFill>
                <a:latin typeface="Calibri"/>
                <a:cs typeface="Calibri"/>
              </a:rPr>
              <a:t> </a:t>
            </a:r>
            <a:r>
              <a:rPr sz="1150" b="1" spc="125" dirty="0">
                <a:solidFill>
                  <a:srgbClr val="052F58"/>
                </a:solidFill>
                <a:latin typeface="Calibri"/>
                <a:cs typeface="Calibri"/>
              </a:rPr>
              <a:t>Bác</a:t>
            </a:r>
            <a:r>
              <a:rPr sz="1150" b="1" spc="110" dirty="0">
                <a:solidFill>
                  <a:srgbClr val="052F58"/>
                </a:solidFill>
                <a:latin typeface="Calibri"/>
                <a:cs typeface="Calibri"/>
              </a:rPr>
              <a:t> </a:t>
            </a:r>
            <a:r>
              <a:rPr sz="1150" b="1" spc="60" dirty="0">
                <a:solidFill>
                  <a:srgbClr val="052F58"/>
                </a:solidFill>
                <a:latin typeface="Calibri"/>
                <a:cs typeface="Calibri"/>
              </a:rPr>
              <a:t>sĩ</a:t>
            </a:r>
            <a:r>
              <a:rPr sz="1150" b="1" spc="110" dirty="0">
                <a:solidFill>
                  <a:srgbClr val="052F58"/>
                </a:solidFill>
                <a:latin typeface="Calibri"/>
                <a:cs typeface="Calibri"/>
              </a:rPr>
              <a:t> </a:t>
            </a:r>
            <a:r>
              <a:rPr sz="1150" b="1" dirty="0">
                <a:solidFill>
                  <a:srgbClr val="052F58"/>
                </a:solidFill>
                <a:latin typeface="Calibri"/>
                <a:cs typeface="Calibri"/>
              </a:rPr>
              <a:t>trước</a:t>
            </a:r>
            <a:r>
              <a:rPr sz="1150" b="1" spc="110" dirty="0">
                <a:solidFill>
                  <a:srgbClr val="052F58"/>
                </a:solidFill>
                <a:latin typeface="Calibri"/>
                <a:cs typeface="Calibri"/>
              </a:rPr>
              <a:t> </a:t>
            </a:r>
            <a:r>
              <a:rPr sz="1150" b="1" spc="50" dirty="0">
                <a:solidFill>
                  <a:srgbClr val="052F58"/>
                </a:solidFill>
                <a:latin typeface="Calibri"/>
                <a:cs typeface="Calibri"/>
              </a:rPr>
              <a:t>khi</a:t>
            </a:r>
            <a:r>
              <a:rPr sz="1150" b="1" spc="105" dirty="0">
                <a:solidFill>
                  <a:srgbClr val="052F58"/>
                </a:solidFill>
                <a:latin typeface="Calibri"/>
                <a:cs typeface="Calibri"/>
              </a:rPr>
              <a:t> </a:t>
            </a:r>
            <a:r>
              <a:rPr sz="1150" b="1" dirty="0">
                <a:solidFill>
                  <a:srgbClr val="052F58"/>
                </a:solidFill>
                <a:latin typeface="Calibri"/>
                <a:cs typeface="Calibri"/>
              </a:rPr>
              <a:t>sử</a:t>
            </a:r>
            <a:r>
              <a:rPr sz="1150" b="1" spc="110" dirty="0">
                <a:solidFill>
                  <a:srgbClr val="052F58"/>
                </a:solidFill>
                <a:latin typeface="Calibri"/>
                <a:cs typeface="Calibri"/>
              </a:rPr>
              <a:t> </a:t>
            </a:r>
            <a:r>
              <a:rPr sz="1150" b="1" spc="50" dirty="0">
                <a:solidFill>
                  <a:srgbClr val="052F58"/>
                </a:solidFill>
                <a:latin typeface="Calibri"/>
                <a:cs typeface="Calibri"/>
              </a:rPr>
              <a:t>dụng.</a:t>
            </a:r>
            <a:endParaRPr sz="1150">
              <a:latin typeface="Calibri"/>
              <a:cs typeface="Calibri"/>
            </a:endParaRPr>
          </a:p>
        </p:txBody>
      </p:sp>
      <p:sp>
        <p:nvSpPr>
          <p:cNvPr id="27" name="object 27"/>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12"/>
              </a:rPr>
              <a:t>www.csc-</a:t>
            </a:r>
            <a:r>
              <a:rPr sz="1050" spc="105" dirty="0">
                <a:solidFill>
                  <a:srgbClr val="184E94"/>
                </a:solidFill>
                <a:latin typeface="Arial"/>
                <a:cs typeface="Arial"/>
                <a:hlinkClick r:id="rId12"/>
              </a:rPr>
              <a:t>vietnam.vn</a:t>
            </a:r>
            <a:endParaRPr sz="1050">
              <a:latin typeface="Arial"/>
              <a:cs typeface="Arial"/>
            </a:endParaRPr>
          </a:p>
        </p:txBody>
      </p:sp>
      <p:sp>
        <p:nvSpPr>
          <p:cNvPr id="28" name="object 28"/>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11/20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92634"/>
            <a:ext cx="7562850" cy="8469630"/>
            <a:chOff x="0" y="892634"/>
            <a:chExt cx="7562850" cy="8469630"/>
          </a:xfrm>
        </p:grpSpPr>
        <p:pic>
          <p:nvPicPr>
            <p:cNvPr id="3" name="object 3"/>
            <p:cNvPicPr/>
            <p:nvPr/>
          </p:nvPicPr>
          <p:blipFill>
            <a:blip r:embed="rId2" cstate="print"/>
            <a:stretch>
              <a:fillRect/>
            </a:stretch>
          </p:blipFill>
          <p:spPr>
            <a:xfrm>
              <a:off x="5830133" y="892634"/>
              <a:ext cx="1485119" cy="1219659"/>
            </a:xfrm>
            <a:prstGeom prst="rect">
              <a:avLst/>
            </a:prstGeom>
          </p:spPr>
        </p:pic>
        <p:sp>
          <p:nvSpPr>
            <p:cNvPr id="4" name="object 4"/>
            <p:cNvSpPr/>
            <p:nvPr/>
          </p:nvSpPr>
          <p:spPr>
            <a:xfrm>
              <a:off x="0" y="2100089"/>
              <a:ext cx="7556500" cy="3637279"/>
            </a:xfrm>
            <a:custGeom>
              <a:avLst/>
              <a:gdLst/>
              <a:ahLst/>
              <a:cxnLst/>
              <a:rect l="l" t="t" r="r" b="b"/>
              <a:pathLst>
                <a:path w="7556500" h="3637279">
                  <a:moveTo>
                    <a:pt x="0" y="3636822"/>
                  </a:moveTo>
                  <a:lnTo>
                    <a:pt x="0" y="0"/>
                  </a:lnTo>
                  <a:lnTo>
                    <a:pt x="7556464" y="0"/>
                  </a:lnTo>
                  <a:lnTo>
                    <a:pt x="7556464" y="3636822"/>
                  </a:lnTo>
                  <a:lnTo>
                    <a:pt x="0" y="3636822"/>
                  </a:lnTo>
                  <a:close/>
                </a:path>
              </a:pathLst>
            </a:custGeom>
            <a:solidFill>
              <a:srgbClr val="184E94"/>
            </a:solidFill>
          </p:spPr>
          <p:txBody>
            <a:bodyPr wrap="square" lIns="0" tIns="0" rIns="0" bIns="0" rtlCol="0"/>
            <a:lstStyle/>
            <a:p>
              <a:endParaRPr/>
            </a:p>
          </p:txBody>
        </p:sp>
        <p:sp>
          <p:nvSpPr>
            <p:cNvPr id="5" name="object 5"/>
            <p:cNvSpPr/>
            <p:nvPr/>
          </p:nvSpPr>
          <p:spPr>
            <a:xfrm>
              <a:off x="0" y="2100096"/>
              <a:ext cx="7562850" cy="7259955"/>
            </a:xfrm>
            <a:custGeom>
              <a:avLst/>
              <a:gdLst/>
              <a:ahLst/>
              <a:cxnLst/>
              <a:rect l="l" t="t" r="r" b="b"/>
              <a:pathLst>
                <a:path w="7562850" h="7259955">
                  <a:moveTo>
                    <a:pt x="17297" y="0"/>
                  </a:moveTo>
                  <a:lnTo>
                    <a:pt x="0" y="0"/>
                  </a:lnTo>
                  <a:lnTo>
                    <a:pt x="0" y="3636822"/>
                  </a:lnTo>
                  <a:lnTo>
                    <a:pt x="17297" y="3636822"/>
                  </a:lnTo>
                  <a:lnTo>
                    <a:pt x="17297" y="0"/>
                  </a:lnTo>
                  <a:close/>
                </a:path>
                <a:path w="7562850" h="7259955">
                  <a:moveTo>
                    <a:pt x="7562837" y="3638905"/>
                  </a:moveTo>
                  <a:lnTo>
                    <a:pt x="0" y="3638905"/>
                  </a:lnTo>
                  <a:lnTo>
                    <a:pt x="0" y="7259955"/>
                  </a:lnTo>
                  <a:lnTo>
                    <a:pt x="7562837" y="7259955"/>
                  </a:lnTo>
                  <a:lnTo>
                    <a:pt x="7562837" y="3638905"/>
                  </a:lnTo>
                  <a:close/>
                </a:path>
              </a:pathLst>
            </a:custGeom>
            <a:solidFill>
              <a:srgbClr val="7CB3DF"/>
            </a:solidFill>
          </p:spPr>
          <p:txBody>
            <a:bodyPr wrap="square" lIns="0" tIns="0" rIns="0" bIns="0" rtlCol="0"/>
            <a:lstStyle/>
            <a:p>
              <a:endParaRPr/>
            </a:p>
          </p:txBody>
        </p:sp>
        <p:sp>
          <p:nvSpPr>
            <p:cNvPr id="6" name="object 6"/>
            <p:cNvSpPr/>
            <p:nvPr/>
          </p:nvSpPr>
          <p:spPr>
            <a:xfrm>
              <a:off x="0" y="5736912"/>
              <a:ext cx="17780" cy="3625215"/>
            </a:xfrm>
            <a:custGeom>
              <a:avLst/>
              <a:gdLst/>
              <a:ahLst/>
              <a:cxnLst/>
              <a:rect l="l" t="t" r="r" b="b"/>
              <a:pathLst>
                <a:path w="17780" h="3625215">
                  <a:moveTo>
                    <a:pt x="0" y="3625213"/>
                  </a:moveTo>
                  <a:lnTo>
                    <a:pt x="0" y="0"/>
                  </a:lnTo>
                  <a:lnTo>
                    <a:pt x="17740" y="0"/>
                  </a:lnTo>
                  <a:lnTo>
                    <a:pt x="17740" y="3625213"/>
                  </a:lnTo>
                  <a:lnTo>
                    <a:pt x="0" y="3625213"/>
                  </a:lnTo>
                  <a:close/>
                </a:path>
              </a:pathLst>
            </a:custGeom>
            <a:solidFill>
              <a:srgbClr val="184E94"/>
            </a:solidFill>
          </p:spPr>
          <p:txBody>
            <a:bodyPr wrap="square" lIns="0" tIns="0" rIns="0" bIns="0" rtlCol="0"/>
            <a:lstStyle/>
            <a:p>
              <a:endParaRPr/>
            </a:p>
          </p:txBody>
        </p:sp>
        <p:pic>
          <p:nvPicPr>
            <p:cNvPr id="7" name="object 7"/>
            <p:cNvPicPr/>
            <p:nvPr/>
          </p:nvPicPr>
          <p:blipFill>
            <a:blip r:embed="rId3" cstate="print"/>
            <a:stretch>
              <a:fillRect/>
            </a:stretch>
          </p:blipFill>
          <p:spPr>
            <a:xfrm>
              <a:off x="596449" y="3419055"/>
              <a:ext cx="1534102" cy="3230191"/>
            </a:xfrm>
            <a:prstGeom prst="rect">
              <a:avLst/>
            </a:prstGeom>
          </p:spPr>
        </p:pic>
        <p:pic>
          <p:nvPicPr>
            <p:cNvPr id="8" name="object 8"/>
            <p:cNvPicPr/>
            <p:nvPr/>
          </p:nvPicPr>
          <p:blipFill>
            <a:blip r:embed="rId4" cstate="print"/>
            <a:stretch>
              <a:fillRect/>
            </a:stretch>
          </p:blipFill>
          <p:spPr>
            <a:xfrm>
              <a:off x="2049679" y="3286044"/>
              <a:ext cx="1095323" cy="3563692"/>
            </a:xfrm>
            <a:prstGeom prst="rect">
              <a:avLst/>
            </a:prstGeom>
          </p:spPr>
        </p:pic>
        <p:pic>
          <p:nvPicPr>
            <p:cNvPr id="9" name="object 9"/>
            <p:cNvPicPr/>
            <p:nvPr/>
          </p:nvPicPr>
          <p:blipFill>
            <a:blip r:embed="rId5" cstate="print"/>
            <a:stretch>
              <a:fillRect/>
            </a:stretch>
          </p:blipFill>
          <p:spPr>
            <a:xfrm>
              <a:off x="4014220" y="3604149"/>
              <a:ext cx="3548629" cy="2915748"/>
            </a:xfrm>
            <a:prstGeom prst="rect">
              <a:avLst/>
            </a:prstGeom>
          </p:spPr>
        </p:pic>
        <p:pic>
          <p:nvPicPr>
            <p:cNvPr id="10" name="object 10"/>
            <p:cNvPicPr/>
            <p:nvPr/>
          </p:nvPicPr>
          <p:blipFill>
            <a:blip r:embed="rId6" cstate="print"/>
            <a:stretch>
              <a:fillRect/>
            </a:stretch>
          </p:blipFill>
          <p:spPr>
            <a:xfrm>
              <a:off x="548495" y="8024187"/>
              <a:ext cx="66700" cy="66699"/>
            </a:xfrm>
            <a:prstGeom prst="rect">
              <a:avLst/>
            </a:prstGeom>
          </p:spPr>
        </p:pic>
        <p:pic>
          <p:nvPicPr>
            <p:cNvPr id="11" name="object 11"/>
            <p:cNvPicPr/>
            <p:nvPr/>
          </p:nvPicPr>
          <p:blipFill>
            <a:blip r:embed="rId6" cstate="print"/>
            <a:stretch>
              <a:fillRect/>
            </a:stretch>
          </p:blipFill>
          <p:spPr>
            <a:xfrm>
              <a:off x="548495" y="8595901"/>
              <a:ext cx="66700" cy="66699"/>
            </a:xfrm>
            <a:prstGeom prst="rect">
              <a:avLst/>
            </a:prstGeom>
          </p:spPr>
        </p:pic>
      </p:grpSp>
      <p:sp>
        <p:nvSpPr>
          <p:cNvPr id="12" name="object 12"/>
          <p:cNvSpPr txBox="1">
            <a:spLocks noGrp="1"/>
          </p:cNvSpPr>
          <p:nvPr>
            <p:ph type="title"/>
          </p:nvPr>
        </p:nvSpPr>
        <p:spPr>
          <a:xfrm>
            <a:off x="455050" y="950279"/>
            <a:ext cx="4644390" cy="946785"/>
          </a:xfrm>
          <a:prstGeom prst="rect">
            <a:avLst/>
          </a:prstGeom>
        </p:spPr>
        <p:txBody>
          <a:bodyPr vert="horz" wrap="square" lIns="0" tIns="41910" rIns="0" bIns="0" rtlCol="0">
            <a:spAutoFit/>
          </a:bodyPr>
          <a:lstStyle/>
          <a:p>
            <a:pPr marL="12700">
              <a:lnSpc>
                <a:spcPct val="100000"/>
              </a:lnSpc>
              <a:spcBef>
                <a:spcPts val="330"/>
              </a:spcBef>
            </a:pPr>
            <a:r>
              <a:rPr spc="265" dirty="0"/>
              <a:t>HƯỚNG</a:t>
            </a:r>
            <a:r>
              <a:rPr spc="175" dirty="0"/>
              <a:t> </a:t>
            </a:r>
            <a:r>
              <a:rPr spc="390" dirty="0"/>
              <a:t>DẪN</a:t>
            </a:r>
            <a:r>
              <a:rPr spc="180" dirty="0"/>
              <a:t> </a:t>
            </a:r>
            <a:r>
              <a:rPr spc="254" dirty="0"/>
              <a:t>SỬ</a:t>
            </a:r>
            <a:r>
              <a:rPr spc="175" dirty="0"/>
              <a:t> </a:t>
            </a:r>
            <a:r>
              <a:rPr spc="320" dirty="0"/>
              <a:t>DỤNG</a:t>
            </a:r>
          </a:p>
          <a:p>
            <a:pPr marL="12700">
              <a:lnSpc>
                <a:spcPct val="100000"/>
              </a:lnSpc>
              <a:spcBef>
                <a:spcPts val="180"/>
              </a:spcBef>
            </a:pPr>
            <a:r>
              <a:rPr sz="2500" spc="340" dirty="0">
                <a:solidFill>
                  <a:srgbClr val="184E94"/>
                </a:solidFill>
              </a:rPr>
              <a:t>CÁC</a:t>
            </a:r>
            <a:r>
              <a:rPr sz="2500" spc="114" dirty="0">
                <a:solidFill>
                  <a:srgbClr val="184E94"/>
                </a:solidFill>
              </a:rPr>
              <a:t> </a:t>
            </a:r>
            <a:r>
              <a:rPr sz="2500" spc="260" dirty="0">
                <a:solidFill>
                  <a:srgbClr val="184E94"/>
                </a:solidFill>
              </a:rPr>
              <a:t>DÒNG</a:t>
            </a:r>
            <a:r>
              <a:rPr sz="2500" spc="114" dirty="0">
                <a:solidFill>
                  <a:srgbClr val="184E94"/>
                </a:solidFill>
              </a:rPr>
              <a:t> </a:t>
            </a:r>
            <a:r>
              <a:rPr sz="2500" spc="229" dirty="0">
                <a:solidFill>
                  <a:srgbClr val="184E94"/>
                </a:solidFill>
              </a:rPr>
              <a:t>CMAROX</a:t>
            </a:r>
            <a:endParaRPr sz="2500"/>
          </a:p>
        </p:txBody>
      </p:sp>
      <p:sp>
        <p:nvSpPr>
          <p:cNvPr id="13" name="object 13"/>
          <p:cNvSpPr txBox="1"/>
          <p:nvPr/>
        </p:nvSpPr>
        <p:spPr>
          <a:xfrm>
            <a:off x="383338" y="6719410"/>
            <a:ext cx="6941820" cy="2026920"/>
          </a:xfrm>
          <a:prstGeom prst="rect">
            <a:avLst/>
          </a:prstGeom>
        </p:spPr>
        <p:txBody>
          <a:bodyPr vert="horz" wrap="square" lIns="0" tIns="46990" rIns="0" bIns="0" rtlCol="0">
            <a:spAutoFit/>
          </a:bodyPr>
          <a:lstStyle/>
          <a:p>
            <a:pPr marL="12700">
              <a:lnSpc>
                <a:spcPct val="100000"/>
              </a:lnSpc>
              <a:spcBef>
                <a:spcPts val="370"/>
              </a:spcBef>
            </a:pPr>
            <a:r>
              <a:rPr sz="1650" b="1" dirty="0">
                <a:solidFill>
                  <a:srgbClr val="052F58"/>
                </a:solidFill>
                <a:latin typeface="Calibri"/>
                <a:cs typeface="Calibri"/>
              </a:rPr>
              <a:t>*</a:t>
            </a:r>
            <a:r>
              <a:rPr sz="1650" b="1" spc="65" dirty="0">
                <a:solidFill>
                  <a:srgbClr val="052F58"/>
                </a:solidFill>
                <a:latin typeface="Calibri"/>
                <a:cs typeface="Calibri"/>
              </a:rPr>
              <a:t> </a:t>
            </a:r>
            <a:r>
              <a:rPr sz="1650" b="1" spc="160" dirty="0">
                <a:solidFill>
                  <a:srgbClr val="052F58"/>
                </a:solidFill>
                <a:latin typeface="Calibri"/>
                <a:cs typeface="Calibri"/>
              </a:rPr>
              <a:t>Dùng</a:t>
            </a:r>
            <a:r>
              <a:rPr sz="1650" b="1" spc="70" dirty="0">
                <a:solidFill>
                  <a:srgbClr val="052F58"/>
                </a:solidFill>
                <a:latin typeface="Calibri"/>
                <a:cs typeface="Calibri"/>
              </a:rPr>
              <a:t> </a:t>
            </a:r>
            <a:r>
              <a:rPr sz="1650" b="1" spc="145" dirty="0">
                <a:solidFill>
                  <a:srgbClr val="052F58"/>
                </a:solidFill>
                <a:latin typeface="Calibri"/>
                <a:cs typeface="Calibri"/>
              </a:rPr>
              <a:t>pha</a:t>
            </a:r>
            <a:r>
              <a:rPr sz="1650" b="1" spc="65" dirty="0">
                <a:solidFill>
                  <a:srgbClr val="052F58"/>
                </a:solidFill>
                <a:latin typeface="Calibri"/>
                <a:cs typeface="Calibri"/>
              </a:rPr>
              <a:t> </a:t>
            </a:r>
            <a:r>
              <a:rPr sz="1650" b="1" spc="75" dirty="0">
                <a:solidFill>
                  <a:srgbClr val="052F58"/>
                </a:solidFill>
                <a:latin typeface="Calibri"/>
                <a:cs typeface="Calibri"/>
              </a:rPr>
              <a:t>theo</a:t>
            </a:r>
            <a:r>
              <a:rPr sz="1650" b="1" spc="70" dirty="0">
                <a:solidFill>
                  <a:srgbClr val="052F58"/>
                </a:solidFill>
                <a:latin typeface="Calibri"/>
                <a:cs typeface="Calibri"/>
              </a:rPr>
              <a:t> </a:t>
            </a:r>
            <a:r>
              <a:rPr sz="1650" b="1" spc="90" dirty="0">
                <a:solidFill>
                  <a:srgbClr val="052F58"/>
                </a:solidFill>
                <a:latin typeface="Calibri"/>
                <a:cs typeface="Calibri"/>
              </a:rPr>
              <a:t>yêu</a:t>
            </a:r>
            <a:r>
              <a:rPr sz="1650" b="1" spc="65" dirty="0">
                <a:solidFill>
                  <a:srgbClr val="052F58"/>
                </a:solidFill>
                <a:latin typeface="Calibri"/>
                <a:cs typeface="Calibri"/>
              </a:rPr>
              <a:t> </a:t>
            </a:r>
            <a:r>
              <a:rPr sz="1650" b="1" spc="120" dirty="0">
                <a:solidFill>
                  <a:srgbClr val="052F58"/>
                </a:solidFill>
                <a:latin typeface="Calibri"/>
                <a:cs typeface="Calibri"/>
              </a:rPr>
              <a:t>cầu</a:t>
            </a:r>
            <a:endParaRPr sz="1650">
              <a:latin typeface="Calibri"/>
              <a:cs typeface="Calibri"/>
            </a:endParaRPr>
          </a:p>
          <a:p>
            <a:pPr marL="12700" marR="5080">
              <a:lnSpc>
                <a:spcPct val="113700"/>
              </a:lnSpc>
            </a:pPr>
            <a:r>
              <a:rPr sz="1650" b="1" spc="85" dirty="0">
                <a:solidFill>
                  <a:srgbClr val="052F58"/>
                </a:solidFill>
                <a:latin typeface="Calibri"/>
                <a:cs typeface="Calibri"/>
              </a:rPr>
              <a:t>Lượng</a:t>
            </a:r>
            <a:r>
              <a:rPr sz="1650" b="1" spc="325" dirty="0">
                <a:solidFill>
                  <a:srgbClr val="052F58"/>
                </a:solidFill>
                <a:latin typeface="Calibri"/>
                <a:cs typeface="Calibri"/>
              </a:rPr>
              <a:t> </a:t>
            </a:r>
            <a:r>
              <a:rPr sz="1650" b="1" spc="55" dirty="0">
                <a:solidFill>
                  <a:srgbClr val="052F58"/>
                </a:solidFill>
                <a:latin typeface="Calibri"/>
                <a:cs typeface="Calibri"/>
              </a:rPr>
              <a:t>sử</a:t>
            </a:r>
            <a:r>
              <a:rPr sz="1650" b="1" spc="325" dirty="0">
                <a:solidFill>
                  <a:srgbClr val="052F58"/>
                </a:solidFill>
                <a:latin typeface="Calibri"/>
                <a:cs typeface="Calibri"/>
              </a:rPr>
              <a:t> </a:t>
            </a:r>
            <a:r>
              <a:rPr sz="1650" b="1" spc="140" dirty="0">
                <a:solidFill>
                  <a:srgbClr val="052F58"/>
                </a:solidFill>
                <a:latin typeface="Calibri"/>
                <a:cs typeface="Calibri"/>
              </a:rPr>
              <a:t>dụng</a:t>
            </a:r>
            <a:r>
              <a:rPr sz="1650" b="1" spc="325" dirty="0">
                <a:solidFill>
                  <a:srgbClr val="052F58"/>
                </a:solidFill>
                <a:latin typeface="Calibri"/>
                <a:cs typeface="Calibri"/>
              </a:rPr>
              <a:t> </a:t>
            </a:r>
            <a:r>
              <a:rPr sz="1650" b="1" spc="95" dirty="0">
                <a:solidFill>
                  <a:srgbClr val="052F58"/>
                </a:solidFill>
                <a:latin typeface="Calibri"/>
                <a:cs typeface="Calibri"/>
              </a:rPr>
              <a:t>khuyến</a:t>
            </a:r>
            <a:r>
              <a:rPr sz="1650" b="1" spc="330" dirty="0">
                <a:solidFill>
                  <a:srgbClr val="052F58"/>
                </a:solidFill>
                <a:latin typeface="Calibri"/>
                <a:cs typeface="Calibri"/>
              </a:rPr>
              <a:t> </a:t>
            </a:r>
            <a:r>
              <a:rPr sz="1650" b="1" spc="114" dirty="0">
                <a:solidFill>
                  <a:srgbClr val="052F58"/>
                </a:solidFill>
                <a:latin typeface="Calibri"/>
                <a:cs typeface="Calibri"/>
              </a:rPr>
              <a:t>nghị</a:t>
            </a:r>
            <a:r>
              <a:rPr sz="1650" b="1" spc="325" dirty="0">
                <a:solidFill>
                  <a:srgbClr val="052F58"/>
                </a:solidFill>
                <a:latin typeface="Calibri"/>
                <a:cs typeface="Calibri"/>
              </a:rPr>
              <a:t> </a:t>
            </a:r>
            <a:r>
              <a:rPr sz="1650" b="1" spc="140" dirty="0">
                <a:solidFill>
                  <a:srgbClr val="052F58"/>
                </a:solidFill>
                <a:latin typeface="Calibri"/>
                <a:cs typeface="Calibri"/>
              </a:rPr>
              <a:t>dùng</a:t>
            </a:r>
            <a:r>
              <a:rPr sz="1650" b="1" spc="325" dirty="0">
                <a:solidFill>
                  <a:srgbClr val="052F58"/>
                </a:solidFill>
                <a:latin typeface="Calibri"/>
                <a:cs typeface="Calibri"/>
              </a:rPr>
              <a:t> </a:t>
            </a:r>
            <a:r>
              <a:rPr sz="1650" b="1" spc="80" dirty="0">
                <a:solidFill>
                  <a:srgbClr val="052F58"/>
                </a:solidFill>
                <a:latin typeface="Calibri"/>
                <a:cs typeface="Calibri"/>
              </a:rPr>
              <a:t>mỗi</a:t>
            </a:r>
            <a:r>
              <a:rPr sz="1650" b="1" spc="330" dirty="0">
                <a:solidFill>
                  <a:srgbClr val="052F58"/>
                </a:solidFill>
                <a:latin typeface="Calibri"/>
                <a:cs typeface="Calibri"/>
              </a:rPr>
              <a:t> </a:t>
            </a:r>
            <a:r>
              <a:rPr sz="1650" b="1" spc="165" dirty="0">
                <a:solidFill>
                  <a:srgbClr val="052F58"/>
                </a:solidFill>
                <a:latin typeface="Calibri"/>
                <a:cs typeface="Calibri"/>
              </a:rPr>
              <a:t>ngày</a:t>
            </a:r>
            <a:r>
              <a:rPr sz="1650" b="1" spc="325" dirty="0">
                <a:solidFill>
                  <a:srgbClr val="052F58"/>
                </a:solidFill>
                <a:latin typeface="Calibri"/>
                <a:cs typeface="Calibri"/>
              </a:rPr>
              <a:t> </a:t>
            </a:r>
            <a:r>
              <a:rPr sz="1650" b="1" spc="110" dirty="0">
                <a:solidFill>
                  <a:srgbClr val="052F58"/>
                </a:solidFill>
                <a:latin typeface="Calibri"/>
                <a:cs typeface="Calibri"/>
              </a:rPr>
              <a:t>là</a:t>
            </a:r>
            <a:r>
              <a:rPr sz="1650" b="1" spc="325" dirty="0">
                <a:solidFill>
                  <a:srgbClr val="052F58"/>
                </a:solidFill>
                <a:latin typeface="Calibri"/>
                <a:cs typeface="Calibri"/>
              </a:rPr>
              <a:t> </a:t>
            </a:r>
            <a:r>
              <a:rPr sz="1650" b="1" spc="125" dirty="0">
                <a:solidFill>
                  <a:srgbClr val="052F58"/>
                </a:solidFill>
                <a:latin typeface="Calibri"/>
                <a:cs typeface="Calibri"/>
              </a:rPr>
              <a:t>0.1mL</a:t>
            </a:r>
            <a:r>
              <a:rPr sz="1650" b="1" spc="325" dirty="0">
                <a:solidFill>
                  <a:srgbClr val="052F58"/>
                </a:solidFill>
                <a:latin typeface="Calibri"/>
                <a:cs typeface="Calibri"/>
              </a:rPr>
              <a:t> </a:t>
            </a:r>
            <a:r>
              <a:rPr sz="1650" b="1" spc="110" dirty="0">
                <a:solidFill>
                  <a:srgbClr val="052F58"/>
                </a:solidFill>
                <a:latin typeface="Calibri"/>
                <a:cs typeface="Calibri"/>
              </a:rPr>
              <a:t>cho</a:t>
            </a:r>
            <a:r>
              <a:rPr sz="1650" b="1" spc="330" dirty="0">
                <a:solidFill>
                  <a:srgbClr val="052F58"/>
                </a:solidFill>
                <a:latin typeface="Calibri"/>
                <a:cs typeface="Calibri"/>
              </a:rPr>
              <a:t> </a:t>
            </a:r>
            <a:r>
              <a:rPr sz="1650" b="1" spc="165" dirty="0">
                <a:solidFill>
                  <a:srgbClr val="052F58"/>
                </a:solidFill>
                <a:latin typeface="Calibri"/>
                <a:cs typeface="Calibri"/>
              </a:rPr>
              <a:t>1kg</a:t>
            </a:r>
            <a:r>
              <a:rPr sz="1650" b="1" spc="325" dirty="0">
                <a:solidFill>
                  <a:srgbClr val="052F58"/>
                </a:solidFill>
                <a:latin typeface="Calibri"/>
                <a:cs typeface="Calibri"/>
              </a:rPr>
              <a:t> </a:t>
            </a:r>
            <a:r>
              <a:rPr sz="1650" b="1" spc="60" dirty="0">
                <a:solidFill>
                  <a:srgbClr val="052F58"/>
                </a:solidFill>
                <a:latin typeface="Calibri"/>
                <a:cs typeface="Calibri"/>
              </a:rPr>
              <a:t>khối </a:t>
            </a:r>
            <a:r>
              <a:rPr sz="1650" b="1" dirty="0">
                <a:solidFill>
                  <a:srgbClr val="052F58"/>
                </a:solidFill>
                <a:latin typeface="Calibri"/>
                <a:cs typeface="Calibri"/>
              </a:rPr>
              <a:t>lượng</a:t>
            </a:r>
            <a:r>
              <a:rPr sz="1650" b="1" spc="110" dirty="0">
                <a:solidFill>
                  <a:srgbClr val="052F58"/>
                </a:solidFill>
                <a:latin typeface="Calibri"/>
                <a:cs typeface="Calibri"/>
              </a:rPr>
              <a:t> </a:t>
            </a:r>
            <a:r>
              <a:rPr sz="1650" b="1" dirty="0">
                <a:solidFill>
                  <a:srgbClr val="052F58"/>
                </a:solidFill>
                <a:latin typeface="Calibri"/>
                <a:cs typeface="Calibri"/>
              </a:rPr>
              <a:t>cơ</a:t>
            </a:r>
            <a:r>
              <a:rPr sz="1650" b="1" spc="110" dirty="0">
                <a:solidFill>
                  <a:srgbClr val="052F58"/>
                </a:solidFill>
                <a:latin typeface="Calibri"/>
                <a:cs typeface="Calibri"/>
              </a:rPr>
              <a:t> </a:t>
            </a:r>
            <a:r>
              <a:rPr sz="1650" b="1" spc="70" dirty="0">
                <a:solidFill>
                  <a:srgbClr val="052F58"/>
                </a:solidFill>
                <a:latin typeface="Calibri"/>
                <a:cs typeface="Calibri"/>
              </a:rPr>
              <a:t>thể</a:t>
            </a:r>
            <a:r>
              <a:rPr sz="1650" b="1" spc="110" dirty="0">
                <a:solidFill>
                  <a:srgbClr val="052F58"/>
                </a:solidFill>
                <a:latin typeface="Calibri"/>
                <a:cs typeface="Calibri"/>
              </a:rPr>
              <a:t> </a:t>
            </a:r>
            <a:r>
              <a:rPr sz="1650" b="1" spc="114" dirty="0">
                <a:solidFill>
                  <a:srgbClr val="052F58"/>
                </a:solidFill>
                <a:latin typeface="Calibri"/>
                <a:cs typeface="Calibri"/>
              </a:rPr>
              <a:t>(0.1mL</a:t>
            </a:r>
            <a:r>
              <a:rPr sz="1650" b="1" spc="110" dirty="0">
                <a:solidFill>
                  <a:srgbClr val="052F58"/>
                </a:solidFill>
                <a:latin typeface="Calibri"/>
                <a:cs typeface="Calibri"/>
              </a:rPr>
              <a:t> </a:t>
            </a:r>
            <a:r>
              <a:rPr sz="1650" b="1" spc="-200" dirty="0">
                <a:solidFill>
                  <a:srgbClr val="052F58"/>
                </a:solidFill>
                <a:latin typeface="Calibri"/>
                <a:cs typeface="Calibri"/>
              </a:rPr>
              <a:t>/</a:t>
            </a:r>
            <a:r>
              <a:rPr sz="1650" b="1" spc="110" dirty="0">
                <a:solidFill>
                  <a:srgbClr val="052F58"/>
                </a:solidFill>
                <a:latin typeface="Calibri"/>
                <a:cs typeface="Calibri"/>
              </a:rPr>
              <a:t> </a:t>
            </a:r>
            <a:r>
              <a:rPr sz="1650" b="1" spc="140" dirty="0">
                <a:solidFill>
                  <a:srgbClr val="052F58"/>
                </a:solidFill>
                <a:latin typeface="Calibri"/>
                <a:cs typeface="Calibri"/>
              </a:rPr>
              <a:t>1kg)</a:t>
            </a:r>
            <a:r>
              <a:rPr sz="1650" b="1" spc="110" dirty="0">
                <a:solidFill>
                  <a:srgbClr val="052F58"/>
                </a:solidFill>
                <a:latin typeface="Calibri"/>
                <a:cs typeface="Calibri"/>
              </a:rPr>
              <a:t> </a:t>
            </a:r>
            <a:r>
              <a:rPr sz="1650" b="1" spc="155" dirty="0">
                <a:solidFill>
                  <a:srgbClr val="052F58"/>
                </a:solidFill>
                <a:latin typeface="Calibri"/>
                <a:cs typeface="Calibri"/>
              </a:rPr>
              <a:t>và</a:t>
            </a:r>
            <a:r>
              <a:rPr sz="1650" b="1" spc="110" dirty="0">
                <a:solidFill>
                  <a:srgbClr val="052F58"/>
                </a:solidFill>
                <a:latin typeface="Calibri"/>
                <a:cs typeface="Calibri"/>
              </a:rPr>
              <a:t> </a:t>
            </a:r>
            <a:r>
              <a:rPr sz="1650" b="1" spc="130" dirty="0">
                <a:solidFill>
                  <a:srgbClr val="052F58"/>
                </a:solidFill>
                <a:latin typeface="Calibri"/>
                <a:cs typeface="Calibri"/>
              </a:rPr>
              <a:t>không</a:t>
            </a:r>
            <a:r>
              <a:rPr sz="1650" b="1" spc="110" dirty="0">
                <a:solidFill>
                  <a:srgbClr val="052F58"/>
                </a:solidFill>
                <a:latin typeface="Calibri"/>
                <a:cs typeface="Calibri"/>
              </a:rPr>
              <a:t> </a:t>
            </a:r>
            <a:r>
              <a:rPr sz="1650" b="1" spc="140" dirty="0">
                <a:solidFill>
                  <a:srgbClr val="052F58"/>
                </a:solidFill>
                <a:latin typeface="Calibri"/>
                <a:cs typeface="Calibri"/>
              </a:rPr>
              <a:t>quá</a:t>
            </a:r>
            <a:r>
              <a:rPr sz="1650" b="1" spc="114" dirty="0">
                <a:solidFill>
                  <a:srgbClr val="052F58"/>
                </a:solidFill>
                <a:latin typeface="Calibri"/>
                <a:cs typeface="Calibri"/>
              </a:rPr>
              <a:t> </a:t>
            </a:r>
            <a:r>
              <a:rPr sz="1650" b="1" spc="165" dirty="0">
                <a:solidFill>
                  <a:srgbClr val="052F58"/>
                </a:solidFill>
                <a:latin typeface="Calibri"/>
                <a:cs typeface="Calibri"/>
              </a:rPr>
              <a:t>6mL</a:t>
            </a:r>
            <a:r>
              <a:rPr sz="1650" b="1" spc="110" dirty="0">
                <a:solidFill>
                  <a:srgbClr val="052F58"/>
                </a:solidFill>
                <a:latin typeface="Calibri"/>
                <a:cs typeface="Calibri"/>
              </a:rPr>
              <a:t> </a:t>
            </a:r>
            <a:r>
              <a:rPr sz="1650" b="1" spc="80" dirty="0">
                <a:solidFill>
                  <a:srgbClr val="052F58"/>
                </a:solidFill>
                <a:latin typeface="Calibri"/>
                <a:cs typeface="Calibri"/>
              </a:rPr>
              <a:t>mỗi</a:t>
            </a:r>
            <a:r>
              <a:rPr sz="1650" b="1" spc="110" dirty="0">
                <a:solidFill>
                  <a:srgbClr val="052F58"/>
                </a:solidFill>
                <a:latin typeface="Calibri"/>
                <a:cs typeface="Calibri"/>
              </a:rPr>
              <a:t> </a:t>
            </a:r>
            <a:r>
              <a:rPr sz="1650" b="1" spc="114" dirty="0">
                <a:solidFill>
                  <a:srgbClr val="052F58"/>
                </a:solidFill>
                <a:latin typeface="Calibri"/>
                <a:cs typeface="Calibri"/>
              </a:rPr>
              <a:t>ngày.</a:t>
            </a:r>
            <a:endParaRPr sz="1650">
              <a:latin typeface="Calibri"/>
              <a:cs typeface="Calibri"/>
            </a:endParaRPr>
          </a:p>
          <a:p>
            <a:pPr marL="12700">
              <a:lnSpc>
                <a:spcPct val="100000"/>
              </a:lnSpc>
              <a:spcBef>
                <a:spcPts val="270"/>
              </a:spcBef>
            </a:pPr>
            <a:r>
              <a:rPr sz="1650" b="1" spc="175" dirty="0">
                <a:solidFill>
                  <a:srgbClr val="052F58"/>
                </a:solidFill>
                <a:latin typeface="Calibri"/>
                <a:cs typeface="Calibri"/>
              </a:rPr>
              <a:t>Cách</a:t>
            </a:r>
            <a:r>
              <a:rPr sz="1650" b="1" spc="80" dirty="0">
                <a:solidFill>
                  <a:srgbClr val="052F58"/>
                </a:solidFill>
                <a:latin typeface="Calibri"/>
                <a:cs typeface="Calibri"/>
              </a:rPr>
              <a:t> </a:t>
            </a:r>
            <a:r>
              <a:rPr sz="1650" b="1" spc="145" dirty="0">
                <a:solidFill>
                  <a:srgbClr val="052F58"/>
                </a:solidFill>
                <a:latin typeface="Calibri"/>
                <a:cs typeface="Calibri"/>
              </a:rPr>
              <a:t>pha</a:t>
            </a:r>
            <a:r>
              <a:rPr sz="1650" b="1" spc="80" dirty="0">
                <a:solidFill>
                  <a:srgbClr val="052F58"/>
                </a:solidFill>
                <a:latin typeface="Calibri"/>
                <a:cs typeface="Calibri"/>
              </a:rPr>
              <a:t> </a:t>
            </a:r>
            <a:r>
              <a:rPr sz="1650" b="1" spc="110" dirty="0">
                <a:solidFill>
                  <a:srgbClr val="052F58"/>
                </a:solidFill>
                <a:latin typeface="Calibri"/>
                <a:cs typeface="Calibri"/>
              </a:rPr>
              <a:t>cho</a:t>
            </a:r>
            <a:r>
              <a:rPr sz="1650" b="1" spc="80" dirty="0">
                <a:solidFill>
                  <a:srgbClr val="052F58"/>
                </a:solidFill>
                <a:latin typeface="Calibri"/>
                <a:cs typeface="Calibri"/>
              </a:rPr>
              <a:t> </a:t>
            </a:r>
            <a:r>
              <a:rPr sz="1650" b="1" spc="85" dirty="0">
                <a:solidFill>
                  <a:srgbClr val="052F58"/>
                </a:solidFill>
                <a:latin typeface="Calibri"/>
                <a:cs typeface="Calibri"/>
              </a:rPr>
              <a:t>từng</a:t>
            </a:r>
            <a:r>
              <a:rPr sz="1650" b="1" spc="80" dirty="0">
                <a:solidFill>
                  <a:srgbClr val="052F58"/>
                </a:solidFill>
                <a:latin typeface="Calibri"/>
                <a:cs typeface="Calibri"/>
              </a:rPr>
              <a:t> </a:t>
            </a:r>
            <a:r>
              <a:rPr sz="1650" b="1" spc="60" dirty="0">
                <a:solidFill>
                  <a:srgbClr val="052F58"/>
                </a:solidFill>
                <a:latin typeface="Calibri"/>
                <a:cs typeface="Calibri"/>
              </a:rPr>
              <a:t>đối</a:t>
            </a:r>
            <a:r>
              <a:rPr sz="1650" b="1" spc="80" dirty="0">
                <a:solidFill>
                  <a:srgbClr val="052F58"/>
                </a:solidFill>
                <a:latin typeface="Calibri"/>
                <a:cs typeface="Calibri"/>
              </a:rPr>
              <a:t> </a:t>
            </a:r>
            <a:r>
              <a:rPr sz="1650" b="1" spc="-10" dirty="0">
                <a:solidFill>
                  <a:srgbClr val="052F58"/>
                </a:solidFill>
                <a:latin typeface="Calibri"/>
                <a:cs typeface="Calibri"/>
              </a:rPr>
              <a:t>tượng:</a:t>
            </a:r>
            <a:endParaRPr sz="1650">
              <a:latin typeface="Calibri"/>
              <a:cs typeface="Calibri"/>
            </a:endParaRPr>
          </a:p>
          <a:p>
            <a:pPr marL="12700" marR="1265555" indent="356235">
              <a:lnSpc>
                <a:spcPct val="113700"/>
              </a:lnSpc>
            </a:pPr>
            <a:r>
              <a:rPr sz="1650" b="1" spc="175" dirty="0">
                <a:solidFill>
                  <a:srgbClr val="052F58"/>
                </a:solidFill>
                <a:latin typeface="Calibri"/>
                <a:cs typeface="Calibri"/>
              </a:rPr>
              <a:t>Pha</a:t>
            </a:r>
            <a:r>
              <a:rPr sz="1650" b="1" spc="95" dirty="0">
                <a:solidFill>
                  <a:srgbClr val="052F58"/>
                </a:solidFill>
                <a:latin typeface="Calibri"/>
                <a:cs typeface="Calibri"/>
              </a:rPr>
              <a:t> </a:t>
            </a:r>
            <a:r>
              <a:rPr sz="1650" b="1" spc="100" dirty="0">
                <a:solidFill>
                  <a:srgbClr val="052F58"/>
                </a:solidFill>
                <a:latin typeface="Calibri"/>
                <a:cs typeface="Calibri"/>
              </a:rPr>
              <a:t>1ml</a:t>
            </a:r>
            <a:r>
              <a:rPr sz="1650" b="1" spc="95" dirty="0">
                <a:solidFill>
                  <a:srgbClr val="052F58"/>
                </a:solidFill>
                <a:latin typeface="Calibri"/>
                <a:cs typeface="Calibri"/>
              </a:rPr>
              <a:t> </a:t>
            </a:r>
            <a:r>
              <a:rPr sz="1650" b="1" dirty="0">
                <a:solidFill>
                  <a:srgbClr val="052F58"/>
                </a:solidFill>
                <a:latin typeface="Calibri"/>
                <a:cs typeface="Calibri"/>
              </a:rPr>
              <a:t>với</a:t>
            </a:r>
            <a:r>
              <a:rPr sz="1650" b="1" spc="100" dirty="0">
                <a:solidFill>
                  <a:srgbClr val="052F58"/>
                </a:solidFill>
                <a:latin typeface="Calibri"/>
                <a:cs typeface="Calibri"/>
              </a:rPr>
              <a:t> </a:t>
            </a:r>
            <a:r>
              <a:rPr sz="1650" b="1" spc="185" dirty="0">
                <a:solidFill>
                  <a:srgbClr val="052F58"/>
                </a:solidFill>
                <a:latin typeface="Calibri"/>
                <a:cs typeface="Calibri"/>
              </a:rPr>
              <a:t>1L</a:t>
            </a:r>
            <a:r>
              <a:rPr sz="1650" b="1" spc="95" dirty="0">
                <a:solidFill>
                  <a:srgbClr val="052F58"/>
                </a:solidFill>
                <a:latin typeface="Calibri"/>
                <a:cs typeface="Calibri"/>
              </a:rPr>
              <a:t> </a:t>
            </a:r>
            <a:r>
              <a:rPr sz="1650" b="1" dirty="0">
                <a:solidFill>
                  <a:srgbClr val="052F58"/>
                </a:solidFill>
                <a:latin typeface="Calibri"/>
                <a:cs typeface="Calibri"/>
              </a:rPr>
              <a:t>nước</a:t>
            </a:r>
            <a:r>
              <a:rPr sz="1650" b="1" spc="95" dirty="0">
                <a:solidFill>
                  <a:srgbClr val="052F58"/>
                </a:solidFill>
                <a:latin typeface="Calibri"/>
                <a:cs typeface="Calibri"/>
              </a:rPr>
              <a:t> </a:t>
            </a:r>
            <a:r>
              <a:rPr sz="1650" b="1" spc="50" dirty="0">
                <a:solidFill>
                  <a:srgbClr val="052F58"/>
                </a:solidFill>
                <a:latin typeface="Calibri"/>
                <a:cs typeface="Calibri"/>
              </a:rPr>
              <a:t>(người</a:t>
            </a:r>
            <a:r>
              <a:rPr sz="1650" b="1" spc="100" dirty="0">
                <a:solidFill>
                  <a:srgbClr val="052F58"/>
                </a:solidFill>
                <a:latin typeface="Calibri"/>
                <a:cs typeface="Calibri"/>
              </a:rPr>
              <a:t> </a:t>
            </a:r>
            <a:r>
              <a:rPr sz="1650" b="1" spc="90" dirty="0">
                <a:solidFill>
                  <a:srgbClr val="052F58"/>
                </a:solidFill>
                <a:latin typeface="Calibri"/>
                <a:cs typeface="Calibri"/>
              </a:rPr>
              <a:t>bình</a:t>
            </a:r>
            <a:r>
              <a:rPr sz="1650" b="1" spc="95" dirty="0">
                <a:solidFill>
                  <a:srgbClr val="052F58"/>
                </a:solidFill>
                <a:latin typeface="Calibri"/>
                <a:cs typeface="Calibri"/>
              </a:rPr>
              <a:t> </a:t>
            </a:r>
            <a:r>
              <a:rPr sz="1650" b="1" spc="60" dirty="0">
                <a:solidFill>
                  <a:srgbClr val="052F58"/>
                </a:solidFill>
                <a:latin typeface="Calibri"/>
                <a:cs typeface="Calibri"/>
              </a:rPr>
              <a:t>thường</a:t>
            </a:r>
            <a:r>
              <a:rPr sz="1650" b="1" spc="95" dirty="0">
                <a:solidFill>
                  <a:srgbClr val="052F58"/>
                </a:solidFill>
                <a:latin typeface="Calibri"/>
                <a:cs typeface="Calibri"/>
              </a:rPr>
              <a:t> </a:t>
            </a:r>
            <a:r>
              <a:rPr sz="1650" b="1" dirty="0">
                <a:solidFill>
                  <a:srgbClr val="052F58"/>
                </a:solidFill>
                <a:latin typeface="Calibri"/>
                <a:cs typeface="Calibri"/>
              </a:rPr>
              <a:t>từ</a:t>
            </a:r>
            <a:r>
              <a:rPr sz="1650" b="1" spc="100" dirty="0">
                <a:solidFill>
                  <a:srgbClr val="052F58"/>
                </a:solidFill>
                <a:latin typeface="Calibri"/>
                <a:cs typeface="Calibri"/>
              </a:rPr>
              <a:t> </a:t>
            </a:r>
            <a:r>
              <a:rPr sz="1650" b="1" spc="150" dirty="0">
                <a:solidFill>
                  <a:srgbClr val="052F58"/>
                </a:solidFill>
                <a:latin typeface="Calibri"/>
                <a:cs typeface="Calibri"/>
              </a:rPr>
              <a:t>9</a:t>
            </a:r>
            <a:r>
              <a:rPr sz="1650" b="1" spc="95" dirty="0">
                <a:solidFill>
                  <a:srgbClr val="052F58"/>
                </a:solidFill>
                <a:latin typeface="Calibri"/>
                <a:cs typeface="Calibri"/>
              </a:rPr>
              <a:t> </a:t>
            </a:r>
            <a:r>
              <a:rPr sz="1650" b="1" spc="65" dirty="0">
                <a:solidFill>
                  <a:srgbClr val="052F58"/>
                </a:solidFill>
                <a:latin typeface="Calibri"/>
                <a:cs typeface="Calibri"/>
              </a:rPr>
              <a:t>tuổi</a:t>
            </a:r>
            <a:r>
              <a:rPr sz="1650" b="1" spc="95" dirty="0">
                <a:solidFill>
                  <a:srgbClr val="052F58"/>
                </a:solidFill>
                <a:latin typeface="Calibri"/>
                <a:cs typeface="Calibri"/>
              </a:rPr>
              <a:t> </a:t>
            </a:r>
            <a:r>
              <a:rPr sz="1650" b="1" spc="55" dirty="0">
                <a:solidFill>
                  <a:srgbClr val="052F58"/>
                </a:solidFill>
                <a:latin typeface="Calibri"/>
                <a:cs typeface="Calibri"/>
              </a:rPr>
              <a:t>đến trưởng</a:t>
            </a:r>
            <a:r>
              <a:rPr sz="1650" b="1" spc="75" dirty="0">
                <a:solidFill>
                  <a:srgbClr val="052F58"/>
                </a:solidFill>
                <a:latin typeface="Calibri"/>
                <a:cs typeface="Calibri"/>
              </a:rPr>
              <a:t> thành).</a:t>
            </a:r>
            <a:endParaRPr sz="1650">
              <a:latin typeface="Calibri"/>
              <a:cs typeface="Calibri"/>
            </a:endParaRPr>
          </a:p>
          <a:p>
            <a:pPr marL="368935">
              <a:lnSpc>
                <a:spcPct val="100000"/>
              </a:lnSpc>
              <a:spcBef>
                <a:spcPts val="270"/>
              </a:spcBef>
            </a:pPr>
            <a:r>
              <a:rPr sz="1650" b="1" spc="175" dirty="0">
                <a:solidFill>
                  <a:srgbClr val="052F58"/>
                </a:solidFill>
                <a:latin typeface="Calibri"/>
                <a:cs typeface="Calibri"/>
              </a:rPr>
              <a:t>Pha</a:t>
            </a:r>
            <a:r>
              <a:rPr sz="1650" b="1" spc="95" dirty="0">
                <a:solidFill>
                  <a:srgbClr val="052F58"/>
                </a:solidFill>
                <a:latin typeface="Calibri"/>
                <a:cs typeface="Calibri"/>
              </a:rPr>
              <a:t> </a:t>
            </a:r>
            <a:r>
              <a:rPr sz="1650" b="1" spc="100" dirty="0">
                <a:solidFill>
                  <a:srgbClr val="052F58"/>
                </a:solidFill>
                <a:latin typeface="Calibri"/>
                <a:cs typeface="Calibri"/>
              </a:rPr>
              <a:t>2ml </a:t>
            </a:r>
            <a:r>
              <a:rPr sz="1650" b="1" dirty="0">
                <a:solidFill>
                  <a:srgbClr val="052F58"/>
                </a:solidFill>
                <a:latin typeface="Calibri"/>
                <a:cs typeface="Calibri"/>
              </a:rPr>
              <a:t>với</a:t>
            </a:r>
            <a:r>
              <a:rPr sz="1650" b="1" spc="100" dirty="0">
                <a:solidFill>
                  <a:srgbClr val="052F58"/>
                </a:solidFill>
                <a:latin typeface="Calibri"/>
                <a:cs typeface="Calibri"/>
              </a:rPr>
              <a:t> </a:t>
            </a:r>
            <a:r>
              <a:rPr sz="1650" b="1" spc="185" dirty="0">
                <a:solidFill>
                  <a:srgbClr val="052F58"/>
                </a:solidFill>
                <a:latin typeface="Calibri"/>
                <a:cs typeface="Calibri"/>
              </a:rPr>
              <a:t>1L</a:t>
            </a:r>
            <a:r>
              <a:rPr sz="1650" b="1" spc="100" dirty="0">
                <a:solidFill>
                  <a:srgbClr val="052F58"/>
                </a:solidFill>
                <a:latin typeface="Calibri"/>
                <a:cs typeface="Calibri"/>
              </a:rPr>
              <a:t> </a:t>
            </a:r>
            <a:r>
              <a:rPr sz="1650" b="1" dirty="0">
                <a:solidFill>
                  <a:srgbClr val="052F58"/>
                </a:solidFill>
                <a:latin typeface="Calibri"/>
                <a:cs typeface="Calibri"/>
              </a:rPr>
              <a:t>nước</a:t>
            </a:r>
            <a:r>
              <a:rPr sz="1650" b="1" spc="100" dirty="0">
                <a:solidFill>
                  <a:srgbClr val="052F58"/>
                </a:solidFill>
                <a:latin typeface="Calibri"/>
                <a:cs typeface="Calibri"/>
              </a:rPr>
              <a:t> </a:t>
            </a:r>
            <a:r>
              <a:rPr sz="1650" b="1" spc="95" dirty="0">
                <a:solidFill>
                  <a:srgbClr val="052F58"/>
                </a:solidFill>
                <a:latin typeface="Calibri"/>
                <a:cs typeface="Calibri"/>
              </a:rPr>
              <a:t>(bệnh</a:t>
            </a:r>
            <a:r>
              <a:rPr sz="1650" b="1" spc="100" dirty="0">
                <a:solidFill>
                  <a:srgbClr val="052F58"/>
                </a:solidFill>
                <a:latin typeface="Calibri"/>
                <a:cs typeface="Calibri"/>
              </a:rPr>
              <a:t> </a:t>
            </a:r>
            <a:r>
              <a:rPr sz="1650" b="1" spc="130" dirty="0">
                <a:solidFill>
                  <a:srgbClr val="052F58"/>
                </a:solidFill>
                <a:latin typeface="Calibri"/>
                <a:cs typeface="Calibri"/>
              </a:rPr>
              <a:t>nhân</a:t>
            </a:r>
            <a:r>
              <a:rPr sz="1650" b="1" spc="100" dirty="0">
                <a:solidFill>
                  <a:srgbClr val="052F58"/>
                </a:solidFill>
                <a:latin typeface="Calibri"/>
                <a:cs typeface="Calibri"/>
              </a:rPr>
              <a:t> </a:t>
            </a:r>
            <a:r>
              <a:rPr sz="1650" b="1" spc="65" dirty="0">
                <a:solidFill>
                  <a:srgbClr val="052F58"/>
                </a:solidFill>
                <a:latin typeface="Calibri"/>
                <a:cs typeface="Calibri"/>
              </a:rPr>
              <a:t>thiếu</a:t>
            </a:r>
            <a:r>
              <a:rPr sz="1650" b="1" spc="100" dirty="0">
                <a:solidFill>
                  <a:srgbClr val="052F58"/>
                </a:solidFill>
                <a:latin typeface="Calibri"/>
                <a:cs typeface="Calibri"/>
              </a:rPr>
              <a:t> </a:t>
            </a:r>
            <a:r>
              <a:rPr sz="1650" b="1" spc="140" dirty="0">
                <a:solidFill>
                  <a:srgbClr val="052F58"/>
                </a:solidFill>
                <a:latin typeface="Calibri"/>
                <a:cs typeface="Calibri"/>
              </a:rPr>
              <a:t>khoáng</a:t>
            </a:r>
            <a:r>
              <a:rPr sz="1650" b="1" spc="100" dirty="0">
                <a:solidFill>
                  <a:srgbClr val="052F58"/>
                </a:solidFill>
                <a:latin typeface="Calibri"/>
                <a:cs typeface="Calibri"/>
              </a:rPr>
              <a:t> </a:t>
            </a:r>
            <a:r>
              <a:rPr sz="1650" b="1" spc="110" dirty="0">
                <a:solidFill>
                  <a:srgbClr val="052F58"/>
                </a:solidFill>
                <a:latin typeface="Calibri"/>
                <a:cs typeface="Calibri"/>
              </a:rPr>
              <a:t>trầm</a:t>
            </a:r>
            <a:r>
              <a:rPr sz="1650" b="1" spc="100" dirty="0">
                <a:solidFill>
                  <a:srgbClr val="052F58"/>
                </a:solidFill>
                <a:latin typeface="Calibri"/>
                <a:cs typeface="Calibri"/>
              </a:rPr>
              <a:t> </a:t>
            </a:r>
            <a:r>
              <a:rPr sz="1650" b="1" spc="70" dirty="0">
                <a:solidFill>
                  <a:srgbClr val="052F58"/>
                </a:solidFill>
                <a:latin typeface="Calibri"/>
                <a:cs typeface="Calibri"/>
              </a:rPr>
              <a:t>trọng).</a:t>
            </a:r>
            <a:endParaRPr sz="1650">
              <a:latin typeface="Calibri"/>
              <a:cs typeface="Calibri"/>
            </a:endParaRPr>
          </a:p>
        </p:txBody>
      </p:sp>
      <p:sp>
        <p:nvSpPr>
          <p:cNvPr id="14" name="object 14"/>
          <p:cNvSpPr txBox="1"/>
          <p:nvPr/>
        </p:nvSpPr>
        <p:spPr>
          <a:xfrm>
            <a:off x="1100439" y="2785514"/>
            <a:ext cx="5272405" cy="758190"/>
          </a:xfrm>
          <a:prstGeom prst="rect">
            <a:avLst/>
          </a:prstGeom>
        </p:spPr>
        <p:txBody>
          <a:bodyPr vert="horz" wrap="square" lIns="0" tIns="43180" rIns="0" bIns="0" rtlCol="0">
            <a:spAutoFit/>
          </a:bodyPr>
          <a:lstStyle/>
          <a:p>
            <a:pPr marL="12700">
              <a:lnSpc>
                <a:spcPct val="100000"/>
              </a:lnSpc>
              <a:spcBef>
                <a:spcPts val="340"/>
              </a:spcBef>
            </a:pPr>
            <a:r>
              <a:rPr sz="2200" b="1" spc="285" dirty="0">
                <a:solidFill>
                  <a:srgbClr val="FFFFFF"/>
                </a:solidFill>
                <a:latin typeface="Calibri"/>
                <a:cs typeface="Calibri"/>
              </a:rPr>
              <a:t>KHOÁNG</a:t>
            </a:r>
            <a:r>
              <a:rPr sz="2200" b="1" spc="145" dirty="0">
                <a:solidFill>
                  <a:srgbClr val="FFFFFF"/>
                </a:solidFill>
                <a:latin typeface="Calibri"/>
                <a:cs typeface="Calibri"/>
              </a:rPr>
              <a:t> </a:t>
            </a:r>
            <a:r>
              <a:rPr sz="2200" b="1" spc="225" dirty="0">
                <a:solidFill>
                  <a:srgbClr val="FFFFFF"/>
                </a:solidFill>
                <a:latin typeface="Calibri"/>
                <a:cs typeface="Calibri"/>
              </a:rPr>
              <a:t>VI</a:t>
            </a:r>
            <a:r>
              <a:rPr sz="2200" b="1" spc="150" dirty="0">
                <a:solidFill>
                  <a:srgbClr val="FFFFFF"/>
                </a:solidFill>
                <a:latin typeface="Calibri"/>
                <a:cs typeface="Calibri"/>
              </a:rPr>
              <a:t> </a:t>
            </a:r>
            <a:r>
              <a:rPr sz="2200" b="1" spc="180" dirty="0">
                <a:solidFill>
                  <a:srgbClr val="FFFFFF"/>
                </a:solidFill>
                <a:latin typeface="Calibri"/>
                <a:cs typeface="Calibri"/>
              </a:rPr>
              <a:t>LƯỢNG</a:t>
            </a:r>
            <a:r>
              <a:rPr sz="2200" b="1" spc="150" dirty="0">
                <a:solidFill>
                  <a:srgbClr val="FFFFFF"/>
                </a:solidFill>
                <a:latin typeface="Calibri"/>
                <a:cs typeface="Calibri"/>
              </a:rPr>
              <a:t> </a:t>
            </a:r>
            <a:r>
              <a:rPr sz="2200" b="1" spc="240" dirty="0">
                <a:solidFill>
                  <a:srgbClr val="FFFFFF"/>
                </a:solidFill>
                <a:latin typeface="Calibri"/>
                <a:cs typeface="Calibri"/>
              </a:rPr>
              <a:t>CMAROX</a:t>
            </a:r>
            <a:r>
              <a:rPr sz="2200" b="1" spc="150" dirty="0">
                <a:solidFill>
                  <a:srgbClr val="FFFFFF"/>
                </a:solidFill>
                <a:latin typeface="Calibri"/>
                <a:cs typeface="Calibri"/>
              </a:rPr>
              <a:t> </a:t>
            </a:r>
            <a:r>
              <a:rPr sz="2200" b="1" spc="160" dirty="0">
                <a:solidFill>
                  <a:srgbClr val="FFFFFF"/>
                </a:solidFill>
                <a:latin typeface="Calibri"/>
                <a:cs typeface="Calibri"/>
              </a:rPr>
              <a:t>100,000</a:t>
            </a:r>
            <a:endParaRPr sz="2200">
              <a:latin typeface="Calibri"/>
              <a:cs typeface="Calibri"/>
            </a:endParaRPr>
          </a:p>
          <a:p>
            <a:pPr marL="130175" algn="ctr">
              <a:lnSpc>
                <a:spcPct val="100000"/>
              </a:lnSpc>
              <a:spcBef>
                <a:spcPts val="245"/>
              </a:spcBef>
            </a:pPr>
            <a:r>
              <a:rPr sz="2200" b="1" spc="210" dirty="0">
                <a:solidFill>
                  <a:srgbClr val="FFFFFF"/>
                </a:solidFill>
                <a:latin typeface="Calibri"/>
                <a:cs typeface="Calibri"/>
              </a:rPr>
              <a:t>Dung</a:t>
            </a:r>
            <a:r>
              <a:rPr sz="2200" b="1" spc="110" dirty="0">
                <a:solidFill>
                  <a:srgbClr val="FFFFFF"/>
                </a:solidFill>
                <a:latin typeface="Calibri"/>
                <a:cs typeface="Calibri"/>
              </a:rPr>
              <a:t> </a:t>
            </a:r>
            <a:r>
              <a:rPr sz="2200" b="1" spc="70" dirty="0">
                <a:solidFill>
                  <a:srgbClr val="FFFFFF"/>
                </a:solidFill>
                <a:latin typeface="Calibri"/>
                <a:cs typeface="Calibri"/>
              </a:rPr>
              <a:t>tích:</a:t>
            </a:r>
            <a:r>
              <a:rPr sz="2200" b="1" spc="114" dirty="0">
                <a:solidFill>
                  <a:srgbClr val="FFFFFF"/>
                </a:solidFill>
                <a:latin typeface="Calibri"/>
                <a:cs typeface="Calibri"/>
              </a:rPr>
              <a:t> </a:t>
            </a:r>
            <a:r>
              <a:rPr sz="2200" b="1" spc="190" dirty="0">
                <a:solidFill>
                  <a:srgbClr val="FFFFFF"/>
                </a:solidFill>
                <a:latin typeface="Calibri"/>
                <a:cs typeface="Calibri"/>
              </a:rPr>
              <a:t>100mL</a:t>
            </a:r>
            <a:endParaRPr sz="2200">
              <a:latin typeface="Calibri"/>
              <a:cs typeface="Calibri"/>
            </a:endParaRPr>
          </a:p>
        </p:txBody>
      </p:sp>
      <p:sp>
        <p:nvSpPr>
          <p:cNvPr id="15" name="object 15"/>
          <p:cNvSpPr txBox="1"/>
          <p:nvPr/>
        </p:nvSpPr>
        <p:spPr>
          <a:xfrm rot="17040000">
            <a:off x="5902399" y="5269042"/>
            <a:ext cx="87189" cy="45085"/>
          </a:xfrm>
          <a:prstGeom prst="rect">
            <a:avLst/>
          </a:prstGeom>
        </p:spPr>
        <p:txBody>
          <a:bodyPr vert="horz" wrap="square" lIns="0" tIns="0" rIns="0" bIns="0" rtlCol="0">
            <a:spAutoFit/>
          </a:bodyPr>
          <a:lstStyle/>
          <a:p>
            <a:pPr>
              <a:lnSpc>
                <a:spcPts val="355"/>
              </a:lnSpc>
            </a:pPr>
            <a:r>
              <a:rPr sz="350" b="1" spc="-90" dirty="0">
                <a:solidFill>
                  <a:srgbClr val="D6D8E8"/>
                </a:solidFill>
                <a:latin typeface="Arial"/>
                <a:cs typeface="Arial"/>
              </a:rPr>
              <a:t>KH</a:t>
            </a:r>
            <a:endParaRPr sz="350">
              <a:latin typeface="Arial"/>
              <a:cs typeface="Arial"/>
            </a:endParaRPr>
          </a:p>
        </p:txBody>
      </p:sp>
      <p:sp>
        <p:nvSpPr>
          <p:cNvPr id="16" name="object 16"/>
          <p:cNvSpPr txBox="1"/>
          <p:nvPr/>
        </p:nvSpPr>
        <p:spPr>
          <a:xfrm rot="16980000">
            <a:off x="5917761" y="5198271"/>
            <a:ext cx="89291" cy="45085"/>
          </a:xfrm>
          <a:prstGeom prst="rect">
            <a:avLst/>
          </a:prstGeom>
        </p:spPr>
        <p:txBody>
          <a:bodyPr vert="horz" wrap="square" lIns="0" tIns="0" rIns="0" bIns="0" rtlCol="0">
            <a:spAutoFit/>
          </a:bodyPr>
          <a:lstStyle/>
          <a:p>
            <a:pPr>
              <a:lnSpc>
                <a:spcPts val="355"/>
              </a:lnSpc>
            </a:pPr>
            <a:r>
              <a:rPr sz="350" b="1" spc="-100" dirty="0">
                <a:solidFill>
                  <a:srgbClr val="D6D8E8"/>
                </a:solidFill>
                <a:latin typeface="Arial"/>
                <a:cs typeface="Arial"/>
              </a:rPr>
              <a:t>OÁ</a:t>
            </a:r>
            <a:endParaRPr sz="350">
              <a:latin typeface="Arial"/>
              <a:cs typeface="Arial"/>
            </a:endParaRPr>
          </a:p>
        </p:txBody>
      </p:sp>
      <p:sp>
        <p:nvSpPr>
          <p:cNvPr id="17" name="object 17"/>
          <p:cNvSpPr txBox="1"/>
          <p:nvPr/>
        </p:nvSpPr>
        <p:spPr>
          <a:xfrm rot="16920000">
            <a:off x="5933336" y="5126017"/>
            <a:ext cx="89291" cy="45085"/>
          </a:xfrm>
          <a:prstGeom prst="rect">
            <a:avLst/>
          </a:prstGeom>
        </p:spPr>
        <p:txBody>
          <a:bodyPr vert="horz" wrap="square" lIns="0" tIns="0" rIns="0" bIns="0" rtlCol="0">
            <a:spAutoFit/>
          </a:bodyPr>
          <a:lstStyle/>
          <a:p>
            <a:pPr>
              <a:lnSpc>
                <a:spcPts val="355"/>
              </a:lnSpc>
            </a:pPr>
            <a:r>
              <a:rPr sz="350" b="1" spc="-100" dirty="0">
                <a:solidFill>
                  <a:srgbClr val="D6D8E8"/>
                </a:solidFill>
                <a:latin typeface="Arial"/>
                <a:cs typeface="Arial"/>
              </a:rPr>
              <a:t>NG</a:t>
            </a:r>
            <a:endParaRPr sz="350">
              <a:latin typeface="Arial"/>
              <a:cs typeface="Arial"/>
            </a:endParaRPr>
          </a:p>
        </p:txBody>
      </p:sp>
      <p:sp>
        <p:nvSpPr>
          <p:cNvPr id="18" name="object 18"/>
          <p:cNvSpPr txBox="1"/>
          <p:nvPr/>
        </p:nvSpPr>
        <p:spPr>
          <a:xfrm rot="16860000">
            <a:off x="5944503" y="5032122"/>
            <a:ext cx="103992" cy="45085"/>
          </a:xfrm>
          <a:prstGeom prst="rect">
            <a:avLst/>
          </a:prstGeom>
        </p:spPr>
        <p:txBody>
          <a:bodyPr vert="horz" wrap="square" lIns="0" tIns="0" rIns="0" bIns="0" rtlCol="0">
            <a:spAutoFit/>
          </a:bodyPr>
          <a:lstStyle/>
          <a:p>
            <a:pPr>
              <a:lnSpc>
                <a:spcPts val="355"/>
              </a:lnSpc>
            </a:pPr>
            <a:r>
              <a:rPr sz="350" b="1" spc="-25" dirty="0">
                <a:solidFill>
                  <a:srgbClr val="D6D8E8"/>
                </a:solidFill>
                <a:latin typeface="Arial"/>
                <a:cs typeface="Arial"/>
              </a:rPr>
              <a:t>VI</a:t>
            </a:r>
            <a:r>
              <a:rPr sz="350" b="1" spc="500" dirty="0">
                <a:solidFill>
                  <a:srgbClr val="D6D8E8"/>
                </a:solidFill>
                <a:latin typeface="Arial"/>
                <a:cs typeface="Arial"/>
              </a:rPr>
              <a:t> </a:t>
            </a:r>
            <a:r>
              <a:rPr sz="350" b="1" spc="-50" dirty="0">
                <a:solidFill>
                  <a:srgbClr val="D6D8E8"/>
                </a:solidFill>
                <a:latin typeface="Arial"/>
                <a:cs typeface="Arial"/>
              </a:rPr>
              <a:t>L</a:t>
            </a:r>
            <a:endParaRPr sz="350">
              <a:latin typeface="Arial"/>
              <a:cs typeface="Arial"/>
            </a:endParaRPr>
          </a:p>
        </p:txBody>
      </p:sp>
      <p:sp>
        <p:nvSpPr>
          <p:cNvPr id="19" name="object 19"/>
          <p:cNvSpPr txBox="1"/>
          <p:nvPr/>
        </p:nvSpPr>
        <p:spPr>
          <a:xfrm rot="16800000">
            <a:off x="5958980" y="4943759"/>
            <a:ext cx="98455" cy="48260"/>
          </a:xfrm>
          <a:prstGeom prst="rect">
            <a:avLst/>
          </a:prstGeom>
        </p:spPr>
        <p:txBody>
          <a:bodyPr vert="horz" wrap="square" lIns="0" tIns="0" rIns="0" bIns="0" rtlCol="0">
            <a:spAutoFit/>
          </a:bodyPr>
          <a:lstStyle/>
          <a:p>
            <a:pPr>
              <a:lnSpc>
                <a:spcPts val="380"/>
              </a:lnSpc>
            </a:pPr>
            <a:r>
              <a:rPr sz="350" b="1" spc="-130" dirty="0">
                <a:solidFill>
                  <a:srgbClr val="D6D8E8"/>
                </a:solidFill>
                <a:latin typeface="Arial"/>
                <a:cs typeface="Arial"/>
              </a:rPr>
              <a:t>ƯỢ</a:t>
            </a:r>
            <a:endParaRPr sz="350">
              <a:latin typeface="Arial"/>
              <a:cs typeface="Arial"/>
            </a:endParaRPr>
          </a:p>
        </p:txBody>
      </p:sp>
      <p:sp>
        <p:nvSpPr>
          <p:cNvPr id="20" name="object 20"/>
          <p:cNvSpPr txBox="1"/>
          <p:nvPr/>
        </p:nvSpPr>
        <p:spPr>
          <a:xfrm rot="16740000">
            <a:off x="5979060" y="4867926"/>
            <a:ext cx="89820" cy="45085"/>
          </a:xfrm>
          <a:prstGeom prst="rect">
            <a:avLst/>
          </a:prstGeom>
        </p:spPr>
        <p:txBody>
          <a:bodyPr vert="horz" wrap="square" lIns="0" tIns="0" rIns="0" bIns="0" rtlCol="0">
            <a:spAutoFit/>
          </a:bodyPr>
          <a:lstStyle/>
          <a:p>
            <a:pPr>
              <a:lnSpc>
                <a:spcPts val="355"/>
              </a:lnSpc>
            </a:pPr>
            <a:r>
              <a:rPr sz="350" b="1" spc="-100" dirty="0">
                <a:solidFill>
                  <a:srgbClr val="D6D8E8"/>
                </a:solidFill>
                <a:latin typeface="Arial"/>
                <a:cs typeface="Arial"/>
              </a:rPr>
              <a:t>NG</a:t>
            </a:r>
            <a:endParaRPr sz="350">
              <a:latin typeface="Arial"/>
              <a:cs typeface="Arial"/>
            </a:endParaRPr>
          </a:p>
        </p:txBody>
      </p:sp>
      <p:sp>
        <p:nvSpPr>
          <p:cNvPr id="21" name="object 21"/>
          <p:cNvSpPr txBox="1"/>
          <p:nvPr/>
        </p:nvSpPr>
        <p:spPr>
          <a:xfrm>
            <a:off x="1476949" y="5655741"/>
            <a:ext cx="429259" cy="78105"/>
          </a:xfrm>
          <a:prstGeom prst="rect">
            <a:avLst/>
          </a:prstGeom>
        </p:spPr>
        <p:txBody>
          <a:bodyPr vert="horz" wrap="square" lIns="0" tIns="11430" rIns="0" bIns="0" rtlCol="0">
            <a:spAutoFit/>
          </a:bodyPr>
          <a:lstStyle/>
          <a:p>
            <a:pPr marL="12700">
              <a:lnSpc>
                <a:spcPct val="100000"/>
              </a:lnSpc>
              <a:spcBef>
                <a:spcPts val="90"/>
              </a:spcBef>
            </a:pPr>
            <a:r>
              <a:rPr sz="350" b="1" spc="-25" dirty="0">
                <a:solidFill>
                  <a:srgbClr val="D5DAF5"/>
                </a:solidFill>
                <a:latin typeface="Arial"/>
                <a:cs typeface="Arial"/>
              </a:rPr>
              <a:t>KHOÁNG</a:t>
            </a:r>
            <a:r>
              <a:rPr sz="350" b="1" dirty="0">
                <a:solidFill>
                  <a:srgbClr val="D5DAF5"/>
                </a:solidFill>
                <a:latin typeface="Arial"/>
                <a:cs typeface="Arial"/>
              </a:rPr>
              <a:t> </a:t>
            </a:r>
            <a:r>
              <a:rPr sz="350" b="1" spc="-20" dirty="0">
                <a:solidFill>
                  <a:srgbClr val="D5DAF5"/>
                </a:solidFill>
                <a:latin typeface="Arial"/>
                <a:cs typeface="Arial"/>
              </a:rPr>
              <a:t>VI</a:t>
            </a:r>
            <a:r>
              <a:rPr sz="350" b="1" dirty="0">
                <a:solidFill>
                  <a:srgbClr val="D5DAF5"/>
                </a:solidFill>
                <a:latin typeface="Arial"/>
                <a:cs typeface="Arial"/>
              </a:rPr>
              <a:t> </a:t>
            </a:r>
            <a:r>
              <a:rPr sz="350" b="1" spc="-10" dirty="0">
                <a:solidFill>
                  <a:srgbClr val="D5DAF5"/>
                </a:solidFill>
                <a:latin typeface="Arial"/>
                <a:cs typeface="Arial"/>
              </a:rPr>
              <a:t>LƯỢNG</a:t>
            </a:r>
            <a:endParaRPr sz="350">
              <a:latin typeface="Arial"/>
              <a:cs typeface="Arial"/>
            </a:endParaRPr>
          </a:p>
        </p:txBody>
      </p:sp>
      <p:sp>
        <p:nvSpPr>
          <p:cNvPr id="22" name="object 22"/>
          <p:cNvSpPr txBox="1"/>
          <p:nvPr/>
        </p:nvSpPr>
        <p:spPr>
          <a:xfrm>
            <a:off x="1457836" y="5738492"/>
            <a:ext cx="467359" cy="122555"/>
          </a:xfrm>
          <a:prstGeom prst="rect">
            <a:avLst/>
          </a:prstGeom>
        </p:spPr>
        <p:txBody>
          <a:bodyPr vert="horz" wrap="square" lIns="0" tIns="17145" rIns="0" bIns="0" rtlCol="0">
            <a:spAutoFit/>
          </a:bodyPr>
          <a:lstStyle/>
          <a:p>
            <a:pPr marL="12700">
              <a:lnSpc>
                <a:spcPct val="100000"/>
              </a:lnSpc>
              <a:spcBef>
                <a:spcPts val="135"/>
              </a:spcBef>
            </a:pPr>
            <a:r>
              <a:rPr sz="600" spc="114" dirty="0">
                <a:solidFill>
                  <a:srgbClr val="F2A83A"/>
                </a:solidFill>
                <a:latin typeface="Poor Richard"/>
                <a:cs typeface="Poor Richard"/>
              </a:rPr>
              <a:t>1OO</a:t>
            </a:r>
            <a:r>
              <a:rPr sz="600" spc="75" dirty="0">
                <a:solidFill>
                  <a:srgbClr val="F2A83A"/>
                </a:solidFill>
                <a:latin typeface="Poor Richard"/>
                <a:cs typeface="Poor Richard"/>
              </a:rPr>
              <a:t> </a:t>
            </a:r>
            <a:r>
              <a:rPr sz="600" spc="130" dirty="0">
                <a:solidFill>
                  <a:srgbClr val="F2A83A"/>
                </a:solidFill>
                <a:latin typeface="Poor Richard"/>
                <a:cs typeface="Poor Richard"/>
              </a:rPr>
              <a:t>OOO</a:t>
            </a:r>
            <a:endParaRPr sz="600">
              <a:latin typeface="Poor Richard"/>
              <a:cs typeface="Poor Richard"/>
            </a:endParaRPr>
          </a:p>
        </p:txBody>
      </p:sp>
      <p:sp>
        <p:nvSpPr>
          <p:cNvPr id="23" name="object 23"/>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pic>
        <p:nvPicPr>
          <p:cNvPr id="24" name="object 24"/>
          <p:cNvPicPr/>
          <p:nvPr/>
        </p:nvPicPr>
        <p:blipFill>
          <a:blip r:embed="rId7" cstate="print"/>
          <a:stretch>
            <a:fillRect/>
          </a:stretch>
        </p:blipFill>
        <p:spPr>
          <a:xfrm>
            <a:off x="6217201" y="267345"/>
            <a:ext cx="990973" cy="333500"/>
          </a:xfrm>
          <a:prstGeom prst="rect">
            <a:avLst/>
          </a:prstGeom>
        </p:spPr>
      </p:pic>
      <p:sp>
        <p:nvSpPr>
          <p:cNvPr id="25" name="object 25"/>
          <p:cNvSpPr txBox="1"/>
          <p:nvPr/>
        </p:nvSpPr>
        <p:spPr>
          <a:xfrm>
            <a:off x="422707" y="9688807"/>
            <a:ext cx="6600825" cy="608965"/>
          </a:xfrm>
          <a:prstGeom prst="rect">
            <a:avLst/>
          </a:prstGeom>
        </p:spPr>
        <p:txBody>
          <a:bodyPr vert="horz" wrap="square" lIns="0" tIns="13335" rIns="0" bIns="0" rtlCol="0">
            <a:spAutoFit/>
          </a:bodyPr>
          <a:lstStyle/>
          <a:p>
            <a:pPr marL="12700">
              <a:lnSpc>
                <a:spcPct val="100000"/>
              </a:lnSpc>
              <a:spcBef>
                <a:spcPts val="105"/>
              </a:spcBef>
            </a:pPr>
            <a:r>
              <a:rPr sz="1150" b="1" spc="50" dirty="0">
                <a:solidFill>
                  <a:srgbClr val="E32F2B"/>
                </a:solidFill>
                <a:latin typeface="Calibri"/>
                <a:cs typeface="Calibri"/>
              </a:rPr>
              <a:t>*LƯU</a:t>
            </a:r>
            <a:r>
              <a:rPr sz="1150" b="1" spc="75" dirty="0">
                <a:solidFill>
                  <a:srgbClr val="E32F2B"/>
                </a:solidFill>
                <a:latin typeface="Calibri"/>
                <a:cs typeface="Calibri"/>
              </a:rPr>
              <a:t> </a:t>
            </a:r>
            <a:r>
              <a:rPr sz="1150" b="1" spc="50" dirty="0">
                <a:solidFill>
                  <a:srgbClr val="E32F2B"/>
                </a:solidFill>
                <a:latin typeface="Calibri"/>
                <a:cs typeface="Calibri"/>
              </a:rPr>
              <a:t>Ý:</a:t>
            </a:r>
            <a:endParaRPr sz="1150">
              <a:latin typeface="Calibri"/>
              <a:cs typeface="Calibri"/>
            </a:endParaRPr>
          </a:p>
          <a:p>
            <a:pPr marL="12700" marR="5080">
              <a:lnSpc>
                <a:spcPct val="114199"/>
              </a:lnSpc>
            </a:pPr>
            <a:r>
              <a:rPr sz="1150" b="1" spc="70" dirty="0">
                <a:solidFill>
                  <a:srgbClr val="052F58"/>
                </a:solidFill>
                <a:latin typeface="Calibri"/>
                <a:cs typeface="Calibri"/>
              </a:rPr>
              <a:t>Trẻ</a:t>
            </a:r>
            <a:r>
              <a:rPr sz="1150" b="1" spc="105" dirty="0">
                <a:solidFill>
                  <a:srgbClr val="052F58"/>
                </a:solidFill>
                <a:latin typeface="Calibri"/>
                <a:cs typeface="Calibri"/>
              </a:rPr>
              <a:t> </a:t>
            </a:r>
            <a:r>
              <a:rPr sz="1150" b="1" dirty="0">
                <a:solidFill>
                  <a:srgbClr val="052F58"/>
                </a:solidFill>
                <a:latin typeface="Calibri"/>
                <a:cs typeface="Calibri"/>
              </a:rPr>
              <a:t>em,</a:t>
            </a:r>
            <a:r>
              <a:rPr sz="1150" b="1" spc="110" dirty="0">
                <a:solidFill>
                  <a:srgbClr val="052F58"/>
                </a:solidFill>
                <a:latin typeface="Calibri"/>
                <a:cs typeface="Calibri"/>
              </a:rPr>
              <a:t> </a:t>
            </a:r>
            <a:r>
              <a:rPr sz="1150" b="1" spc="70" dirty="0">
                <a:solidFill>
                  <a:srgbClr val="052F58"/>
                </a:solidFill>
                <a:latin typeface="Calibri"/>
                <a:cs typeface="Calibri"/>
              </a:rPr>
              <a:t>phụ</a:t>
            </a:r>
            <a:r>
              <a:rPr sz="1150" b="1" spc="105" dirty="0">
                <a:solidFill>
                  <a:srgbClr val="052F58"/>
                </a:solidFill>
                <a:latin typeface="Calibri"/>
                <a:cs typeface="Calibri"/>
              </a:rPr>
              <a:t> </a:t>
            </a:r>
            <a:r>
              <a:rPr sz="1150" b="1" dirty="0">
                <a:solidFill>
                  <a:srgbClr val="052F58"/>
                </a:solidFill>
                <a:latin typeface="Calibri"/>
                <a:cs typeface="Calibri"/>
              </a:rPr>
              <a:t>nữ</a:t>
            </a:r>
            <a:r>
              <a:rPr sz="1150" b="1" spc="110" dirty="0">
                <a:solidFill>
                  <a:srgbClr val="052F58"/>
                </a:solidFill>
                <a:latin typeface="Calibri"/>
                <a:cs typeface="Calibri"/>
              </a:rPr>
              <a:t> </a:t>
            </a:r>
            <a:r>
              <a:rPr sz="1150" b="1" spc="114" dirty="0">
                <a:solidFill>
                  <a:srgbClr val="052F58"/>
                </a:solidFill>
                <a:latin typeface="Calibri"/>
                <a:cs typeface="Calibri"/>
              </a:rPr>
              <a:t>mang</a:t>
            </a:r>
            <a:r>
              <a:rPr sz="1150" b="1" spc="105" dirty="0">
                <a:solidFill>
                  <a:srgbClr val="052F58"/>
                </a:solidFill>
                <a:latin typeface="Calibri"/>
                <a:cs typeface="Calibri"/>
              </a:rPr>
              <a:t> </a:t>
            </a:r>
            <a:r>
              <a:rPr sz="1150" b="1" spc="60" dirty="0">
                <a:solidFill>
                  <a:srgbClr val="052F58"/>
                </a:solidFill>
                <a:latin typeface="Calibri"/>
                <a:cs typeface="Calibri"/>
              </a:rPr>
              <a:t>thai</a:t>
            </a:r>
            <a:r>
              <a:rPr sz="1150" b="1" spc="110" dirty="0">
                <a:solidFill>
                  <a:srgbClr val="052F58"/>
                </a:solidFill>
                <a:latin typeface="Calibri"/>
                <a:cs typeface="Calibri"/>
              </a:rPr>
              <a:t> </a:t>
            </a:r>
            <a:r>
              <a:rPr sz="1150" b="1" spc="105" dirty="0">
                <a:solidFill>
                  <a:srgbClr val="052F58"/>
                </a:solidFill>
                <a:latin typeface="Calibri"/>
                <a:cs typeface="Calibri"/>
              </a:rPr>
              <a:t>và các</a:t>
            </a:r>
            <a:r>
              <a:rPr sz="1150" b="1" spc="110" dirty="0">
                <a:solidFill>
                  <a:srgbClr val="052F58"/>
                </a:solidFill>
                <a:latin typeface="Calibri"/>
                <a:cs typeface="Calibri"/>
              </a:rPr>
              <a:t> </a:t>
            </a:r>
            <a:r>
              <a:rPr sz="1150" b="1" dirty="0">
                <a:solidFill>
                  <a:srgbClr val="052F58"/>
                </a:solidFill>
                <a:latin typeface="Calibri"/>
                <a:cs typeface="Calibri"/>
              </a:rPr>
              <a:t>đối</a:t>
            </a:r>
            <a:r>
              <a:rPr sz="1150" b="1" spc="105" dirty="0">
                <a:solidFill>
                  <a:srgbClr val="052F58"/>
                </a:solidFill>
                <a:latin typeface="Calibri"/>
                <a:cs typeface="Calibri"/>
              </a:rPr>
              <a:t> </a:t>
            </a:r>
            <a:r>
              <a:rPr sz="1150" b="1" dirty="0">
                <a:solidFill>
                  <a:srgbClr val="052F58"/>
                </a:solidFill>
                <a:latin typeface="Calibri"/>
                <a:cs typeface="Calibri"/>
              </a:rPr>
              <a:t>tượng</a:t>
            </a:r>
            <a:r>
              <a:rPr sz="1150" b="1" spc="110" dirty="0">
                <a:solidFill>
                  <a:srgbClr val="052F58"/>
                </a:solidFill>
                <a:latin typeface="Calibri"/>
                <a:cs typeface="Calibri"/>
              </a:rPr>
              <a:t> </a:t>
            </a:r>
            <a:r>
              <a:rPr sz="1150" b="1" spc="105" dirty="0">
                <a:solidFill>
                  <a:srgbClr val="052F58"/>
                </a:solidFill>
                <a:latin typeface="Calibri"/>
                <a:cs typeface="Calibri"/>
              </a:rPr>
              <a:t>đang </a:t>
            </a:r>
            <a:r>
              <a:rPr sz="1150" b="1" dirty="0">
                <a:solidFill>
                  <a:srgbClr val="052F58"/>
                </a:solidFill>
                <a:latin typeface="Calibri"/>
                <a:cs typeface="Calibri"/>
              </a:rPr>
              <a:t>điều</a:t>
            </a:r>
            <a:r>
              <a:rPr sz="1150" b="1" spc="110" dirty="0">
                <a:solidFill>
                  <a:srgbClr val="052F58"/>
                </a:solidFill>
                <a:latin typeface="Calibri"/>
                <a:cs typeface="Calibri"/>
              </a:rPr>
              <a:t> </a:t>
            </a:r>
            <a:r>
              <a:rPr sz="1150" b="1" dirty="0">
                <a:solidFill>
                  <a:srgbClr val="052F58"/>
                </a:solidFill>
                <a:latin typeface="Calibri"/>
                <a:cs typeface="Calibri"/>
              </a:rPr>
              <a:t>trị</a:t>
            </a:r>
            <a:r>
              <a:rPr sz="1150" b="1" spc="105" dirty="0">
                <a:solidFill>
                  <a:srgbClr val="052F58"/>
                </a:solidFill>
                <a:latin typeface="Calibri"/>
                <a:cs typeface="Calibri"/>
              </a:rPr>
              <a:t> </a:t>
            </a:r>
            <a:r>
              <a:rPr sz="1150" b="1" spc="65" dirty="0">
                <a:solidFill>
                  <a:srgbClr val="052F58"/>
                </a:solidFill>
                <a:latin typeface="Calibri"/>
                <a:cs typeface="Calibri"/>
              </a:rPr>
              <a:t>bệnh</a:t>
            </a:r>
            <a:r>
              <a:rPr sz="1150" b="1" spc="110" dirty="0">
                <a:solidFill>
                  <a:srgbClr val="052F58"/>
                </a:solidFill>
                <a:latin typeface="Calibri"/>
                <a:cs typeface="Calibri"/>
              </a:rPr>
              <a:t> </a:t>
            </a:r>
            <a:r>
              <a:rPr sz="1150" b="1" spc="60" dirty="0">
                <a:solidFill>
                  <a:srgbClr val="052F58"/>
                </a:solidFill>
                <a:latin typeface="Calibri"/>
                <a:cs typeface="Calibri"/>
              </a:rPr>
              <a:t>nên</a:t>
            </a:r>
            <a:r>
              <a:rPr sz="1150" b="1" spc="105" dirty="0">
                <a:solidFill>
                  <a:srgbClr val="052F58"/>
                </a:solidFill>
                <a:latin typeface="Calibri"/>
                <a:cs typeface="Calibri"/>
              </a:rPr>
              <a:t> </a:t>
            </a:r>
            <a:r>
              <a:rPr sz="1150" b="1" spc="80" dirty="0">
                <a:solidFill>
                  <a:srgbClr val="052F58"/>
                </a:solidFill>
                <a:latin typeface="Calibri"/>
                <a:cs typeface="Calibri"/>
              </a:rPr>
              <a:t>tham</a:t>
            </a:r>
            <a:r>
              <a:rPr sz="1150" b="1" spc="110" dirty="0">
                <a:solidFill>
                  <a:srgbClr val="052F58"/>
                </a:solidFill>
                <a:latin typeface="Calibri"/>
                <a:cs typeface="Calibri"/>
              </a:rPr>
              <a:t> </a:t>
            </a:r>
            <a:r>
              <a:rPr sz="1150" b="1" spc="85" dirty="0">
                <a:solidFill>
                  <a:srgbClr val="052F58"/>
                </a:solidFill>
                <a:latin typeface="Calibri"/>
                <a:cs typeface="Calibri"/>
              </a:rPr>
              <a:t>khảo</a:t>
            </a:r>
            <a:r>
              <a:rPr sz="1150" b="1" spc="105" dirty="0">
                <a:solidFill>
                  <a:srgbClr val="052F58"/>
                </a:solidFill>
                <a:latin typeface="Calibri"/>
                <a:cs typeface="Calibri"/>
              </a:rPr>
              <a:t> </a:t>
            </a:r>
            <a:r>
              <a:rPr sz="1150" b="1" spc="75" dirty="0">
                <a:solidFill>
                  <a:srgbClr val="052F58"/>
                </a:solidFill>
                <a:latin typeface="Calibri"/>
                <a:cs typeface="Calibri"/>
              </a:rPr>
              <a:t>ý</a:t>
            </a:r>
            <a:r>
              <a:rPr sz="1150" b="1" spc="110" dirty="0">
                <a:solidFill>
                  <a:srgbClr val="052F58"/>
                </a:solidFill>
                <a:latin typeface="Calibri"/>
                <a:cs typeface="Calibri"/>
              </a:rPr>
              <a:t> </a:t>
            </a:r>
            <a:r>
              <a:rPr sz="1150" b="1" spc="50" dirty="0">
                <a:solidFill>
                  <a:srgbClr val="052F58"/>
                </a:solidFill>
                <a:latin typeface="Calibri"/>
                <a:cs typeface="Calibri"/>
              </a:rPr>
              <a:t>kiến</a:t>
            </a:r>
            <a:r>
              <a:rPr sz="1150" b="1" spc="105" dirty="0">
                <a:solidFill>
                  <a:srgbClr val="052F58"/>
                </a:solidFill>
                <a:latin typeface="Calibri"/>
                <a:cs typeface="Calibri"/>
              </a:rPr>
              <a:t> và</a:t>
            </a:r>
            <a:r>
              <a:rPr sz="1150" b="1" spc="110" dirty="0">
                <a:solidFill>
                  <a:srgbClr val="052F58"/>
                </a:solidFill>
                <a:latin typeface="Calibri"/>
                <a:cs typeface="Calibri"/>
              </a:rPr>
              <a:t> </a:t>
            </a:r>
            <a:r>
              <a:rPr sz="1150" b="1" dirty="0">
                <a:solidFill>
                  <a:srgbClr val="052F58"/>
                </a:solidFill>
                <a:latin typeface="Calibri"/>
                <a:cs typeface="Calibri"/>
              </a:rPr>
              <a:t>tư</a:t>
            </a:r>
            <a:r>
              <a:rPr sz="1150" b="1" spc="105" dirty="0">
                <a:solidFill>
                  <a:srgbClr val="052F58"/>
                </a:solidFill>
                <a:latin typeface="Calibri"/>
                <a:cs typeface="Calibri"/>
              </a:rPr>
              <a:t> </a:t>
            </a:r>
            <a:r>
              <a:rPr sz="1150" b="1" spc="65" dirty="0">
                <a:solidFill>
                  <a:srgbClr val="052F58"/>
                </a:solidFill>
                <a:latin typeface="Calibri"/>
                <a:cs typeface="Calibri"/>
              </a:rPr>
              <a:t>vấn </a:t>
            </a:r>
            <a:r>
              <a:rPr sz="1150" b="1" dirty="0">
                <a:solidFill>
                  <a:srgbClr val="052F58"/>
                </a:solidFill>
                <a:latin typeface="Calibri"/>
                <a:cs typeface="Calibri"/>
              </a:rPr>
              <a:t>liều</a:t>
            </a:r>
            <a:r>
              <a:rPr sz="1150" b="1" spc="105" dirty="0">
                <a:solidFill>
                  <a:srgbClr val="052F58"/>
                </a:solidFill>
                <a:latin typeface="Calibri"/>
                <a:cs typeface="Calibri"/>
              </a:rPr>
              <a:t> </a:t>
            </a:r>
            <a:r>
              <a:rPr sz="1150" b="1" dirty="0">
                <a:solidFill>
                  <a:srgbClr val="052F58"/>
                </a:solidFill>
                <a:latin typeface="Calibri"/>
                <a:cs typeface="Calibri"/>
              </a:rPr>
              <a:t>lượng</a:t>
            </a:r>
            <a:r>
              <a:rPr sz="1150" b="1" spc="110" dirty="0">
                <a:solidFill>
                  <a:srgbClr val="052F58"/>
                </a:solidFill>
                <a:latin typeface="Calibri"/>
                <a:cs typeface="Calibri"/>
              </a:rPr>
              <a:t> </a:t>
            </a:r>
            <a:r>
              <a:rPr sz="1150" b="1" dirty="0">
                <a:solidFill>
                  <a:srgbClr val="052F58"/>
                </a:solidFill>
                <a:latin typeface="Calibri"/>
                <a:cs typeface="Calibri"/>
              </a:rPr>
              <a:t>từ</a:t>
            </a:r>
            <a:r>
              <a:rPr sz="1150" b="1" spc="110" dirty="0">
                <a:solidFill>
                  <a:srgbClr val="052F58"/>
                </a:solidFill>
                <a:latin typeface="Calibri"/>
                <a:cs typeface="Calibri"/>
              </a:rPr>
              <a:t> </a:t>
            </a:r>
            <a:r>
              <a:rPr sz="1150" b="1" spc="80" dirty="0">
                <a:solidFill>
                  <a:srgbClr val="052F58"/>
                </a:solidFill>
                <a:latin typeface="Calibri"/>
                <a:cs typeface="Calibri"/>
              </a:rPr>
              <a:t>Chuyên</a:t>
            </a:r>
            <a:r>
              <a:rPr sz="1150" b="1" spc="110" dirty="0">
                <a:solidFill>
                  <a:srgbClr val="052F58"/>
                </a:solidFill>
                <a:latin typeface="Calibri"/>
                <a:cs typeface="Calibri"/>
              </a:rPr>
              <a:t> </a:t>
            </a:r>
            <a:r>
              <a:rPr sz="1150" b="1" spc="105" dirty="0">
                <a:solidFill>
                  <a:srgbClr val="052F58"/>
                </a:solidFill>
                <a:latin typeface="Calibri"/>
                <a:cs typeface="Calibri"/>
              </a:rPr>
              <a:t>gia</a:t>
            </a:r>
            <a:r>
              <a:rPr sz="1150" b="1" spc="110" dirty="0">
                <a:solidFill>
                  <a:srgbClr val="052F58"/>
                </a:solidFill>
                <a:latin typeface="Calibri"/>
                <a:cs typeface="Calibri"/>
              </a:rPr>
              <a:t> </a:t>
            </a:r>
            <a:r>
              <a:rPr sz="1150" b="1" spc="60" dirty="0">
                <a:solidFill>
                  <a:srgbClr val="052F58"/>
                </a:solidFill>
                <a:latin typeface="Calibri"/>
                <a:cs typeface="Calibri"/>
              </a:rPr>
              <a:t>dinh</a:t>
            </a:r>
            <a:r>
              <a:rPr sz="1150" b="1" spc="105" dirty="0">
                <a:solidFill>
                  <a:srgbClr val="052F58"/>
                </a:solidFill>
                <a:latin typeface="Calibri"/>
                <a:cs typeface="Calibri"/>
              </a:rPr>
              <a:t> </a:t>
            </a:r>
            <a:r>
              <a:rPr sz="1150" b="1" dirty="0">
                <a:solidFill>
                  <a:srgbClr val="052F58"/>
                </a:solidFill>
                <a:latin typeface="Calibri"/>
                <a:cs typeface="Calibri"/>
              </a:rPr>
              <a:t>dưỡng</a:t>
            </a:r>
            <a:r>
              <a:rPr sz="1150" b="1" spc="110" dirty="0">
                <a:solidFill>
                  <a:srgbClr val="052F58"/>
                </a:solidFill>
                <a:latin typeface="Calibri"/>
                <a:cs typeface="Calibri"/>
              </a:rPr>
              <a:t> </a:t>
            </a:r>
            <a:r>
              <a:rPr sz="1150" b="1" spc="105" dirty="0">
                <a:solidFill>
                  <a:srgbClr val="052F58"/>
                </a:solidFill>
                <a:latin typeface="Calibri"/>
                <a:cs typeface="Calibri"/>
              </a:rPr>
              <a:t>và</a:t>
            </a:r>
            <a:r>
              <a:rPr sz="1150" b="1" spc="110" dirty="0">
                <a:solidFill>
                  <a:srgbClr val="052F58"/>
                </a:solidFill>
                <a:latin typeface="Calibri"/>
                <a:cs typeface="Calibri"/>
              </a:rPr>
              <a:t> </a:t>
            </a:r>
            <a:r>
              <a:rPr sz="1150" b="1" spc="125" dirty="0">
                <a:solidFill>
                  <a:srgbClr val="052F58"/>
                </a:solidFill>
                <a:latin typeface="Calibri"/>
                <a:cs typeface="Calibri"/>
              </a:rPr>
              <a:t>Bác</a:t>
            </a:r>
            <a:r>
              <a:rPr sz="1150" b="1" spc="110" dirty="0">
                <a:solidFill>
                  <a:srgbClr val="052F58"/>
                </a:solidFill>
                <a:latin typeface="Calibri"/>
                <a:cs typeface="Calibri"/>
              </a:rPr>
              <a:t> </a:t>
            </a:r>
            <a:r>
              <a:rPr sz="1150" b="1" spc="60" dirty="0">
                <a:solidFill>
                  <a:srgbClr val="052F58"/>
                </a:solidFill>
                <a:latin typeface="Calibri"/>
                <a:cs typeface="Calibri"/>
              </a:rPr>
              <a:t>sĩ</a:t>
            </a:r>
            <a:r>
              <a:rPr sz="1150" b="1" spc="110" dirty="0">
                <a:solidFill>
                  <a:srgbClr val="052F58"/>
                </a:solidFill>
                <a:latin typeface="Calibri"/>
                <a:cs typeface="Calibri"/>
              </a:rPr>
              <a:t> </a:t>
            </a:r>
            <a:r>
              <a:rPr sz="1150" b="1" dirty="0">
                <a:solidFill>
                  <a:srgbClr val="052F58"/>
                </a:solidFill>
                <a:latin typeface="Calibri"/>
                <a:cs typeface="Calibri"/>
              </a:rPr>
              <a:t>trước</a:t>
            </a:r>
            <a:r>
              <a:rPr sz="1150" b="1" spc="110" dirty="0">
                <a:solidFill>
                  <a:srgbClr val="052F58"/>
                </a:solidFill>
                <a:latin typeface="Calibri"/>
                <a:cs typeface="Calibri"/>
              </a:rPr>
              <a:t> </a:t>
            </a:r>
            <a:r>
              <a:rPr sz="1150" b="1" spc="50" dirty="0">
                <a:solidFill>
                  <a:srgbClr val="052F58"/>
                </a:solidFill>
                <a:latin typeface="Calibri"/>
                <a:cs typeface="Calibri"/>
              </a:rPr>
              <a:t>khi</a:t>
            </a:r>
            <a:r>
              <a:rPr sz="1150" b="1" spc="105" dirty="0">
                <a:solidFill>
                  <a:srgbClr val="052F58"/>
                </a:solidFill>
                <a:latin typeface="Calibri"/>
                <a:cs typeface="Calibri"/>
              </a:rPr>
              <a:t> </a:t>
            </a:r>
            <a:r>
              <a:rPr sz="1150" b="1" dirty="0">
                <a:solidFill>
                  <a:srgbClr val="052F58"/>
                </a:solidFill>
                <a:latin typeface="Calibri"/>
                <a:cs typeface="Calibri"/>
              </a:rPr>
              <a:t>sử</a:t>
            </a:r>
            <a:r>
              <a:rPr sz="1150" b="1" spc="110" dirty="0">
                <a:solidFill>
                  <a:srgbClr val="052F58"/>
                </a:solidFill>
                <a:latin typeface="Calibri"/>
                <a:cs typeface="Calibri"/>
              </a:rPr>
              <a:t> </a:t>
            </a:r>
            <a:r>
              <a:rPr sz="1150" b="1" spc="50" dirty="0">
                <a:solidFill>
                  <a:srgbClr val="052F58"/>
                </a:solidFill>
                <a:latin typeface="Calibri"/>
                <a:cs typeface="Calibri"/>
              </a:rPr>
              <a:t>dụng.</a:t>
            </a:r>
            <a:endParaRPr sz="1150">
              <a:latin typeface="Calibri"/>
              <a:cs typeface="Calibri"/>
            </a:endParaRPr>
          </a:p>
        </p:txBody>
      </p:sp>
      <p:sp>
        <p:nvSpPr>
          <p:cNvPr id="26" name="object 26"/>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8"/>
              </a:rPr>
              <a:t>www.csc-</a:t>
            </a:r>
            <a:r>
              <a:rPr sz="1050" spc="105" dirty="0">
                <a:solidFill>
                  <a:srgbClr val="184E94"/>
                </a:solidFill>
                <a:latin typeface="Arial"/>
                <a:cs typeface="Arial"/>
                <a:hlinkClick r:id="rId8"/>
              </a:rPr>
              <a:t>vietnam.vn</a:t>
            </a:r>
            <a:endParaRPr sz="1050">
              <a:latin typeface="Arial"/>
              <a:cs typeface="Arial"/>
            </a:endParaRPr>
          </a:p>
        </p:txBody>
      </p:sp>
      <p:sp>
        <p:nvSpPr>
          <p:cNvPr id="27" name="object 27"/>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12/20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409" y="2802025"/>
            <a:ext cx="2257425" cy="3583940"/>
          </a:xfrm>
          <a:custGeom>
            <a:avLst/>
            <a:gdLst/>
            <a:ahLst/>
            <a:cxnLst/>
            <a:rect l="l" t="t" r="r" b="b"/>
            <a:pathLst>
              <a:path w="2257425" h="3583940">
                <a:moveTo>
                  <a:pt x="2256832" y="3583607"/>
                </a:moveTo>
                <a:lnTo>
                  <a:pt x="0" y="3583607"/>
                </a:lnTo>
                <a:lnTo>
                  <a:pt x="0" y="0"/>
                </a:lnTo>
                <a:lnTo>
                  <a:pt x="2256832" y="0"/>
                </a:lnTo>
                <a:lnTo>
                  <a:pt x="2256832" y="3583607"/>
                </a:lnTo>
                <a:close/>
              </a:path>
            </a:pathLst>
          </a:custGeom>
          <a:solidFill>
            <a:srgbClr val="FDFEFE"/>
          </a:solidFill>
        </p:spPr>
        <p:txBody>
          <a:bodyPr wrap="square" lIns="0" tIns="0" rIns="0" bIns="0" rtlCol="0"/>
          <a:lstStyle/>
          <a:p>
            <a:endParaRPr/>
          </a:p>
        </p:txBody>
      </p:sp>
      <p:grpSp>
        <p:nvGrpSpPr>
          <p:cNvPr id="3" name="object 3"/>
          <p:cNvGrpSpPr/>
          <p:nvPr/>
        </p:nvGrpSpPr>
        <p:grpSpPr>
          <a:xfrm>
            <a:off x="2612960" y="2788479"/>
            <a:ext cx="2310765" cy="3611245"/>
            <a:chOff x="2612960" y="2788479"/>
            <a:chExt cx="2310765" cy="3611245"/>
          </a:xfrm>
        </p:grpSpPr>
        <p:sp>
          <p:nvSpPr>
            <p:cNvPr id="4" name="object 4"/>
            <p:cNvSpPr/>
            <p:nvPr/>
          </p:nvSpPr>
          <p:spPr>
            <a:xfrm>
              <a:off x="2641546" y="2817004"/>
              <a:ext cx="2254250" cy="3554095"/>
            </a:xfrm>
            <a:custGeom>
              <a:avLst/>
              <a:gdLst/>
              <a:ahLst/>
              <a:cxnLst/>
              <a:rect l="l" t="t" r="r" b="b"/>
              <a:pathLst>
                <a:path w="2254250" h="3554095">
                  <a:moveTo>
                    <a:pt x="0" y="0"/>
                  </a:moveTo>
                  <a:lnTo>
                    <a:pt x="2253639" y="0"/>
                  </a:lnTo>
                  <a:lnTo>
                    <a:pt x="2253639" y="3553648"/>
                  </a:lnTo>
                  <a:lnTo>
                    <a:pt x="0" y="3553648"/>
                  </a:lnTo>
                  <a:lnTo>
                    <a:pt x="0" y="0"/>
                  </a:lnTo>
                  <a:close/>
                </a:path>
              </a:pathLst>
            </a:custGeom>
            <a:solidFill>
              <a:srgbClr val="184E94"/>
            </a:solidFill>
          </p:spPr>
          <p:txBody>
            <a:bodyPr wrap="square" lIns="0" tIns="0" rIns="0" bIns="0" rtlCol="0"/>
            <a:lstStyle/>
            <a:p>
              <a:endParaRPr/>
            </a:p>
          </p:txBody>
        </p:sp>
        <p:sp>
          <p:nvSpPr>
            <p:cNvPr id="5" name="object 5"/>
            <p:cNvSpPr/>
            <p:nvPr/>
          </p:nvSpPr>
          <p:spPr>
            <a:xfrm>
              <a:off x="2641546" y="2817065"/>
              <a:ext cx="2253615" cy="3553460"/>
            </a:xfrm>
            <a:custGeom>
              <a:avLst/>
              <a:gdLst/>
              <a:ahLst/>
              <a:cxnLst/>
              <a:rect l="l" t="t" r="r" b="b"/>
              <a:pathLst>
                <a:path w="2253615" h="3553460">
                  <a:moveTo>
                    <a:pt x="0" y="0"/>
                  </a:moveTo>
                  <a:lnTo>
                    <a:pt x="2253511" y="0"/>
                  </a:lnTo>
                  <a:lnTo>
                    <a:pt x="2253511" y="3553446"/>
                  </a:lnTo>
                  <a:lnTo>
                    <a:pt x="0" y="3553446"/>
                  </a:lnTo>
                  <a:lnTo>
                    <a:pt x="0" y="0"/>
                  </a:lnTo>
                  <a:close/>
                </a:path>
              </a:pathLst>
            </a:custGeom>
            <a:ln w="57171">
              <a:solidFill>
                <a:srgbClr val="FDFEFE"/>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896746" y="4250935"/>
              <a:ext cx="1740688" cy="956284"/>
            </a:xfrm>
            <a:prstGeom prst="rect">
              <a:avLst/>
            </a:prstGeom>
          </p:spPr>
        </p:pic>
      </p:grpSp>
      <p:sp>
        <p:nvSpPr>
          <p:cNvPr id="7" name="object 7"/>
          <p:cNvSpPr/>
          <p:nvPr/>
        </p:nvSpPr>
        <p:spPr>
          <a:xfrm>
            <a:off x="4976070" y="2817004"/>
            <a:ext cx="2257425" cy="3583940"/>
          </a:xfrm>
          <a:custGeom>
            <a:avLst/>
            <a:gdLst/>
            <a:ahLst/>
            <a:cxnLst/>
            <a:rect l="l" t="t" r="r" b="b"/>
            <a:pathLst>
              <a:path w="2257425" h="3583940">
                <a:moveTo>
                  <a:pt x="0" y="0"/>
                </a:moveTo>
                <a:lnTo>
                  <a:pt x="2256832" y="0"/>
                </a:lnTo>
                <a:lnTo>
                  <a:pt x="2256832" y="3583607"/>
                </a:lnTo>
                <a:lnTo>
                  <a:pt x="0" y="3583607"/>
                </a:lnTo>
                <a:lnTo>
                  <a:pt x="0" y="0"/>
                </a:lnTo>
                <a:close/>
              </a:path>
            </a:pathLst>
          </a:custGeom>
          <a:solidFill>
            <a:srgbClr val="FDFEFE"/>
          </a:solidFill>
        </p:spPr>
        <p:txBody>
          <a:bodyPr wrap="square" lIns="0" tIns="0" rIns="0" bIns="0" rtlCol="0"/>
          <a:lstStyle/>
          <a:p>
            <a:endParaRPr/>
          </a:p>
        </p:txBody>
      </p:sp>
      <p:pic>
        <p:nvPicPr>
          <p:cNvPr id="8" name="object 8"/>
          <p:cNvPicPr/>
          <p:nvPr/>
        </p:nvPicPr>
        <p:blipFill>
          <a:blip r:embed="rId3" cstate="print"/>
          <a:stretch>
            <a:fillRect/>
          </a:stretch>
        </p:blipFill>
        <p:spPr>
          <a:xfrm>
            <a:off x="1381203" y="4415104"/>
            <a:ext cx="1001251" cy="930039"/>
          </a:xfrm>
          <a:prstGeom prst="rect">
            <a:avLst/>
          </a:prstGeom>
        </p:spPr>
      </p:pic>
      <p:pic>
        <p:nvPicPr>
          <p:cNvPr id="9" name="object 9"/>
          <p:cNvPicPr/>
          <p:nvPr/>
        </p:nvPicPr>
        <p:blipFill>
          <a:blip r:embed="rId4" cstate="print"/>
          <a:stretch>
            <a:fillRect/>
          </a:stretch>
        </p:blipFill>
        <p:spPr>
          <a:xfrm>
            <a:off x="5196883" y="4197999"/>
            <a:ext cx="1328765" cy="1035371"/>
          </a:xfrm>
          <a:prstGeom prst="rect">
            <a:avLst/>
          </a:prstGeom>
        </p:spPr>
      </p:pic>
      <p:grpSp>
        <p:nvGrpSpPr>
          <p:cNvPr id="10" name="object 10"/>
          <p:cNvGrpSpPr/>
          <p:nvPr/>
        </p:nvGrpSpPr>
        <p:grpSpPr>
          <a:xfrm>
            <a:off x="275824" y="6532355"/>
            <a:ext cx="2310765" cy="3611245"/>
            <a:chOff x="275824" y="6532355"/>
            <a:chExt cx="2310765" cy="3611245"/>
          </a:xfrm>
        </p:grpSpPr>
        <p:sp>
          <p:nvSpPr>
            <p:cNvPr id="11" name="object 11"/>
            <p:cNvSpPr/>
            <p:nvPr/>
          </p:nvSpPr>
          <p:spPr>
            <a:xfrm>
              <a:off x="304409" y="6560881"/>
              <a:ext cx="2254250" cy="3554095"/>
            </a:xfrm>
            <a:custGeom>
              <a:avLst/>
              <a:gdLst/>
              <a:ahLst/>
              <a:cxnLst/>
              <a:rect l="l" t="t" r="r" b="b"/>
              <a:pathLst>
                <a:path w="2254250" h="3554095">
                  <a:moveTo>
                    <a:pt x="0" y="0"/>
                  </a:moveTo>
                  <a:lnTo>
                    <a:pt x="2253639" y="0"/>
                  </a:lnTo>
                  <a:lnTo>
                    <a:pt x="2253639" y="3553649"/>
                  </a:lnTo>
                  <a:lnTo>
                    <a:pt x="0" y="3553649"/>
                  </a:lnTo>
                  <a:lnTo>
                    <a:pt x="0" y="0"/>
                  </a:lnTo>
                  <a:close/>
                </a:path>
              </a:pathLst>
            </a:custGeom>
            <a:solidFill>
              <a:srgbClr val="184E94"/>
            </a:solidFill>
          </p:spPr>
          <p:txBody>
            <a:bodyPr wrap="square" lIns="0" tIns="0" rIns="0" bIns="0" rtlCol="0"/>
            <a:lstStyle/>
            <a:p>
              <a:endParaRPr/>
            </a:p>
          </p:txBody>
        </p:sp>
        <p:sp>
          <p:nvSpPr>
            <p:cNvPr id="12" name="object 12"/>
            <p:cNvSpPr/>
            <p:nvPr/>
          </p:nvSpPr>
          <p:spPr>
            <a:xfrm>
              <a:off x="304409" y="6560941"/>
              <a:ext cx="2253615" cy="3553460"/>
            </a:xfrm>
            <a:custGeom>
              <a:avLst/>
              <a:gdLst/>
              <a:ahLst/>
              <a:cxnLst/>
              <a:rect l="l" t="t" r="r" b="b"/>
              <a:pathLst>
                <a:path w="2253615" h="3553459">
                  <a:moveTo>
                    <a:pt x="0" y="0"/>
                  </a:moveTo>
                  <a:lnTo>
                    <a:pt x="2253511" y="0"/>
                  </a:lnTo>
                  <a:lnTo>
                    <a:pt x="2253511" y="3553446"/>
                  </a:lnTo>
                  <a:lnTo>
                    <a:pt x="0" y="3553446"/>
                  </a:lnTo>
                  <a:lnTo>
                    <a:pt x="0" y="0"/>
                  </a:lnTo>
                  <a:close/>
                </a:path>
              </a:pathLst>
            </a:custGeom>
            <a:ln w="57171">
              <a:solidFill>
                <a:srgbClr val="FDFEFE"/>
              </a:solidFill>
            </a:ln>
          </p:spPr>
          <p:txBody>
            <a:bodyPr wrap="square" lIns="0" tIns="0" rIns="0" bIns="0" rtlCol="0"/>
            <a:lstStyle/>
            <a:p>
              <a:endParaRPr/>
            </a:p>
          </p:txBody>
        </p:sp>
      </p:grpSp>
      <p:sp>
        <p:nvSpPr>
          <p:cNvPr id="13" name="object 13"/>
          <p:cNvSpPr/>
          <p:nvPr/>
        </p:nvSpPr>
        <p:spPr>
          <a:xfrm>
            <a:off x="2639441" y="6560880"/>
            <a:ext cx="2257425" cy="3583940"/>
          </a:xfrm>
          <a:custGeom>
            <a:avLst/>
            <a:gdLst/>
            <a:ahLst/>
            <a:cxnLst/>
            <a:rect l="l" t="t" r="r" b="b"/>
            <a:pathLst>
              <a:path w="2257425" h="3583940">
                <a:moveTo>
                  <a:pt x="0" y="3583607"/>
                </a:moveTo>
                <a:lnTo>
                  <a:pt x="0" y="0"/>
                </a:lnTo>
                <a:lnTo>
                  <a:pt x="2256832" y="0"/>
                </a:lnTo>
                <a:lnTo>
                  <a:pt x="2256832" y="3583607"/>
                </a:lnTo>
                <a:lnTo>
                  <a:pt x="0" y="3583607"/>
                </a:lnTo>
                <a:close/>
              </a:path>
            </a:pathLst>
          </a:custGeom>
          <a:solidFill>
            <a:srgbClr val="FDFEFE"/>
          </a:solidFill>
        </p:spPr>
        <p:txBody>
          <a:bodyPr wrap="square" lIns="0" tIns="0" rIns="0" bIns="0" rtlCol="0"/>
          <a:lstStyle/>
          <a:p>
            <a:endParaRPr/>
          </a:p>
        </p:txBody>
      </p:sp>
      <p:grpSp>
        <p:nvGrpSpPr>
          <p:cNvPr id="14" name="object 14"/>
          <p:cNvGrpSpPr/>
          <p:nvPr/>
        </p:nvGrpSpPr>
        <p:grpSpPr>
          <a:xfrm>
            <a:off x="4949080" y="6547336"/>
            <a:ext cx="2310765" cy="3611245"/>
            <a:chOff x="4949080" y="6547336"/>
            <a:chExt cx="2310765" cy="3611245"/>
          </a:xfrm>
        </p:grpSpPr>
        <p:sp>
          <p:nvSpPr>
            <p:cNvPr id="15" name="object 15"/>
            <p:cNvSpPr/>
            <p:nvPr/>
          </p:nvSpPr>
          <p:spPr>
            <a:xfrm>
              <a:off x="4977666" y="6575861"/>
              <a:ext cx="2254250" cy="3554095"/>
            </a:xfrm>
            <a:custGeom>
              <a:avLst/>
              <a:gdLst/>
              <a:ahLst/>
              <a:cxnLst/>
              <a:rect l="l" t="t" r="r" b="b"/>
              <a:pathLst>
                <a:path w="2254250" h="3554095">
                  <a:moveTo>
                    <a:pt x="0" y="0"/>
                  </a:moveTo>
                  <a:lnTo>
                    <a:pt x="2253639" y="0"/>
                  </a:lnTo>
                  <a:lnTo>
                    <a:pt x="2253639" y="3553648"/>
                  </a:lnTo>
                  <a:lnTo>
                    <a:pt x="0" y="3553648"/>
                  </a:lnTo>
                  <a:lnTo>
                    <a:pt x="0" y="0"/>
                  </a:lnTo>
                  <a:close/>
                </a:path>
              </a:pathLst>
            </a:custGeom>
            <a:solidFill>
              <a:srgbClr val="184E94"/>
            </a:solidFill>
          </p:spPr>
          <p:txBody>
            <a:bodyPr wrap="square" lIns="0" tIns="0" rIns="0" bIns="0" rtlCol="0"/>
            <a:lstStyle/>
            <a:p>
              <a:endParaRPr/>
            </a:p>
          </p:txBody>
        </p:sp>
        <p:sp>
          <p:nvSpPr>
            <p:cNvPr id="16" name="object 16"/>
            <p:cNvSpPr/>
            <p:nvPr/>
          </p:nvSpPr>
          <p:spPr>
            <a:xfrm>
              <a:off x="4977666" y="6575921"/>
              <a:ext cx="2253615" cy="3553460"/>
            </a:xfrm>
            <a:custGeom>
              <a:avLst/>
              <a:gdLst/>
              <a:ahLst/>
              <a:cxnLst/>
              <a:rect l="l" t="t" r="r" b="b"/>
              <a:pathLst>
                <a:path w="2253615" h="3553459">
                  <a:moveTo>
                    <a:pt x="0" y="0"/>
                  </a:moveTo>
                  <a:lnTo>
                    <a:pt x="2253511" y="0"/>
                  </a:lnTo>
                  <a:lnTo>
                    <a:pt x="2253511" y="3553446"/>
                  </a:lnTo>
                  <a:lnTo>
                    <a:pt x="0" y="3553446"/>
                  </a:lnTo>
                  <a:lnTo>
                    <a:pt x="0" y="0"/>
                  </a:lnTo>
                  <a:close/>
                </a:path>
              </a:pathLst>
            </a:custGeom>
            <a:ln w="57171">
              <a:solidFill>
                <a:srgbClr val="FDFEFE"/>
              </a:solidFill>
            </a:ln>
          </p:spPr>
          <p:txBody>
            <a:bodyPr wrap="square" lIns="0" tIns="0" rIns="0" bIns="0" rtlCol="0"/>
            <a:lstStyle/>
            <a:p>
              <a:endParaRPr/>
            </a:p>
          </p:txBody>
        </p:sp>
      </p:grpSp>
      <p:pic>
        <p:nvPicPr>
          <p:cNvPr id="17" name="object 17"/>
          <p:cNvPicPr/>
          <p:nvPr/>
        </p:nvPicPr>
        <p:blipFill>
          <a:blip r:embed="rId5" cstate="print"/>
          <a:stretch>
            <a:fillRect/>
          </a:stretch>
        </p:blipFill>
        <p:spPr>
          <a:xfrm>
            <a:off x="991269" y="7796290"/>
            <a:ext cx="1059891" cy="1085899"/>
          </a:xfrm>
          <a:prstGeom prst="rect">
            <a:avLst/>
          </a:prstGeom>
        </p:spPr>
      </p:pic>
      <p:pic>
        <p:nvPicPr>
          <p:cNvPr id="18" name="object 18"/>
          <p:cNvPicPr/>
          <p:nvPr/>
        </p:nvPicPr>
        <p:blipFill>
          <a:blip r:embed="rId6" cstate="print"/>
          <a:stretch>
            <a:fillRect/>
          </a:stretch>
        </p:blipFill>
        <p:spPr>
          <a:xfrm>
            <a:off x="2938950" y="7556302"/>
            <a:ext cx="1741241" cy="1227384"/>
          </a:xfrm>
          <a:prstGeom prst="rect">
            <a:avLst/>
          </a:prstGeom>
        </p:spPr>
      </p:pic>
      <p:pic>
        <p:nvPicPr>
          <p:cNvPr id="19" name="object 19"/>
          <p:cNvPicPr/>
          <p:nvPr/>
        </p:nvPicPr>
        <p:blipFill>
          <a:blip r:embed="rId7" cstate="print"/>
          <a:stretch>
            <a:fillRect/>
          </a:stretch>
        </p:blipFill>
        <p:spPr>
          <a:xfrm>
            <a:off x="5262784" y="7446139"/>
            <a:ext cx="1553109" cy="1441559"/>
          </a:xfrm>
          <a:prstGeom prst="rect">
            <a:avLst/>
          </a:prstGeom>
        </p:spPr>
      </p:pic>
      <p:sp>
        <p:nvSpPr>
          <p:cNvPr id="20" name="object 20"/>
          <p:cNvSpPr txBox="1"/>
          <p:nvPr/>
        </p:nvSpPr>
        <p:spPr>
          <a:xfrm>
            <a:off x="3257849" y="4143625"/>
            <a:ext cx="892810" cy="260985"/>
          </a:xfrm>
          <a:prstGeom prst="rect">
            <a:avLst/>
          </a:prstGeom>
          <a:solidFill>
            <a:srgbClr val="FFFFFF"/>
          </a:solidFill>
        </p:spPr>
        <p:txBody>
          <a:bodyPr vert="horz" wrap="square" lIns="0" tIns="9525" rIns="0" bIns="0" rtlCol="0">
            <a:spAutoFit/>
          </a:bodyPr>
          <a:lstStyle/>
          <a:p>
            <a:pPr marL="32384">
              <a:lnSpc>
                <a:spcPct val="100000"/>
              </a:lnSpc>
              <a:spcBef>
                <a:spcPts val="75"/>
              </a:spcBef>
            </a:pPr>
            <a:r>
              <a:rPr sz="1450" b="1" spc="145" dirty="0">
                <a:solidFill>
                  <a:srgbClr val="052F58"/>
                </a:solidFill>
                <a:latin typeface="Calibri"/>
                <a:cs typeface="Calibri"/>
              </a:rPr>
              <a:t>CMAROX</a:t>
            </a:r>
            <a:endParaRPr sz="1450">
              <a:latin typeface="Calibri"/>
              <a:cs typeface="Calibri"/>
            </a:endParaRPr>
          </a:p>
        </p:txBody>
      </p:sp>
      <p:sp>
        <p:nvSpPr>
          <p:cNvPr id="21" name="object 21"/>
          <p:cNvSpPr txBox="1"/>
          <p:nvPr/>
        </p:nvSpPr>
        <p:spPr>
          <a:xfrm>
            <a:off x="2641546" y="2983312"/>
            <a:ext cx="2225040" cy="2995930"/>
          </a:xfrm>
          <a:prstGeom prst="rect">
            <a:avLst/>
          </a:prstGeom>
        </p:spPr>
        <p:txBody>
          <a:bodyPr vert="horz" wrap="square" lIns="0" tIns="12700" rIns="0" bIns="0" rtlCol="0">
            <a:spAutoFit/>
          </a:bodyPr>
          <a:lstStyle/>
          <a:p>
            <a:pPr marL="563880" marR="485775" algn="ctr">
              <a:lnSpc>
                <a:spcPct val="113700"/>
              </a:lnSpc>
              <a:spcBef>
                <a:spcPts val="100"/>
              </a:spcBef>
            </a:pPr>
            <a:r>
              <a:rPr sz="1650" b="1" spc="195" dirty="0">
                <a:solidFill>
                  <a:srgbClr val="FFFFFF"/>
                </a:solidFill>
                <a:latin typeface="Calibri"/>
                <a:cs typeface="Calibri"/>
              </a:rPr>
              <a:t>NẤU</a:t>
            </a:r>
            <a:r>
              <a:rPr sz="1650" b="1" spc="105" dirty="0">
                <a:solidFill>
                  <a:srgbClr val="FFFFFF"/>
                </a:solidFill>
                <a:latin typeface="Calibri"/>
                <a:cs typeface="Calibri"/>
              </a:rPr>
              <a:t> </a:t>
            </a:r>
            <a:r>
              <a:rPr sz="1650" b="1" spc="55" dirty="0">
                <a:solidFill>
                  <a:srgbClr val="FFFFFF"/>
                </a:solidFill>
                <a:latin typeface="Calibri"/>
                <a:cs typeface="Calibri"/>
              </a:rPr>
              <a:t>CƠM </a:t>
            </a:r>
            <a:r>
              <a:rPr sz="1650" b="1" spc="195" dirty="0">
                <a:solidFill>
                  <a:srgbClr val="FFFFFF"/>
                </a:solidFill>
                <a:latin typeface="Calibri"/>
                <a:cs typeface="Calibri"/>
              </a:rPr>
              <a:t>NẤU</a:t>
            </a:r>
            <a:r>
              <a:rPr sz="1650" b="1" spc="105" dirty="0">
                <a:solidFill>
                  <a:srgbClr val="FFFFFF"/>
                </a:solidFill>
                <a:latin typeface="Calibri"/>
                <a:cs typeface="Calibri"/>
              </a:rPr>
              <a:t> </a:t>
            </a:r>
            <a:r>
              <a:rPr sz="1650" b="1" spc="210" dirty="0">
                <a:solidFill>
                  <a:srgbClr val="FFFFFF"/>
                </a:solidFill>
                <a:latin typeface="Calibri"/>
                <a:cs typeface="Calibri"/>
              </a:rPr>
              <a:t>CANH</a:t>
            </a:r>
            <a:endParaRPr sz="1650">
              <a:latin typeface="Calibri"/>
              <a:cs typeface="Calibri"/>
            </a:endParaRPr>
          </a:p>
          <a:p>
            <a:pPr marL="70485" algn="ctr">
              <a:lnSpc>
                <a:spcPct val="100000"/>
              </a:lnSpc>
              <a:spcBef>
                <a:spcPts val="275"/>
              </a:spcBef>
            </a:pPr>
            <a:r>
              <a:rPr sz="1500" b="1" spc="170" dirty="0">
                <a:solidFill>
                  <a:srgbClr val="FFFFFF"/>
                </a:solidFill>
                <a:latin typeface="Calibri"/>
                <a:cs typeface="Calibri"/>
              </a:rPr>
              <a:t>Pha</a:t>
            </a:r>
            <a:r>
              <a:rPr sz="1500" b="1" spc="85" dirty="0">
                <a:solidFill>
                  <a:srgbClr val="FFFFFF"/>
                </a:solidFill>
                <a:latin typeface="Calibri"/>
                <a:cs typeface="Calibri"/>
              </a:rPr>
              <a:t> </a:t>
            </a:r>
            <a:r>
              <a:rPr sz="1500" b="1" spc="100" dirty="0">
                <a:solidFill>
                  <a:srgbClr val="FFFFFF"/>
                </a:solidFill>
                <a:latin typeface="Calibri"/>
                <a:cs typeface="Calibri"/>
              </a:rPr>
              <a:t>3ml</a:t>
            </a:r>
            <a:r>
              <a:rPr sz="1500" b="1" spc="85" dirty="0">
                <a:solidFill>
                  <a:srgbClr val="FFFFFF"/>
                </a:solidFill>
                <a:latin typeface="Calibri"/>
                <a:cs typeface="Calibri"/>
              </a:rPr>
              <a:t> </a:t>
            </a:r>
            <a:r>
              <a:rPr sz="1500" b="1" spc="145" dirty="0">
                <a:solidFill>
                  <a:srgbClr val="FFFFFF"/>
                </a:solidFill>
                <a:latin typeface="Calibri"/>
                <a:cs typeface="Calibri"/>
              </a:rPr>
              <a:t>+</a:t>
            </a:r>
            <a:r>
              <a:rPr sz="1500" b="1" spc="90" dirty="0">
                <a:solidFill>
                  <a:srgbClr val="FFFFFF"/>
                </a:solidFill>
                <a:latin typeface="Calibri"/>
                <a:cs typeface="Calibri"/>
              </a:rPr>
              <a:t> </a:t>
            </a:r>
            <a:r>
              <a:rPr sz="1500" b="1" spc="175" dirty="0">
                <a:solidFill>
                  <a:srgbClr val="FFFFFF"/>
                </a:solidFill>
                <a:latin typeface="Calibri"/>
                <a:cs typeface="Calibri"/>
              </a:rPr>
              <a:t>1L</a:t>
            </a:r>
            <a:r>
              <a:rPr sz="1500" b="1" spc="85" dirty="0">
                <a:solidFill>
                  <a:srgbClr val="FFFFFF"/>
                </a:solidFill>
                <a:latin typeface="Calibri"/>
                <a:cs typeface="Calibri"/>
              </a:rPr>
              <a:t> </a:t>
            </a:r>
            <a:r>
              <a:rPr sz="1500" b="1" spc="-20" dirty="0">
                <a:solidFill>
                  <a:srgbClr val="FFFFFF"/>
                </a:solidFill>
                <a:latin typeface="Calibri"/>
                <a:cs typeface="Calibri"/>
              </a:rPr>
              <a:t>nước</a:t>
            </a:r>
            <a:endParaRPr sz="1500">
              <a:latin typeface="Calibri"/>
              <a:cs typeface="Calibri"/>
            </a:endParaRPr>
          </a:p>
          <a:p>
            <a:pPr marL="55880" algn="ctr">
              <a:lnSpc>
                <a:spcPct val="100000"/>
              </a:lnSpc>
              <a:spcBef>
                <a:spcPts val="355"/>
              </a:spcBef>
            </a:pPr>
            <a:r>
              <a:rPr sz="1150" b="1" spc="65" dirty="0">
                <a:solidFill>
                  <a:srgbClr val="FFFFFF"/>
                </a:solidFill>
                <a:latin typeface="Calibri"/>
                <a:cs typeface="Calibri"/>
              </a:rPr>
              <a:t>Giúp</a:t>
            </a:r>
            <a:r>
              <a:rPr sz="1150" b="1" spc="95" dirty="0">
                <a:solidFill>
                  <a:srgbClr val="FFFFFF"/>
                </a:solidFill>
                <a:latin typeface="Calibri"/>
                <a:cs typeface="Calibri"/>
              </a:rPr>
              <a:t> </a:t>
            </a:r>
            <a:r>
              <a:rPr sz="1150" b="1" dirty="0">
                <a:solidFill>
                  <a:srgbClr val="FFFFFF"/>
                </a:solidFill>
                <a:latin typeface="Calibri"/>
                <a:cs typeface="Calibri"/>
              </a:rPr>
              <a:t>cơm</a:t>
            </a:r>
            <a:r>
              <a:rPr sz="1150" b="1" spc="95" dirty="0">
                <a:solidFill>
                  <a:srgbClr val="FFFFFF"/>
                </a:solidFill>
                <a:latin typeface="Calibri"/>
                <a:cs typeface="Calibri"/>
              </a:rPr>
              <a:t> </a:t>
            </a:r>
            <a:r>
              <a:rPr sz="1150" b="1" spc="75" dirty="0">
                <a:solidFill>
                  <a:srgbClr val="FFFFFF"/>
                </a:solidFill>
                <a:latin typeface="Calibri"/>
                <a:cs typeface="Calibri"/>
              </a:rPr>
              <a:t>có</a:t>
            </a:r>
            <a:r>
              <a:rPr sz="1150" b="1" spc="95" dirty="0">
                <a:solidFill>
                  <a:srgbClr val="FFFFFF"/>
                </a:solidFill>
                <a:latin typeface="Calibri"/>
                <a:cs typeface="Calibri"/>
              </a:rPr>
              <a:t> </a:t>
            </a:r>
            <a:r>
              <a:rPr sz="1150" b="1" dirty="0">
                <a:solidFill>
                  <a:srgbClr val="FFFFFF"/>
                </a:solidFill>
                <a:latin typeface="Calibri"/>
                <a:cs typeface="Calibri"/>
              </a:rPr>
              <a:t>vị</a:t>
            </a:r>
            <a:r>
              <a:rPr sz="1150" b="1" spc="95" dirty="0">
                <a:solidFill>
                  <a:srgbClr val="FFFFFF"/>
                </a:solidFill>
                <a:latin typeface="Calibri"/>
                <a:cs typeface="Calibri"/>
              </a:rPr>
              <a:t> </a:t>
            </a:r>
            <a:r>
              <a:rPr sz="1150" b="1" spc="80" dirty="0">
                <a:solidFill>
                  <a:srgbClr val="FFFFFF"/>
                </a:solidFill>
                <a:latin typeface="Calibri"/>
                <a:cs typeface="Calibri"/>
              </a:rPr>
              <a:t>ngọt</a:t>
            </a:r>
            <a:r>
              <a:rPr sz="1150" b="1" spc="100" dirty="0">
                <a:solidFill>
                  <a:srgbClr val="FFFFFF"/>
                </a:solidFill>
                <a:latin typeface="Calibri"/>
                <a:cs typeface="Calibri"/>
              </a:rPr>
              <a:t> </a:t>
            </a:r>
            <a:r>
              <a:rPr sz="1150" b="1" spc="105" dirty="0">
                <a:solidFill>
                  <a:srgbClr val="FFFFFF"/>
                </a:solidFill>
                <a:latin typeface="Calibri"/>
                <a:cs typeface="Calibri"/>
              </a:rPr>
              <a:t>và</a:t>
            </a:r>
            <a:r>
              <a:rPr sz="1150" b="1" spc="95" dirty="0">
                <a:solidFill>
                  <a:srgbClr val="FFFFFF"/>
                </a:solidFill>
                <a:latin typeface="Calibri"/>
                <a:cs typeface="Calibri"/>
              </a:rPr>
              <a:t> </a:t>
            </a:r>
            <a:r>
              <a:rPr sz="1150" b="1" spc="70" dirty="0">
                <a:solidFill>
                  <a:srgbClr val="FFFFFF"/>
                </a:solidFill>
                <a:latin typeface="Calibri"/>
                <a:cs typeface="Calibri"/>
              </a:rPr>
              <a:t>ngon</a:t>
            </a:r>
            <a:endParaRPr sz="1150">
              <a:latin typeface="Calibri"/>
              <a:cs typeface="Calibri"/>
            </a:endParaRPr>
          </a:p>
          <a:p>
            <a:pPr>
              <a:lnSpc>
                <a:spcPct val="100000"/>
              </a:lnSpc>
            </a:pPr>
            <a:endParaRPr sz="1400">
              <a:latin typeface="Calibri"/>
              <a:cs typeface="Calibri"/>
            </a:endParaRPr>
          </a:p>
          <a:p>
            <a:pPr>
              <a:lnSpc>
                <a:spcPct val="100000"/>
              </a:lnSpc>
            </a:pPr>
            <a:endParaRPr sz="1400">
              <a:latin typeface="Calibri"/>
              <a:cs typeface="Calibri"/>
            </a:endParaRPr>
          </a:p>
          <a:p>
            <a:pPr>
              <a:lnSpc>
                <a:spcPct val="100000"/>
              </a:lnSpc>
            </a:pPr>
            <a:endParaRPr sz="1400">
              <a:latin typeface="Calibri"/>
              <a:cs typeface="Calibri"/>
            </a:endParaRPr>
          </a:p>
          <a:p>
            <a:pPr>
              <a:lnSpc>
                <a:spcPct val="100000"/>
              </a:lnSpc>
            </a:pPr>
            <a:endParaRPr sz="1400">
              <a:latin typeface="Calibri"/>
              <a:cs typeface="Calibri"/>
            </a:endParaRPr>
          </a:p>
          <a:p>
            <a:pPr>
              <a:lnSpc>
                <a:spcPct val="100000"/>
              </a:lnSpc>
            </a:pPr>
            <a:endParaRPr sz="1400">
              <a:latin typeface="Calibri"/>
              <a:cs typeface="Calibri"/>
            </a:endParaRPr>
          </a:p>
          <a:p>
            <a:pPr>
              <a:lnSpc>
                <a:spcPct val="100000"/>
              </a:lnSpc>
              <a:spcBef>
                <a:spcPts val="30"/>
              </a:spcBef>
            </a:pPr>
            <a:endParaRPr sz="1450">
              <a:latin typeface="Calibri"/>
              <a:cs typeface="Calibri"/>
            </a:endParaRPr>
          </a:p>
          <a:p>
            <a:pPr marL="233679" marR="196850" algn="just">
              <a:lnSpc>
                <a:spcPct val="114199"/>
              </a:lnSpc>
            </a:pPr>
            <a:r>
              <a:rPr sz="1150" b="1" dirty="0">
                <a:solidFill>
                  <a:srgbClr val="FFFFFF"/>
                </a:solidFill>
                <a:latin typeface="Calibri"/>
                <a:cs typeface="Calibri"/>
              </a:rPr>
              <a:t>Món</a:t>
            </a:r>
            <a:r>
              <a:rPr sz="1150" b="1" spc="225" dirty="0">
                <a:solidFill>
                  <a:srgbClr val="FFFFFF"/>
                </a:solidFill>
                <a:latin typeface="Calibri"/>
                <a:cs typeface="Calibri"/>
              </a:rPr>
              <a:t> </a:t>
            </a:r>
            <a:r>
              <a:rPr sz="1150" b="1" spc="70" dirty="0">
                <a:solidFill>
                  <a:srgbClr val="FFFFFF"/>
                </a:solidFill>
                <a:latin typeface="Calibri"/>
                <a:cs typeface="Calibri"/>
              </a:rPr>
              <a:t>hầm,</a:t>
            </a:r>
            <a:r>
              <a:rPr sz="1150" b="1" spc="229" dirty="0">
                <a:solidFill>
                  <a:srgbClr val="FFFFFF"/>
                </a:solidFill>
                <a:latin typeface="Calibri"/>
                <a:cs typeface="Calibri"/>
              </a:rPr>
              <a:t> </a:t>
            </a:r>
            <a:r>
              <a:rPr sz="1150" b="1" spc="55" dirty="0">
                <a:solidFill>
                  <a:srgbClr val="FFFFFF"/>
                </a:solidFill>
                <a:latin typeface="Calibri"/>
                <a:cs typeface="Calibri"/>
              </a:rPr>
              <a:t>ninh</a:t>
            </a:r>
            <a:r>
              <a:rPr sz="1150" b="1" spc="229" dirty="0">
                <a:solidFill>
                  <a:srgbClr val="FFFFFF"/>
                </a:solidFill>
                <a:latin typeface="Calibri"/>
                <a:cs typeface="Calibri"/>
              </a:rPr>
              <a:t> </a:t>
            </a:r>
            <a:r>
              <a:rPr sz="1150" b="1" spc="75" dirty="0">
                <a:solidFill>
                  <a:srgbClr val="FFFFFF"/>
                </a:solidFill>
                <a:latin typeface="Calibri"/>
                <a:cs typeface="Calibri"/>
              </a:rPr>
              <a:t>có</a:t>
            </a:r>
            <a:r>
              <a:rPr sz="1150" b="1" spc="225" dirty="0">
                <a:solidFill>
                  <a:srgbClr val="FFFFFF"/>
                </a:solidFill>
                <a:latin typeface="Calibri"/>
                <a:cs typeface="Calibri"/>
              </a:rPr>
              <a:t> </a:t>
            </a:r>
            <a:r>
              <a:rPr sz="1150" b="1" spc="-10" dirty="0">
                <a:solidFill>
                  <a:srgbClr val="FFFFFF"/>
                </a:solidFill>
                <a:latin typeface="Calibri"/>
                <a:cs typeface="Calibri"/>
              </a:rPr>
              <a:t>hương </a:t>
            </a:r>
            <a:r>
              <a:rPr sz="1150" b="1" dirty="0">
                <a:solidFill>
                  <a:srgbClr val="FFFFFF"/>
                </a:solidFill>
                <a:latin typeface="Calibri"/>
                <a:cs typeface="Calibri"/>
              </a:rPr>
              <a:t>vị</a:t>
            </a:r>
            <a:r>
              <a:rPr sz="1150" b="1" spc="340" dirty="0">
                <a:solidFill>
                  <a:srgbClr val="FFFFFF"/>
                </a:solidFill>
                <a:latin typeface="Calibri"/>
                <a:cs typeface="Calibri"/>
              </a:rPr>
              <a:t> </a:t>
            </a:r>
            <a:r>
              <a:rPr sz="1150" b="1" dirty="0">
                <a:solidFill>
                  <a:srgbClr val="FFFFFF"/>
                </a:solidFill>
                <a:latin typeface="Calibri"/>
                <a:cs typeface="Calibri"/>
              </a:rPr>
              <a:t>hơn.</a:t>
            </a:r>
            <a:r>
              <a:rPr sz="1150" b="1" spc="345" dirty="0">
                <a:solidFill>
                  <a:srgbClr val="FFFFFF"/>
                </a:solidFill>
                <a:latin typeface="Calibri"/>
                <a:cs typeface="Calibri"/>
              </a:rPr>
              <a:t> </a:t>
            </a:r>
            <a:r>
              <a:rPr sz="1150" b="1" spc="114" dirty="0">
                <a:solidFill>
                  <a:srgbClr val="FFFFFF"/>
                </a:solidFill>
                <a:latin typeface="Calibri"/>
                <a:cs typeface="Calibri"/>
              </a:rPr>
              <a:t>Dậy</a:t>
            </a:r>
            <a:r>
              <a:rPr sz="1150" b="1" spc="345" dirty="0">
                <a:solidFill>
                  <a:srgbClr val="FFFFFF"/>
                </a:solidFill>
                <a:latin typeface="Calibri"/>
                <a:cs typeface="Calibri"/>
              </a:rPr>
              <a:t> </a:t>
            </a:r>
            <a:r>
              <a:rPr sz="1150" b="1" dirty="0">
                <a:solidFill>
                  <a:srgbClr val="FFFFFF"/>
                </a:solidFill>
                <a:latin typeface="Calibri"/>
                <a:cs typeface="Calibri"/>
              </a:rPr>
              <a:t>lên</a:t>
            </a:r>
            <a:r>
              <a:rPr sz="1150" b="1" spc="345" dirty="0">
                <a:solidFill>
                  <a:srgbClr val="FFFFFF"/>
                </a:solidFill>
                <a:latin typeface="Calibri"/>
                <a:cs typeface="Calibri"/>
              </a:rPr>
              <a:t> </a:t>
            </a:r>
            <a:r>
              <a:rPr sz="1150" b="1" dirty="0">
                <a:solidFill>
                  <a:srgbClr val="FFFFFF"/>
                </a:solidFill>
                <a:latin typeface="Calibri"/>
                <a:cs typeface="Calibri"/>
              </a:rPr>
              <a:t>hương</a:t>
            </a:r>
            <a:r>
              <a:rPr sz="1150" b="1" spc="345" dirty="0">
                <a:solidFill>
                  <a:srgbClr val="FFFFFF"/>
                </a:solidFill>
                <a:latin typeface="Calibri"/>
                <a:cs typeface="Calibri"/>
              </a:rPr>
              <a:t> </a:t>
            </a:r>
            <a:r>
              <a:rPr sz="1150" b="1" spc="-25" dirty="0">
                <a:solidFill>
                  <a:srgbClr val="FFFFFF"/>
                </a:solidFill>
                <a:latin typeface="Calibri"/>
                <a:cs typeface="Calibri"/>
              </a:rPr>
              <a:t>vị </a:t>
            </a:r>
            <a:r>
              <a:rPr sz="1150" b="1" dirty="0">
                <a:solidFill>
                  <a:srgbClr val="FFFFFF"/>
                </a:solidFill>
                <a:latin typeface="Calibri"/>
                <a:cs typeface="Calibri"/>
              </a:rPr>
              <a:t>tự</a:t>
            </a:r>
            <a:r>
              <a:rPr sz="1150" b="1" spc="60" dirty="0">
                <a:solidFill>
                  <a:srgbClr val="FFFFFF"/>
                </a:solidFill>
                <a:latin typeface="Calibri"/>
                <a:cs typeface="Calibri"/>
              </a:rPr>
              <a:t> </a:t>
            </a:r>
            <a:r>
              <a:rPr sz="1150" b="1" spc="50" dirty="0">
                <a:solidFill>
                  <a:srgbClr val="FFFFFF"/>
                </a:solidFill>
                <a:latin typeface="Calibri"/>
                <a:cs typeface="Calibri"/>
              </a:rPr>
              <a:t>nhiên</a:t>
            </a:r>
            <a:r>
              <a:rPr sz="1150" b="1" spc="60" dirty="0">
                <a:solidFill>
                  <a:srgbClr val="FFFFFF"/>
                </a:solidFill>
                <a:latin typeface="Calibri"/>
                <a:cs typeface="Calibri"/>
              </a:rPr>
              <a:t> </a:t>
            </a:r>
            <a:r>
              <a:rPr sz="1150" b="1" spc="95" dirty="0">
                <a:solidFill>
                  <a:srgbClr val="FFFFFF"/>
                </a:solidFill>
                <a:latin typeface="Calibri"/>
                <a:cs typeface="Calibri"/>
              </a:rPr>
              <a:t>của</a:t>
            </a:r>
            <a:r>
              <a:rPr sz="1150" b="1" spc="65" dirty="0">
                <a:solidFill>
                  <a:srgbClr val="FFFFFF"/>
                </a:solidFill>
                <a:latin typeface="Calibri"/>
                <a:cs typeface="Calibri"/>
              </a:rPr>
              <a:t> </a:t>
            </a:r>
            <a:r>
              <a:rPr sz="1150" b="1" spc="80" dirty="0">
                <a:solidFill>
                  <a:srgbClr val="FFFFFF"/>
                </a:solidFill>
                <a:latin typeface="Calibri"/>
                <a:cs typeface="Calibri"/>
              </a:rPr>
              <a:t>nguyên</a:t>
            </a:r>
            <a:r>
              <a:rPr sz="1150" b="1" spc="60" dirty="0">
                <a:solidFill>
                  <a:srgbClr val="FFFFFF"/>
                </a:solidFill>
                <a:latin typeface="Calibri"/>
                <a:cs typeface="Calibri"/>
              </a:rPr>
              <a:t> </a:t>
            </a:r>
            <a:r>
              <a:rPr sz="1150" b="1" spc="-10" dirty="0">
                <a:solidFill>
                  <a:srgbClr val="FFFFFF"/>
                </a:solidFill>
                <a:latin typeface="Calibri"/>
                <a:cs typeface="Calibri"/>
              </a:rPr>
              <a:t>liệu.</a:t>
            </a:r>
            <a:endParaRPr sz="1150">
              <a:latin typeface="Calibri"/>
              <a:cs typeface="Calibri"/>
            </a:endParaRPr>
          </a:p>
        </p:txBody>
      </p:sp>
      <p:sp>
        <p:nvSpPr>
          <p:cNvPr id="22" name="object 22"/>
          <p:cNvSpPr txBox="1"/>
          <p:nvPr/>
        </p:nvSpPr>
        <p:spPr>
          <a:xfrm>
            <a:off x="479528" y="5339993"/>
            <a:ext cx="1624330" cy="826135"/>
          </a:xfrm>
          <a:prstGeom prst="rect">
            <a:avLst/>
          </a:prstGeom>
        </p:spPr>
        <p:txBody>
          <a:bodyPr vert="horz" wrap="square" lIns="0" tIns="12700" rIns="0" bIns="0" rtlCol="0">
            <a:spAutoFit/>
          </a:bodyPr>
          <a:lstStyle/>
          <a:p>
            <a:pPr marL="12700" marR="5080">
              <a:lnSpc>
                <a:spcPct val="114199"/>
              </a:lnSpc>
              <a:spcBef>
                <a:spcPts val="100"/>
              </a:spcBef>
            </a:pPr>
            <a:r>
              <a:rPr sz="1150" b="1" spc="114" dirty="0">
                <a:solidFill>
                  <a:srgbClr val="052F58"/>
                </a:solidFill>
                <a:latin typeface="Calibri"/>
                <a:cs typeface="Calibri"/>
              </a:rPr>
              <a:t>mang</a:t>
            </a:r>
            <a:r>
              <a:rPr sz="1150" b="1" spc="105" dirty="0">
                <a:solidFill>
                  <a:srgbClr val="052F58"/>
                </a:solidFill>
                <a:latin typeface="Calibri"/>
                <a:cs typeface="Calibri"/>
              </a:rPr>
              <a:t> </a:t>
            </a:r>
            <a:r>
              <a:rPr sz="1150" b="1" spc="55" dirty="0">
                <a:solidFill>
                  <a:srgbClr val="052F58"/>
                </a:solidFill>
                <a:latin typeface="Calibri"/>
                <a:cs typeface="Calibri"/>
              </a:rPr>
              <a:t>lại</a:t>
            </a:r>
            <a:r>
              <a:rPr sz="1150" b="1" spc="110" dirty="0">
                <a:solidFill>
                  <a:srgbClr val="052F58"/>
                </a:solidFill>
                <a:latin typeface="Calibri"/>
                <a:cs typeface="Calibri"/>
              </a:rPr>
              <a:t> </a:t>
            </a:r>
            <a:r>
              <a:rPr sz="1150" b="1" dirty="0">
                <a:solidFill>
                  <a:srgbClr val="052F58"/>
                </a:solidFill>
                <a:latin typeface="Calibri"/>
                <a:cs typeface="Calibri"/>
              </a:rPr>
              <a:t>thực</a:t>
            </a:r>
            <a:r>
              <a:rPr sz="1150" b="1" spc="110" dirty="0">
                <a:solidFill>
                  <a:srgbClr val="052F58"/>
                </a:solidFill>
                <a:latin typeface="Calibri"/>
                <a:cs typeface="Calibri"/>
              </a:rPr>
              <a:t> </a:t>
            </a:r>
            <a:r>
              <a:rPr sz="1150" b="1" spc="75" dirty="0">
                <a:solidFill>
                  <a:srgbClr val="052F58"/>
                </a:solidFill>
                <a:latin typeface="Calibri"/>
                <a:cs typeface="Calibri"/>
              </a:rPr>
              <a:t>phẩm </a:t>
            </a:r>
            <a:r>
              <a:rPr sz="1150" b="1" spc="65" dirty="0">
                <a:solidFill>
                  <a:srgbClr val="052F58"/>
                </a:solidFill>
                <a:latin typeface="Calibri"/>
                <a:cs typeface="Calibri"/>
              </a:rPr>
              <a:t>chứa</a:t>
            </a:r>
            <a:r>
              <a:rPr sz="1150" b="1" spc="60" dirty="0">
                <a:solidFill>
                  <a:srgbClr val="052F58"/>
                </a:solidFill>
                <a:latin typeface="Calibri"/>
                <a:cs typeface="Calibri"/>
              </a:rPr>
              <a:t> </a:t>
            </a:r>
            <a:r>
              <a:rPr sz="1150" b="1" spc="95" dirty="0">
                <a:solidFill>
                  <a:srgbClr val="052F58"/>
                </a:solidFill>
                <a:latin typeface="Calibri"/>
                <a:cs typeface="Calibri"/>
              </a:rPr>
              <a:t>khoáng</a:t>
            </a:r>
            <a:r>
              <a:rPr sz="1150" b="1" spc="60" dirty="0">
                <a:solidFill>
                  <a:srgbClr val="052F58"/>
                </a:solidFill>
                <a:latin typeface="Calibri"/>
                <a:cs typeface="Calibri"/>
              </a:rPr>
              <a:t> </a:t>
            </a:r>
            <a:r>
              <a:rPr sz="1150" b="1" spc="80" dirty="0">
                <a:solidFill>
                  <a:srgbClr val="052F58"/>
                </a:solidFill>
                <a:latin typeface="Calibri"/>
                <a:cs typeface="Calibri"/>
              </a:rPr>
              <a:t>chất</a:t>
            </a:r>
            <a:r>
              <a:rPr sz="1150" b="1" spc="60" dirty="0">
                <a:solidFill>
                  <a:srgbClr val="052F58"/>
                </a:solidFill>
                <a:latin typeface="Calibri"/>
                <a:cs typeface="Calibri"/>
              </a:rPr>
              <a:t> </a:t>
            </a:r>
            <a:r>
              <a:rPr sz="1150" b="1" spc="50" dirty="0">
                <a:solidFill>
                  <a:srgbClr val="052F58"/>
                </a:solidFill>
                <a:latin typeface="Calibri"/>
                <a:cs typeface="Calibri"/>
              </a:rPr>
              <a:t>lành </a:t>
            </a:r>
            <a:r>
              <a:rPr sz="1150" b="1" spc="70" dirty="0">
                <a:solidFill>
                  <a:srgbClr val="052F58"/>
                </a:solidFill>
                <a:latin typeface="Calibri"/>
                <a:cs typeface="Calibri"/>
              </a:rPr>
              <a:t>mạnh,</a:t>
            </a:r>
            <a:r>
              <a:rPr sz="1150" b="1" spc="60" dirty="0">
                <a:solidFill>
                  <a:srgbClr val="052F58"/>
                </a:solidFill>
                <a:latin typeface="Calibri"/>
                <a:cs typeface="Calibri"/>
              </a:rPr>
              <a:t> </a:t>
            </a:r>
            <a:r>
              <a:rPr sz="1150" b="1" spc="105" dirty="0">
                <a:solidFill>
                  <a:srgbClr val="052F58"/>
                </a:solidFill>
                <a:latin typeface="Calibri"/>
                <a:cs typeface="Calibri"/>
              </a:rPr>
              <a:t>an</a:t>
            </a:r>
            <a:r>
              <a:rPr sz="1150" b="1" spc="65" dirty="0">
                <a:solidFill>
                  <a:srgbClr val="052F58"/>
                </a:solidFill>
                <a:latin typeface="Calibri"/>
                <a:cs typeface="Calibri"/>
              </a:rPr>
              <a:t> </a:t>
            </a:r>
            <a:r>
              <a:rPr sz="1150" b="1" spc="70" dirty="0">
                <a:solidFill>
                  <a:srgbClr val="052F58"/>
                </a:solidFill>
                <a:latin typeface="Calibri"/>
                <a:cs typeface="Calibri"/>
              </a:rPr>
              <a:t>toàn</a:t>
            </a:r>
            <a:r>
              <a:rPr sz="1150" b="1" spc="65" dirty="0">
                <a:solidFill>
                  <a:srgbClr val="052F58"/>
                </a:solidFill>
                <a:latin typeface="Calibri"/>
                <a:cs typeface="Calibri"/>
              </a:rPr>
              <a:t> </a:t>
            </a:r>
            <a:r>
              <a:rPr sz="1150" b="1" spc="70" dirty="0">
                <a:solidFill>
                  <a:srgbClr val="052F58"/>
                </a:solidFill>
                <a:latin typeface="Calibri"/>
                <a:cs typeface="Calibri"/>
              </a:rPr>
              <a:t>cho</a:t>
            </a:r>
            <a:r>
              <a:rPr sz="1150" b="1" spc="65" dirty="0">
                <a:solidFill>
                  <a:srgbClr val="052F58"/>
                </a:solidFill>
                <a:latin typeface="Calibri"/>
                <a:cs typeface="Calibri"/>
              </a:rPr>
              <a:t> </a:t>
            </a:r>
            <a:r>
              <a:rPr sz="1150" b="1" spc="90" dirty="0">
                <a:solidFill>
                  <a:srgbClr val="052F58"/>
                </a:solidFill>
                <a:latin typeface="Calibri"/>
                <a:cs typeface="Calibri"/>
              </a:rPr>
              <a:t>cả </a:t>
            </a:r>
            <a:r>
              <a:rPr sz="1150" b="1" spc="105" dirty="0">
                <a:solidFill>
                  <a:srgbClr val="052F58"/>
                </a:solidFill>
                <a:latin typeface="Calibri"/>
                <a:cs typeface="Calibri"/>
              </a:rPr>
              <a:t>gia</a:t>
            </a:r>
            <a:r>
              <a:rPr sz="1150" b="1" spc="60" dirty="0">
                <a:solidFill>
                  <a:srgbClr val="052F58"/>
                </a:solidFill>
                <a:latin typeface="Calibri"/>
                <a:cs typeface="Calibri"/>
              </a:rPr>
              <a:t> </a:t>
            </a:r>
            <a:r>
              <a:rPr sz="1150" b="1" spc="-10" dirty="0">
                <a:solidFill>
                  <a:srgbClr val="052F58"/>
                </a:solidFill>
                <a:latin typeface="Calibri"/>
                <a:cs typeface="Calibri"/>
              </a:rPr>
              <a:t>đình.</a:t>
            </a:r>
            <a:endParaRPr sz="1150">
              <a:latin typeface="Calibri"/>
              <a:cs typeface="Calibri"/>
            </a:endParaRPr>
          </a:p>
        </p:txBody>
      </p:sp>
      <p:sp>
        <p:nvSpPr>
          <p:cNvPr id="23" name="object 23"/>
          <p:cNvSpPr txBox="1"/>
          <p:nvPr/>
        </p:nvSpPr>
        <p:spPr>
          <a:xfrm>
            <a:off x="577624" y="5017909"/>
            <a:ext cx="949325" cy="277495"/>
          </a:xfrm>
          <a:prstGeom prst="rect">
            <a:avLst/>
          </a:prstGeom>
          <a:solidFill>
            <a:srgbClr val="12537D"/>
          </a:solidFill>
        </p:spPr>
        <p:txBody>
          <a:bodyPr vert="horz" wrap="square" lIns="0" tIns="8890" rIns="0" bIns="0" rtlCol="0">
            <a:spAutoFit/>
          </a:bodyPr>
          <a:lstStyle/>
          <a:p>
            <a:pPr marL="34290">
              <a:lnSpc>
                <a:spcPct val="100000"/>
              </a:lnSpc>
              <a:spcBef>
                <a:spcPts val="70"/>
              </a:spcBef>
            </a:pPr>
            <a:r>
              <a:rPr sz="1550" b="1" spc="150" dirty="0">
                <a:solidFill>
                  <a:srgbClr val="FFFFFF"/>
                </a:solidFill>
                <a:latin typeface="Calibri"/>
                <a:cs typeface="Calibri"/>
              </a:rPr>
              <a:t>CMAROX</a:t>
            </a:r>
            <a:endParaRPr sz="1550">
              <a:latin typeface="Calibri"/>
              <a:cs typeface="Calibri"/>
            </a:endParaRPr>
          </a:p>
        </p:txBody>
      </p:sp>
      <p:sp>
        <p:nvSpPr>
          <p:cNvPr id="24" name="object 24"/>
          <p:cNvSpPr txBox="1"/>
          <p:nvPr/>
        </p:nvSpPr>
        <p:spPr>
          <a:xfrm>
            <a:off x="414929" y="2952054"/>
            <a:ext cx="2077720" cy="1672589"/>
          </a:xfrm>
          <a:prstGeom prst="rect">
            <a:avLst/>
          </a:prstGeom>
        </p:spPr>
        <p:txBody>
          <a:bodyPr vert="horz" wrap="square" lIns="0" tIns="68580" rIns="0" bIns="0" rtlCol="0">
            <a:spAutoFit/>
          </a:bodyPr>
          <a:lstStyle/>
          <a:p>
            <a:pPr marL="26670">
              <a:lnSpc>
                <a:spcPct val="100000"/>
              </a:lnSpc>
              <a:spcBef>
                <a:spcPts val="540"/>
              </a:spcBef>
            </a:pPr>
            <a:r>
              <a:rPr sz="1650" b="1" spc="155" dirty="0">
                <a:solidFill>
                  <a:srgbClr val="052F58"/>
                </a:solidFill>
                <a:latin typeface="Calibri"/>
                <a:cs typeface="Calibri"/>
              </a:rPr>
              <a:t>RỬA</a:t>
            </a:r>
            <a:r>
              <a:rPr sz="1650" b="1" spc="105" dirty="0">
                <a:solidFill>
                  <a:srgbClr val="052F58"/>
                </a:solidFill>
                <a:latin typeface="Calibri"/>
                <a:cs typeface="Calibri"/>
              </a:rPr>
              <a:t> </a:t>
            </a:r>
            <a:r>
              <a:rPr sz="1650" b="1" spc="155" dirty="0">
                <a:solidFill>
                  <a:srgbClr val="052F58"/>
                </a:solidFill>
                <a:latin typeface="Calibri"/>
                <a:cs typeface="Calibri"/>
              </a:rPr>
              <a:t>RAU,</a:t>
            </a:r>
            <a:r>
              <a:rPr sz="1650" b="1" spc="110" dirty="0">
                <a:solidFill>
                  <a:srgbClr val="052F58"/>
                </a:solidFill>
                <a:latin typeface="Calibri"/>
                <a:cs typeface="Calibri"/>
              </a:rPr>
              <a:t> </a:t>
            </a:r>
            <a:r>
              <a:rPr sz="1650" b="1" spc="175" dirty="0">
                <a:solidFill>
                  <a:srgbClr val="052F58"/>
                </a:solidFill>
                <a:latin typeface="Calibri"/>
                <a:cs typeface="Calibri"/>
              </a:rPr>
              <a:t>QUẢ</a:t>
            </a:r>
            <a:endParaRPr sz="1650">
              <a:latin typeface="Calibri"/>
              <a:cs typeface="Calibri"/>
            </a:endParaRPr>
          </a:p>
          <a:p>
            <a:pPr marL="12700">
              <a:lnSpc>
                <a:spcPct val="100000"/>
              </a:lnSpc>
              <a:spcBef>
                <a:spcPts val="400"/>
              </a:spcBef>
            </a:pPr>
            <a:r>
              <a:rPr sz="1500" b="1" spc="170" dirty="0">
                <a:solidFill>
                  <a:srgbClr val="052F58"/>
                </a:solidFill>
                <a:latin typeface="Calibri"/>
                <a:cs typeface="Calibri"/>
              </a:rPr>
              <a:t>Pha</a:t>
            </a:r>
            <a:r>
              <a:rPr sz="1500" b="1" spc="85" dirty="0">
                <a:solidFill>
                  <a:srgbClr val="052F58"/>
                </a:solidFill>
                <a:latin typeface="Calibri"/>
                <a:cs typeface="Calibri"/>
              </a:rPr>
              <a:t> </a:t>
            </a:r>
            <a:r>
              <a:rPr sz="1500" b="1" spc="100" dirty="0">
                <a:solidFill>
                  <a:srgbClr val="052F58"/>
                </a:solidFill>
                <a:latin typeface="Calibri"/>
                <a:cs typeface="Calibri"/>
              </a:rPr>
              <a:t>1ml</a:t>
            </a:r>
            <a:r>
              <a:rPr sz="1500" b="1" spc="90" dirty="0">
                <a:solidFill>
                  <a:srgbClr val="052F58"/>
                </a:solidFill>
                <a:latin typeface="Calibri"/>
                <a:cs typeface="Calibri"/>
              </a:rPr>
              <a:t> </a:t>
            </a:r>
            <a:r>
              <a:rPr sz="1500" b="1" spc="145" dirty="0">
                <a:solidFill>
                  <a:srgbClr val="052F58"/>
                </a:solidFill>
                <a:latin typeface="Calibri"/>
                <a:cs typeface="Calibri"/>
              </a:rPr>
              <a:t>+</a:t>
            </a:r>
            <a:r>
              <a:rPr sz="1500" b="1" spc="90" dirty="0">
                <a:solidFill>
                  <a:srgbClr val="052F58"/>
                </a:solidFill>
                <a:latin typeface="Calibri"/>
                <a:cs typeface="Calibri"/>
              </a:rPr>
              <a:t> </a:t>
            </a:r>
            <a:r>
              <a:rPr sz="1500" b="1" spc="114" dirty="0">
                <a:solidFill>
                  <a:srgbClr val="052F58"/>
                </a:solidFill>
                <a:latin typeface="Calibri"/>
                <a:cs typeface="Calibri"/>
              </a:rPr>
              <a:t>500ml</a:t>
            </a:r>
            <a:r>
              <a:rPr sz="1500" b="1" spc="90" dirty="0">
                <a:solidFill>
                  <a:srgbClr val="052F58"/>
                </a:solidFill>
                <a:latin typeface="Calibri"/>
                <a:cs typeface="Calibri"/>
              </a:rPr>
              <a:t> </a:t>
            </a:r>
            <a:r>
              <a:rPr sz="1500" b="1" spc="-20" dirty="0">
                <a:solidFill>
                  <a:srgbClr val="052F58"/>
                </a:solidFill>
                <a:latin typeface="Calibri"/>
                <a:cs typeface="Calibri"/>
              </a:rPr>
              <a:t>nước</a:t>
            </a:r>
            <a:endParaRPr sz="1500">
              <a:latin typeface="Calibri"/>
              <a:cs typeface="Calibri"/>
            </a:endParaRPr>
          </a:p>
          <a:p>
            <a:pPr marL="61594" marR="667385">
              <a:lnSpc>
                <a:spcPct val="114199"/>
              </a:lnSpc>
              <a:spcBef>
                <a:spcPts val="465"/>
              </a:spcBef>
            </a:pPr>
            <a:r>
              <a:rPr sz="1150" b="1" spc="65" dirty="0">
                <a:solidFill>
                  <a:srgbClr val="052F58"/>
                </a:solidFill>
                <a:latin typeface="Calibri"/>
                <a:cs typeface="Calibri"/>
              </a:rPr>
              <a:t>Giúp </a:t>
            </a:r>
            <a:r>
              <a:rPr sz="1150" b="1" spc="55" dirty="0">
                <a:solidFill>
                  <a:srgbClr val="052F58"/>
                </a:solidFill>
                <a:latin typeface="Calibri"/>
                <a:cs typeface="Calibri"/>
              </a:rPr>
              <a:t>loại</a:t>
            </a:r>
            <a:r>
              <a:rPr sz="1150" b="1" spc="65" dirty="0">
                <a:solidFill>
                  <a:srgbClr val="052F58"/>
                </a:solidFill>
                <a:latin typeface="Calibri"/>
                <a:cs typeface="Calibri"/>
              </a:rPr>
              <a:t> </a:t>
            </a:r>
            <a:r>
              <a:rPr sz="1150" b="1" spc="70" dirty="0">
                <a:solidFill>
                  <a:srgbClr val="052F58"/>
                </a:solidFill>
                <a:latin typeface="Calibri"/>
                <a:cs typeface="Calibri"/>
              </a:rPr>
              <a:t>bỏ</a:t>
            </a:r>
            <a:r>
              <a:rPr sz="1150" b="1" spc="65" dirty="0">
                <a:solidFill>
                  <a:srgbClr val="052F58"/>
                </a:solidFill>
                <a:latin typeface="Calibri"/>
                <a:cs typeface="Calibri"/>
              </a:rPr>
              <a:t> </a:t>
            </a:r>
            <a:r>
              <a:rPr sz="1150" b="1" spc="35" dirty="0">
                <a:solidFill>
                  <a:srgbClr val="052F58"/>
                </a:solidFill>
                <a:latin typeface="Calibri"/>
                <a:cs typeface="Calibri"/>
              </a:rPr>
              <a:t>kim </a:t>
            </a:r>
            <a:r>
              <a:rPr sz="1150" b="1" spc="55" dirty="0">
                <a:solidFill>
                  <a:srgbClr val="052F58"/>
                </a:solidFill>
                <a:latin typeface="Calibri"/>
                <a:cs typeface="Calibri"/>
              </a:rPr>
              <a:t>loại </a:t>
            </a:r>
            <a:r>
              <a:rPr sz="1150" b="1" spc="110" dirty="0">
                <a:solidFill>
                  <a:srgbClr val="052F58"/>
                </a:solidFill>
                <a:latin typeface="Calibri"/>
                <a:cs typeface="Calibri"/>
              </a:rPr>
              <a:t>nặng</a:t>
            </a:r>
            <a:r>
              <a:rPr sz="1150" b="1" spc="60" dirty="0">
                <a:solidFill>
                  <a:srgbClr val="052F58"/>
                </a:solidFill>
                <a:latin typeface="Calibri"/>
                <a:cs typeface="Calibri"/>
              </a:rPr>
              <a:t> </a:t>
            </a:r>
            <a:r>
              <a:rPr sz="1150" b="1" spc="105" dirty="0">
                <a:solidFill>
                  <a:srgbClr val="052F58"/>
                </a:solidFill>
                <a:latin typeface="Calibri"/>
                <a:cs typeface="Calibri"/>
              </a:rPr>
              <a:t>và</a:t>
            </a:r>
            <a:r>
              <a:rPr sz="1150" b="1" spc="60" dirty="0">
                <a:solidFill>
                  <a:srgbClr val="052F58"/>
                </a:solidFill>
                <a:latin typeface="Calibri"/>
                <a:cs typeface="Calibri"/>
              </a:rPr>
              <a:t> </a:t>
            </a:r>
            <a:r>
              <a:rPr sz="1150" b="1" spc="80" dirty="0">
                <a:solidFill>
                  <a:srgbClr val="052F58"/>
                </a:solidFill>
                <a:latin typeface="Calibri"/>
                <a:cs typeface="Calibri"/>
              </a:rPr>
              <a:t>tăng </a:t>
            </a:r>
            <a:r>
              <a:rPr sz="1150" b="1" dirty="0">
                <a:solidFill>
                  <a:srgbClr val="052F58"/>
                </a:solidFill>
                <a:latin typeface="Calibri"/>
                <a:cs typeface="Calibri"/>
              </a:rPr>
              <a:t>cường</a:t>
            </a:r>
            <a:r>
              <a:rPr sz="1150" b="1" spc="170" dirty="0">
                <a:solidFill>
                  <a:srgbClr val="052F58"/>
                </a:solidFill>
                <a:latin typeface="Calibri"/>
                <a:cs typeface="Calibri"/>
              </a:rPr>
              <a:t> </a:t>
            </a:r>
            <a:r>
              <a:rPr sz="1150" b="1" spc="95" dirty="0">
                <a:solidFill>
                  <a:srgbClr val="052F58"/>
                </a:solidFill>
                <a:latin typeface="Calibri"/>
                <a:cs typeface="Calibri"/>
              </a:rPr>
              <a:t>khoáng</a:t>
            </a:r>
            <a:r>
              <a:rPr sz="1150" b="1" spc="170" dirty="0">
                <a:solidFill>
                  <a:srgbClr val="052F58"/>
                </a:solidFill>
                <a:latin typeface="Calibri"/>
                <a:cs typeface="Calibri"/>
              </a:rPr>
              <a:t> </a:t>
            </a:r>
            <a:r>
              <a:rPr sz="1150" b="1" spc="60" dirty="0">
                <a:solidFill>
                  <a:srgbClr val="052F58"/>
                </a:solidFill>
                <a:latin typeface="Calibri"/>
                <a:cs typeface="Calibri"/>
              </a:rPr>
              <a:t>chất </a:t>
            </a:r>
            <a:r>
              <a:rPr sz="1150" b="1" spc="75" dirty="0">
                <a:solidFill>
                  <a:srgbClr val="052F58"/>
                </a:solidFill>
                <a:latin typeface="Calibri"/>
                <a:cs typeface="Calibri"/>
              </a:rPr>
              <a:t>có</a:t>
            </a:r>
            <a:r>
              <a:rPr sz="1150" b="1" spc="45" dirty="0">
                <a:solidFill>
                  <a:srgbClr val="052F58"/>
                </a:solidFill>
                <a:latin typeface="Calibri"/>
                <a:cs typeface="Calibri"/>
              </a:rPr>
              <a:t> </a:t>
            </a:r>
            <a:r>
              <a:rPr sz="1150" b="1" dirty="0">
                <a:solidFill>
                  <a:srgbClr val="052F58"/>
                </a:solidFill>
                <a:latin typeface="Calibri"/>
                <a:cs typeface="Calibri"/>
              </a:rPr>
              <a:t>lợi,</a:t>
            </a:r>
            <a:r>
              <a:rPr sz="1150" b="1" spc="50" dirty="0">
                <a:solidFill>
                  <a:srgbClr val="052F58"/>
                </a:solidFill>
                <a:latin typeface="Calibri"/>
                <a:cs typeface="Calibri"/>
              </a:rPr>
              <a:t> </a:t>
            </a:r>
            <a:r>
              <a:rPr sz="1150" b="1" spc="105" dirty="0">
                <a:solidFill>
                  <a:srgbClr val="052F58"/>
                </a:solidFill>
                <a:latin typeface="Calibri"/>
                <a:cs typeface="Calibri"/>
              </a:rPr>
              <a:t>an</a:t>
            </a:r>
            <a:r>
              <a:rPr sz="1150" b="1" spc="50" dirty="0">
                <a:solidFill>
                  <a:srgbClr val="052F58"/>
                </a:solidFill>
                <a:latin typeface="Calibri"/>
                <a:cs typeface="Calibri"/>
              </a:rPr>
              <a:t> </a:t>
            </a:r>
            <a:r>
              <a:rPr sz="1150" b="1" spc="85" dirty="0">
                <a:solidFill>
                  <a:srgbClr val="052F58"/>
                </a:solidFill>
                <a:latin typeface="Calibri"/>
                <a:cs typeface="Calibri"/>
              </a:rPr>
              <a:t>tâm</a:t>
            </a:r>
            <a:r>
              <a:rPr sz="1150" b="1" spc="50" dirty="0">
                <a:solidFill>
                  <a:srgbClr val="052F58"/>
                </a:solidFill>
                <a:latin typeface="Calibri"/>
                <a:cs typeface="Calibri"/>
              </a:rPr>
              <a:t> </a:t>
            </a:r>
            <a:r>
              <a:rPr sz="1150" b="1" spc="-25" dirty="0">
                <a:solidFill>
                  <a:srgbClr val="052F58"/>
                </a:solidFill>
                <a:latin typeface="Calibri"/>
                <a:cs typeface="Calibri"/>
              </a:rPr>
              <a:t>hơn </a:t>
            </a:r>
            <a:r>
              <a:rPr sz="1150" b="1" spc="50" dirty="0">
                <a:solidFill>
                  <a:srgbClr val="052F58"/>
                </a:solidFill>
                <a:latin typeface="Calibri"/>
                <a:cs typeface="Calibri"/>
              </a:rPr>
              <a:t>khi</a:t>
            </a:r>
            <a:r>
              <a:rPr sz="1150" b="1" spc="60" dirty="0">
                <a:solidFill>
                  <a:srgbClr val="052F58"/>
                </a:solidFill>
                <a:latin typeface="Calibri"/>
                <a:cs typeface="Calibri"/>
              </a:rPr>
              <a:t> </a:t>
            </a:r>
            <a:r>
              <a:rPr sz="1150" b="1" spc="65" dirty="0">
                <a:solidFill>
                  <a:srgbClr val="052F58"/>
                </a:solidFill>
                <a:latin typeface="Calibri"/>
                <a:cs typeface="Calibri"/>
              </a:rPr>
              <a:t>chế </a:t>
            </a:r>
            <a:r>
              <a:rPr sz="1150" b="1" spc="-10" dirty="0">
                <a:solidFill>
                  <a:srgbClr val="052F58"/>
                </a:solidFill>
                <a:latin typeface="Calibri"/>
                <a:cs typeface="Calibri"/>
              </a:rPr>
              <a:t>biến,</a:t>
            </a:r>
            <a:endParaRPr sz="1150">
              <a:latin typeface="Calibri"/>
              <a:cs typeface="Calibri"/>
            </a:endParaRPr>
          </a:p>
        </p:txBody>
      </p:sp>
      <p:sp>
        <p:nvSpPr>
          <p:cNvPr id="25" name="object 25"/>
          <p:cNvSpPr txBox="1"/>
          <p:nvPr/>
        </p:nvSpPr>
        <p:spPr>
          <a:xfrm>
            <a:off x="5888075" y="4172937"/>
            <a:ext cx="949325" cy="277495"/>
          </a:xfrm>
          <a:prstGeom prst="rect">
            <a:avLst/>
          </a:prstGeom>
          <a:solidFill>
            <a:srgbClr val="12537D"/>
          </a:solidFill>
        </p:spPr>
        <p:txBody>
          <a:bodyPr vert="horz" wrap="square" lIns="0" tIns="8890" rIns="0" bIns="0" rtlCol="0">
            <a:spAutoFit/>
          </a:bodyPr>
          <a:lstStyle/>
          <a:p>
            <a:pPr marL="34290">
              <a:lnSpc>
                <a:spcPct val="100000"/>
              </a:lnSpc>
              <a:spcBef>
                <a:spcPts val="70"/>
              </a:spcBef>
            </a:pPr>
            <a:r>
              <a:rPr sz="1550" b="1" spc="150" dirty="0">
                <a:solidFill>
                  <a:srgbClr val="FFFFFF"/>
                </a:solidFill>
                <a:latin typeface="Calibri"/>
                <a:cs typeface="Calibri"/>
              </a:rPr>
              <a:t>CMAROX</a:t>
            </a:r>
            <a:endParaRPr sz="1550">
              <a:latin typeface="Calibri"/>
              <a:cs typeface="Calibri"/>
            </a:endParaRPr>
          </a:p>
        </p:txBody>
      </p:sp>
      <p:sp>
        <p:nvSpPr>
          <p:cNvPr id="26" name="object 26"/>
          <p:cNvSpPr txBox="1"/>
          <p:nvPr/>
        </p:nvSpPr>
        <p:spPr>
          <a:xfrm>
            <a:off x="4976070" y="2817004"/>
            <a:ext cx="2257425" cy="3583940"/>
          </a:xfrm>
          <a:prstGeom prst="rect">
            <a:avLst/>
          </a:prstGeom>
        </p:spPr>
        <p:txBody>
          <a:bodyPr vert="horz" wrap="square" lIns="0" tIns="203835" rIns="0" bIns="0" rtlCol="0">
            <a:spAutoFit/>
          </a:bodyPr>
          <a:lstStyle/>
          <a:p>
            <a:pPr marL="83820">
              <a:lnSpc>
                <a:spcPct val="100000"/>
              </a:lnSpc>
              <a:spcBef>
                <a:spcPts val="1605"/>
              </a:spcBef>
            </a:pPr>
            <a:r>
              <a:rPr sz="1650" b="1" spc="250" dirty="0">
                <a:solidFill>
                  <a:srgbClr val="052F58"/>
                </a:solidFill>
                <a:latin typeface="Calibri"/>
                <a:cs typeface="Calibri"/>
              </a:rPr>
              <a:t>PHA</a:t>
            </a:r>
            <a:r>
              <a:rPr sz="1650" b="1" spc="110" dirty="0">
                <a:solidFill>
                  <a:srgbClr val="052F58"/>
                </a:solidFill>
                <a:latin typeface="Calibri"/>
                <a:cs typeface="Calibri"/>
              </a:rPr>
              <a:t> </a:t>
            </a:r>
            <a:r>
              <a:rPr sz="1650" b="1" spc="190" dirty="0">
                <a:solidFill>
                  <a:srgbClr val="052F58"/>
                </a:solidFill>
                <a:latin typeface="Calibri"/>
                <a:cs typeface="Calibri"/>
              </a:rPr>
              <a:t>VÀO</a:t>
            </a:r>
            <a:r>
              <a:rPr sz="1650" b="1" spc="114" dirty="0">
                <a:solidFill>
                  <a:srgbClr val="052F58"/>
                </a:solidFill>
                <a:latin typeface="Calibri"/>
                <a:cs typeface="Calibri"/>
              </a:rPr>
              <a:t> </a:t>
            </a:r>
            <a:r>
              <a:rPr sz="1650" b="1" spc="140" dirty="0">
                <a:solidFill>
                  <a:srgbClr val="052F58"/>
                </a:solidFill>
                <a:latin typeface="Calibri"/>
                <a:cs typeface="Calibri"/>
              </a:rPr>
              <a:t>NƯỚC</a:t>
            </a:r>
            <a:r>
              <a:rPr sz="1650" b="1" spc="114" dirty="0">
                <a:solidFill>
                  <a:srgbClr val="052F58"/>
                </a:solidFill>
                <a:latin typeface="Calibri"/>
                <a:cs typeface="Calibri"/>
              </a:rPr>
              <a:t> </a:t>
            </a:r>
            <a:r>
              <a:rPr sz="1650" b="1" spc="190" dirty="0">
                <a:solidFill>
                  <a:srgbClr val="052F58"/>
                </a:solidFill>
                <a:latin typeface="Calibri"/>
                <a:cs typeface="Calibri"/>
              </a:rPr>
              <a:t>ÉP</a:t>
            </a:r>
            <a:endParaRPr sz="1650">
              <a:latin typeface="Calibri"/>
              <a:cs typeface="Calibri"/>
            </a:endParaRPr>
          </a:p>
          <a:p>
            <a:pPr marL="384175">
              <a:lnSpc>
                <a:spcPct val="100000"/>
              </a:lnSpc>
              <a:spcBef>
                <a:spcPts val="190"/>
              </a:spcBef>
            </a:pPr>
            <a:r>
              <a:rPr sz="1500" b="1" spc="160" dirty="0">
                <a:solidFill>
                  <a:srgbClr val="052F58"/>
                </a:solidFill>
                <a:latin typeface="Calibri"/>
                <a:cs typeface="Calibri"/>
              </a:rPr>
              <a:t>Khoảng</a:t>
            </a:r>
            <a:r>
              <a:rPr sz="1500" b="1" spc="85" dirty="0">
                <a:solidFill>
                  <a:srgbClr val="052F58"/>
                </a:solidFill>
                <a:latin typeface="Calibri"/>
                <a:cs typeface="Calibri"/>
              </a:rPr>
              <a:t> </a:t>
            </a:r>
            <a:r>
              <a:rPr sz="1500" b="1" spc="135" dirty="0">
                <a:solidFill>
                  <a:srgbClr val="052F58"/>
                </a:solidFill>
                <a:latin typeface="Calibri"/>
                <a:cs typeface="Calibri"/>
              </a:rPr>
              <a:t>5</a:t>
            </a:r>
            <a:r>
              <a:rPr sz="1500" b="1" spc="85" dirty="0">
                <a:solidFill>
                  <a:srgbClr val="052F58"/>
                </a:solidFill>
                <a:latin typeface="Calibri"/>
                <a:cs typeface="Calibri"/>
              </a:rPr>
              <a:t> </a:t>
            </a:r>
            <a:r>
              <a:rPr sz="1500" b="1" spc="70" dirty="0">
                <a:solidFill>
                  <a:srgbClr val="052F58"/>
                </a:solidFill>
                <a:latin typeface="Calibri"/>
                <a:cs typeface="Calibri"/>
              </a:rPr>
              <a:t>giọt/</a:t>
            </a:r>
            <a:r>
              <a:rPr sz="1500" b="1" spc="85" dirty="0">
                <a:solidFill>
                  <a:srgbClr val="052F58"/>
                </a:solidFill>
                <a:latin typeface="Calibri"/>
                <a:cs typeface="Calibri"/>
              </a:rPr>
              <a:t> </a:t>
            </a:r>
            <a:r>
              <a:rPr sz="1500" b="1" spc="90" dirty="0">
                <a:solidFill>
                  <a:srgbClr val="052F58"/>
                </a:solidFill>
                <a:latin typeface="Calibri"/>
                <a:cs typeface="Calibri"/>
              </a:rPr>
              <a:t>lần</a:t>
            </a:r>
            <a:endParaRPr sz="1500">
              <a:latin typeface="Calibri"/>
              <a:cs typeface="Calibri"/>
            </a:endParaRPr>
          </a:p>
          <a:p>
            <a:pPr marL="127635" marR="432434">
              <a:lnSpc>
                <a:spcPct val="114199"/>
              </a:lnSpc>
              <a:spcBef>
                <a:spcPts val="635"/>
              </a:spcBef>
            </a:pPr>
            <a:r>
              <a:rPr sz="1150" b="1" spc="70" dirty="0">
                <a:solidFill>
                  <a:srgbClr val="052F58"/>
                </a:solidFill>
                <a:latin typeface="Calibri"/>
                <a:cs typeface="Calibri"/>
              </a:rPr>
              <a:t>Khi</a:t>
            </a:r>
            <a:r>
              <a:rPr sz="1150" b="1" spc="80" dirty="0">
                <a:solidFill>
                  <a:srgbClr val="052F58"/>
                </a:solidFill>
                <a:latin typeface="Calibri"/>
                <a:cs typeface="Calibri"/>
              </a:rPr>
              <a:t> </a:t>
            </a:r>
            <a:r>
              <a:rPr sz="1150" b="1" spc="95" dirty="0">
                <a:solidFill>
                  <a:srgbClr val="052F58"/>
                </a:solidFill>
                <a:latin typeface="Calibri"/>
                <a:cs typeface="Calibri"/>
              </a:rPr>
              <a:t>pha</a:t>
            </a:r>
            <a:r>
              <a:rPr sz="1150" b="1" spc="80" dirty="0">
                <a:solidFill>
                  <a:srgbClr val="052F58"/>
                </a:solidFill>
                <a:latin typeface="Calibri"/>
                <a:cs typeface="Calibri"/>
              </a:rPr>
              <a:t> </a:t>
            </a:r>
            <a:r>
              <a:rPr sz="1150" b="1" spc="95" dirty="0">
                <a:solidFill>
                  <a:srgbClr val="052F58"/>
                </a:solidFill>
                <a:latin typeface="Calibri"/>
                <a:cs typeface="Calibri"/>
              </a:rPr>
              <a:t>khoáng</a:t>
            </a:r>
            <a:r>
              <a:rPr sz="1150" b="1" spc="85" dirty="0">
                <a:solidFill>
                  <a:srgbClr val="052F58"/>
                </a:solidFill>
                <a:latin typeface="Calibri"/>
                <a:cs typeface="Calibri"/>
              </a:rPr>
              <a:t> </a:t>
            </a:r>
            <a:r>
              <a:rPr sz="1150" b="1" dirty="0">
                <a:solidFill>
                  <a:srgbClr val="052F58"/>
                </a:solidFill>
                <a:latin typeface="Calibri"/>
                <a:cs typeface="Calibri"/>
              </a:rPr>
              <a:t>vi</a:t>
            </a:r>
            <a:r>
              <a:rPr sz="1150" b="1" spc="80" dirty="0">
                <a:solidFill>
                  <a:srgbClr val="052F58"/>
                </a:solidFill>
                <a:latin typeface="Calibri"/>
                <a:cs typeface="Calibri"/>
              </a:rPr>
              <a:t> </a:t>
            </a:r>
            <a:r>
              <a:rPr sz="1150" b="1" spc="-20" dirty="0">
                <a:solidFill>
                  <a:srgbClr val="052F58"/>
                </a:solidFill>
                <a:latin typeface="Calibri"/>
                <a:cs typeface="Calibri"/>
              </a:rPr>
              <a:t>lượng </a:t>
            </a:r>
            <a:r>
              <a:rPr sz="1150" b="1" spc="105" dirty="0">
                <a:solidFill>
                  <a:srgbClr val="052F58"/>
                </a:solidFill>
                <a:latin typeface="Calibri"/>
                <a:cs typeface="Calibri"/>
              </a:rPr>
              <a:t>CMAROX</a:t>
            </a:r>
            <a:endParaRPr sz="1150">
              <a:latin typeface="Calibri"/>
              <a:cs typeface="Calibri"/>
            </a:endParaRPr>
          </a:p>
          <a:p>
            <a:pPr>
              <a:lnSpc>
                <a:spcPct val="100000"/>
              </a:lnSpc>
            </a:pPr>
            <a:endParaRPr sz="1400">
              <a:latin typeface="Calibri"/>
              <a:cs typeface="Calibri"/>
            </a:endParaRPr>
          </a:p>
          <a:p>
            <a:pPr>
              <a:lnSpc>
                <a:spcPct val="100000"/>
              </a:lnSpc>
            </a:pPr>
            <a:endParaRPr sz="1400">
              <a:latin typeface="Calibri"/>
              <a:cs typeface="Calibri"/>
            </a:endParaRPr>
          </a:p>
          <a:p>
            <a:pPr>
              <a:lnSpc>
                <a:spcPct val="100000"/>
              </a:lnSpc>
            </a:pPr>
            <a:endParaRPr sz="1400">
              <a:latin typeface="Calibri"/>
              <a:cs typeface="Calibri"/>
            </a:endParaRPr>
          </a:p>
          <a:p>
            <a:pPr>
              <a:lnSpc>
                <a:spcPct val="100000"/>
              </a:lnSpc>
            </a:pPr>
            <a:endParaRPr sz="1400">
              <a:latin typeface="Calibri"/>
              <a:cs typeface="Calibri"/>
            </a:endParaRPr>
          </a:p>
          <a:p>
            <a:pPr>
              <a:lnSpc>
                <a:spcPct val="100000"/>
              </a:lnSpc>
            </a:pPr>
            <a:endParaRPr sz="1400">
              <a:latin typeface="Calibri"/>
              <a:cs typeface="Calibri"/>
            </a:endParaRPr>
          </a:p>
          <a:p>
            <a:pPr>
              <a:lnSpc>
                <a:spcPct val="100000"/>
              </a:lnSpc>
              <a:spcBef>
                <a:spcPts val="45"/>
              </a:spcBef>
            </a:pPr>
            <a:endParaRPr sz="1650">
              <a:latin typeface="Calibri"/>
              <a:cs typeface="Calibri"/>
            </a:endParaRPr>
          </a:p>
          <a:p>
            <a:pPr marL="198755" marR="226060" indent="-9525" algn="just">
              <a:lnSpc>
                <a:spcPct val="114199"/>
              </a:lnSpc>
            </a:pPr>
            <a:r>
              <a:rPr sz="1150" b="1" spc="95" dirty="0">
                <a:solidFill>
                  <a:srgbClr val="052F58"/>
                </a:solidFill>
                <a:latin typeface="Calibri"/>
                <a:cs typeface="Calibri"/>
              </a:rPr>
              <a:t>cùng</a:t>
            </a:r>
            <a:r>
              <a:rPr sz="1150" b="1" spc="70" dirty="0">
                <a:solidFill>
                  <a:srgbClr val="052F58"/>
                </a:solidFill>
                <a:latin typeface="Calibri"/>
                <a:cs typeface="Calibri"/>
              </a:rPr>
              <a:t> </a:t>
            </a:r>
            <a:r>
              <a:rPr sz="1150" b="1" dirty="0">
                <a:solidFill>
                  <a:srgbClr val="052F58"/>
                </a:solidFill>
                <a:latin typeface="Calibri"/>
                <a:cs typeface="Calibri"/>
              </a:rPr>
              <a:t>nước</a:t>
            </a:r>
            <a:r>
              <a:rPr sz="1150" b="1" spc="70" dirty="0">
                <a:solidFill>
                  <a:srgbClr val="052F58"/>
                </a:solidFill>
                <a:latin typeface="Calibri"/>
                <a:cs typeface="Calibri"/>
              </a:rPr>
              <a:t> </a:t>
            </a:r>
            <a:r>
              <a:rPr sz="1150" b="1" spc="55" dirty="0">
                <a:solidFill>
                  <a:srgbClr val="052F58"/>
                </a:solidFill>
                <a:latin typeface="Calibri"/>
                <a:cs typeface="Calibri"/>
              </a:rPr>
              <a:t>trái</a:t>
            </a:r>
            <a:r>
              <a:rPr sz="1150" b="1" spc="70" dirty="0">
                <a:solidFill>
                  <a:srgbClr val="052F58"/>
                </a:solidFill>
                <a:latin typeface="Calibri"/>
                <a:cs typeface="Calibri"/>
              </a:rPr>
              <a:t> </a:t>
            </a:r>
            <a:r>
              <a:rPr sz="1150" b="1" spc="100" dirty="0">
                <a:solidFill>
                  <a:srgbClr val="052F58"/>
                </a:solidFill>
                <a:latin typeface="Calibri"/>
                <a:cs typeface="Calibri"/>
              </a:rPr>
              <a:t>cây</a:t>
            </a:r>
            <a:r>
              <a:rPr sz="1150" b="1" spc="70" dirty="0">
                <a:solidFill>
                  <a:srgbClr val="052F58"/>
                </a:solidFill>
                <a:latin typeface="Calibri"/>
                <a:cs typeface="Calibri"/>
              </a:rPr>
              <a:t> </a:t>
            </a:r>
            <a:r>
              <a:rPr sz="1150" b="1" spc="75" dirty="0">
                <a:solidFill>
                  <a:srgbClr val="052F58"/>
                </a:solidFill>
                <a:latin typeface="Calibri"/>
                <a:cs typeface="Calibri"/>
              </a:rPr>
              <a:t>sẽ</a:t>
            </a:r>
            <a:r>
              <a:rPr sz="1150" b="1" spc="70" dirty="0">
                <a:solidFill>
                  <a:srgbClr val="052F58"/>
                </a:solidFill>
                <a:latin typeface="Calibri"/>
                <a:cs typeface="Calibri"/>
              </a:rPr>
              <a:t> </a:t>
            </a:r>
            <a:r>
              <a:rPr sz="1150" b="1" spc="75" dirty="0">
                <a:solidFill>
                  <a:srgbClr val="052F58"/>
                </a:solidFill>
                <a:latin typeface="Calibri"/>
                <a:cs typeface="Calibri"/>
              </a:rPr>
              <a:t>có</a:t>
            </a:r>
            <a:r>
              <a:rPr sz="1150" b="1" spc="70" dirty="0">
                <a:solidFill>
                  <a:srgbClr val="052F58"/>
                </a:solidFill>
                <a:latin typeface="Calibri"/>
                <a:cs typeface="Calibri"/>
              </a:rPr>
              <a:t> </a:t>
            </a:r>
            <a:r>
              <a:rPr sz="1150" b="1" spc="-25" dirty="0">
                <a:solidFill>
                  <a:srgbClr val="052F58"/>
                </a:solidFill>
                <a:latin typeface="Calibri"/>
                <a:cs typeface="Calibri"/>
              </a:rPr>
              <a:t>vị </a:t>
            </a:r>
            <a:r>
              <a:rPr sz="1150" b="1" spc="65" dirty="0">
                <a:solidFill>
                  <a:srgbClr val="052F58"/>
                </a:solidFill>
                <a:latin typeface="Calibri"/>
                <a:cs typeface="Calibri"/>
              </a:rPr>
              <a:t>dễ</a:t>
            </a:r>
            <a:r>
              <a:rPr sz="1150" b="1" spc="85" dirty="0">
                <a:solidFill>
                  <a:srgbClr val="052F58"/>
                </a:solidFill>
                <a:latin typeface="Calibri"/>
                <a:cs typeface="Calibri"/>
              </a:rPr>
              <a:t> uống </a:t>
            </a:r>
            <a:r>
              <a:rPr sz="1150" b="1" dirty="0">
                <a:solidFill>
                  <a:srgbClr val="052F58"/>
                </a:solidFill>
                <a:latin typeface="Calibri"/>
                <a:cs typeface="Calibri"/>
              </a:rPr>
              <a:t>hơn,</a:t>
            </a:r>
            <a:r>
              <a:rPr sz="1150" b="1" spc="85" dirty="0">
                <a:solidFill>
                  <a:srgbClr val="052F58"/>
                </a:solidFill>
                <a:latin typeface="Calibri"/>
                <a:cs typeface="Calibri"/>
              </a:rPr>
              <a:t> đồng</a:t>
            </a:r>
            <a:r>
              <a:rPr sz="1150" b="1" spc="90" dirty="0">
                <a:solidFill>
                  <a:srgbClr val="052F58"/>
                </a:solidFill>
                <a:latin typeface="Calibri"/>
                <a:cs typeface="Calibri"/>
              </a:rPr>
              <a:t> </a:t>
            </a:r>
            <a:r>
              <a:rPr sz="1150" b="1" dirty="0">
                <a:solidFill>
                  <a:srgbClr val="052F58"/>
                </a:solidFill>
                <a:latin typeface="Calibri"/>
                <a:cs typeface="Calibri"/>
              </a:rPr>
              <a:t>thời</a:t>
            </a:r>
            <a:r>
              <a:rPr sz="1150" b="1" spc="85" dirty="0">
                <a:solidFill>
                  <a:srgbClr val="052F58"/>
                </a:solidFill>
                <a:latin typeface="Calibri"/>
                <a:cs typeface="Calibri"/>
              </a:rPr>
              <a:t> </a:t>
            </a:r>
            <a:r>
              <a:rPr sz="1150" b="1" spc="35" dirty="0">
                <a:solidFill>
                  <a:srgbClr val="052F58"/>
                </a:solidFill>
                <a:latin typeface="Calibri"/>
                <a:cs typeface="Calibri"/>
              </a:rPr>
              <a:t>bổ </a:t>
            </a:r>
            <a:r>
              <a:rPr sz="1150" b="1" spc="100" dirty="0">
                <a:solidFill>
                  <a:srgbClr val="052F58"/>
                </a:solidFill>
                <a:latin typeface="Calibri"/>
                <a:cs typeface="Calibri"/>
              </a:rPr>
              <a:t>sung</a:t>
            </a:r>
            <a:r>
              <a:rPr sz="1150" b="1" spc="60" dirty="0">
                <a:solidFill>
                  <a:srgbClr val="052F58"/>
                </a:solidFill>
                <a:latin typeface="Calibri"/>
                <a:cs typeface="Calibri"/>
              </a:rPr>
              <a:t> </a:t>
            </a:r>
            <a:r>
              <a:rPr sz="1150" b="1" spc="95" dirty="0">
                <a:solidFill>
                  <a:srgbClr val="052F58"/>
                </a:solidFill>
                <a:latin typeface="Calibri"/>
                <a:cs typeface="Calibri"/>
              </a:rPr>
              <a:t>khoáng</a:t>
            </a:r>
            <a:r>
              <a:rPr sz="1150" b="1" spc="65" dirty="0">
                <a:solidFill>
                  <a:srgbClr val="052F58"/>
                </a:solidFill>
                <a:latin typeface="Calibri"/>
                <a:cs typeface="Calibri"/>
              </a:rPr>
              <a:t> </a:t>
            </a:r>
            <a:r>
              <a:rPr sz="1150" b="1" spc="80" dirty="0">
                <a:solidFill>
                  <a:srgbClr val="052F58"/>
                </a:solidFill>
                <a:latin typeface="Calibri"/>
                <a:cs typeface="Calibri"/>
              </a:rPr>
              <a:t>chất</a:t>
            </a:r>
            <a:r>
              <a:rPr sz="1150" b="1" spc="65" dirty="0">
                <a:solidFill>
                  <a:srgbClr val="052F58"/>
                </a:solidFill>
                <a:latin typeface="Calibri"/>
                <a:cs typeface="Calibri"/>
              </a:rPr>
              <a:t> </a:t>
            </a:r>
            <a:r>
              <a:rPr sz="1150" b="1" spc="70" dirty="0">
                <a:solidFill>
                  <a:srgbClr val="052F58"/>
                </a:solidFill>
                <a:latin typeface="Calibri"/>
                <a:cs typeface="Calibri"/>
              </a:rPr>
              <a:t>cho</a:t>
            </a:r>
            <a:r>
              <a:rPr sz="1150" b="1" spc="65" dirty="0">
                <a:solidFill>
                  <a:srgbClr val="052F58"/>
                </a:solidFill>
                <a:latin typeface="Calibri"/>
                <a:cs typeface="Calibri"/>
              </a:rPr>
              <a:t> </a:t>
            </a:r>
            <a:r>
              <a:rPr sz="1150" b="1" spc="-25" dirty="0">
                <a:solidFill>
                  <a:srgbClr val="052F58"/>
                </a:solidFill>
                <a:latin typeface="Calibri"/>
                <a:cs typeface="Calibri"/>
              </a:rPr>
              <a:t>cơ</a:t>
            </a:r>
            <a:endParaRPr sz="1150">
              <a:latin typeface="Calibri"/>
              <a:cs typeface="Calibri"/>
            </a:endParaRPr>
          </a:p>
          <a:p>
            <a:pPr marL="1222375" algn="just">
              <a:lnSpc>
                <a:spcPct val="100000"/>
              </a:lnSpc>
              <a:spcBef>
                <a:spcPts val="195"/>
              </a:spcBef>
            </a:pPr>
            <a:r>
              <a:rPr sz="1150" b="1" dirty="0">
                <a:solidFill>
                  <a:srgbClr val="052F58"/>
                </a:solidFill>
                <a:latin typeface="Calibri"/>
                <a:cs typeface="Calibri"/>
              </a:rPr>
              <a:t>thể</a:t>
            </a:r>
            <a:r>
              <a:rPr sz="1150" b="1" spc="185" dirty="0">
                <a:solidFill>
                  <a:srgbClr val="052F58"/>
                </a:solidFill>
                <a:latin typeface="Calibri"/>
                <a:cs typeface="Calibri"/>
              </a:rPr>
              <a:t> </a:t>
            </a:r>
            <a:r>
              <a:rPr sz="1150" b="1" dirty="0">
                <a:solidFill>
                  <a:srgbClr val="052F58"/>
                </a:solidFill>
                <a:latin typeface="Calibri"/>
                <a:cs typeface="Calibri"/>
              </a:rPr>
              <a:t>tốt</a:t>
            </a:r>
            <a:r>
              <a:rPr sz="1150" b="1" spc="190" dirty="0">
                <a:solidFill>
                  <a:srgbClr val="052F58"/>
                </a:solidFill>
                <a:latin typeface="Calibri"/>
                <a:cs typeface="Calibri"/>
              </a:rPr>
              <a:t> </a:t>
            </a:r>
            <a:r>
              <a:rPr sz="1150" b="1" spc="-20" dirty="0">
                <a:solidFill>
                  <a:srgbClr val="052F58"/>
                </a:solidFill>
                <a:latin typeface="Calibri"/>
                <a:cs typeface="Calibri"/>
              </a:rPr>
              <a:t>hơn.</a:t>
            </a:r>
            <a:endParaRPr sz="1150">
              <a:latin typeface="Calibri"/>
              <a:cs typeface="Calibri"/>
            </a:endParaRPr>
          </a:p>
        </p:txBody>
      </p:sp>
      <p:sp>
        <p:nvSpPr>
          <p:cNvPr id="27" name="object 27"/>
          <p:cNvSpPr txBox="1"/>
          <p:nvPr/>
        </p:nvSpPr>
        <p:spPr>
          <a:xfrm>
            <a:off x="522074" y="7680170"/>
            <a:ext cx="949325" cy="277495"/>
          </a:xfrm>
          <a:prstGeom prst="rect">
            <a:avLst/>
          </a:prstGeom>
          <a:solidFill>
            <a:srgbClr val="FFFFFF"/>
          </a:solidFill>
        </p:spPr>
        <p:txBody>
          <a:bodyPr vert="horz" wrap="square" lIns="0" tIns="8890" rIns="0" bIns="0" rtlCol="0">
            <a:spAutoFit/>
          </a:bodyPr>
          <a:lstStyle/>
          <a:p>
            <a:pPr marL="34290">
              <a:lnSpc>
                <a:spcPct val="100000"/>
              </a:lnSpc>
              <a:spcBef>
                <a:spcPts val="70"/>
              </a:spcBef>
            </a:pPr>
            <a:r>
              <a:rPr sz="1550" b="1" spc="150" dirty="0">
                <a:solidFill>
                  <a:srgbClr val="0D3761"/>
                </a:solidFill>
                <a:latin typeface="Calibri"/>
                <a:cs typeface="Calibri"/>
              </a:rPr>
              <a:t>CMAROX</a:t>
            </a:r>
            <a:endParaRPr sz="1550">
              <a:latin typeface="Calibri"/>
              <a:cs typeface="Calibri"/>
            </a:endParaRPr>
          </a:p>
        </p:txBody>
      </p:sp>
      <p:sp>
        <p:nvSpPr>
          <p:cNvPr id="28" name="object 28"/>
          <p:cNvSpPr txBox="1"/>
          <p:nvPr/>
        </p:nvSpPr>
        <p:spPr>
          <a:xfrm>
            <a:off x="304409" y="6784180"/>
            <a:ext cx="2225040" cy="3162300"/>
          </a:xfrm>
          <a:prstGeom prst="rect">
            <a:avLst/>
          </a:prstGeom>
        </p:spPr>
        <p:txBody>
          <a:bodyPr vert="horz" wrap="square" lIns="0" tIns="46990" rIns="0" bIns="0" rtlCol="0">
            <a:spAutoFit/>
          </a:bodyPr>
          <a:lstStyle/>
          <a:p>
            <a:pPr marL="189230">
              <a:lnSpc>
                <a:spcPct val="100000"/>
              </a:lnSpc>
              <a:spcBef>
                <a:spcPts val="370"/>
              </a:spcBef>
            </a:pPr>
            <a:r>
              <a:rPr sz="1650" b="1" spc="250" dirty="0">
                <a:solidFill>
                  <a:srgbClr val="FFFFFF"/>
                </a:solidFill>
                <a:latin typeface="Calibri"/>
                <a:cs typeface="Calibri"/>
              </a:rPr>
              <a:t>PHA</a:t>
            </a:r>
            <a:r>
              <a:rPr sz="1650" b="1" spc="110" dirty="0">
                <a:solidFill>
                  <a:srgbClr val="FFFFFF"/>
                </a:solidFill>
                <a:latin typeface="Calibri"/>
                <a:cs typeface="Calibri"/>
              </a:rPr>
              <a:t> </a:t>
            </a:r>
            <a:r>
              <a:rPr sz="1650" b="1" spc="170" dirty="0">
                <a:solidFill>
                  <a:srgbClr val="FFFFFF"/>
                </a:solidFill>
                <a:latin typeface="Calibri"/>
                <a:cs typeface="Calibri"/>
              </a:rPr>
              <a:t>CÙNG</a:t>
            </a:r>
            <a:endParaRPr sz="1650">
              <a:latin typeface="Calibri"/>
              <a:cs typeface="Calibri"/>
            </a:endParaRPr>
          </a:p>
          <a:p>
            <a:pPr marL="189230">
              <a:lnSpc>
                <a:spcPts val="1945"/>
              </a:lnSpc>
              <a:spcBef>
                <a:spcPts val="270"/>
              </a:spcBef>
            </a:pPr>
            <a:r>
              <a:rPr sz="1650" b="1" spc="245" dirty="0">
                <a:solidFill>
                  <a:srgbClr val="FFFFFF"/>
                </a:solidFill>
                <a:latin typeface="Calibri"/>
                <a:cs typeface="Calibri"/>
              </a:rPr>
              <a:t>ĐỒ</a:t>
            </a:r>
            <a:r>
              <a:rPr sz="1650" b="1" spc="110" dirty="0">
                <a:solidFill>
                  <a:srgbClr val="FFFFFF"/>
                </a:solidFill>
                <a:latin typeface="Calibri"/>
                <a:cs typeface="Calibri"/>
              </a:rPr>
              <a:t> </a:t>
            </a:r>
            <a:r>
              <a:rPr sz="1650" b="1" spc="180" dirty="0">
                <a:solidFill>
                  <a:srgbClr val="FFFFFF"/>
                </a:solidFill>
                <a:latin typeface="Calibri"/>
                <a:cs typeface="Calibri"/>
              </a:rPr>
              <a:t>UỐNG</a:t>
            </a:r>
            <a:r>
              <a:rPr sz="1650" b="1" spc="110" dirty="0">
                <a:solidFill>
                  <a:srgbClr val="FFFFFF"/>
                </a:solidFill>
                <a:latin typeface="Calibri"/>
                <a:cs typeface="Calibri"/>
              </a:rPr>
              <a:t> </a:t>
            </a:r>
            <a:r>
              <a:rPr sz="1650" b="1" spc="215" dirty="0">
                <a:solidFill>
                  <a:srgbClr val="FFFFFF"/>
                </a:solidFill>
                <a:latin typeface="Calibri"/>
                <a:cs typeface="Calibri"/>
              </a:rPr>
              <a:t>CÓ</a:t>
            </a:r>
            <a:r>
              <a:rPr sz="1650" b="1" spc="110" dirty="0">
                <a:solidFill>
                  <a:srgbClr val="FFFFFF"/>
                </a:solidFill>
                <a:latin typeface="Calibri"/>
                <a:cs typeface="Calibri"/>
              </a:rPr>
              <a:t> </a:t>
            </a:r>
            <a:r>
              <a:rPr sz="1650" b="1" spc="175" dirty="0">
                <a:solidFill>
                  <a:srgbClr val="FFFFFF"/>
                </a:solidFill>
                <a:latin typeface="Calibri"/>
                <a:cs typeface="Calibri"/>
              </a:rPr>
              <a:t>CỒN</a:t>
            </a:r>
            <a:endParaRPr sz="1650">
              <a:latin typeface="Calibri"/>
              <a:cs typeface="Calibri"/>
            </a:endParaRPr>
          </a:p>
          <a:p>
            <a:pPr marL="198755">
              <a:lnSpc>
                <a:spcPts val="1764"/>
              </a:lnSpc>
            </a:pPr>
            <a:r>
              <a:rPr sz="1500" b="1" spc="160" dirty="0">
                <a:solidFill>
                  <a:srgbClr val="FFFFFF"/>
                </a:solidFill>
                <a:latin typeface="Calibri"/>
                <a:cs typeface="Calibri"/>
              </a:rPr>
              <a:t>Khoảng</a:t>
            </a:r>
            <a:r>
              <a:rPr sz="1500" b="1" spc="85" dirty="0">
                <a:solidFill>
                  <a:srgbClr val="FFFFFF"/>
                </a:solidFill>
                <a:latin typeface="Calibri"/>
                <a:cs typeface="Calibri"/>
              </a:rPr>
              <a:t> </a:t>
            </a:r>
            <a:r>
              <a:rPr sz="1500" b="1" spc="135" dirty="0">
                <a:solidFill>
                  <a:srgbClr val="FFFFFF"/>
                </a:solidFill>
                <a:latin typeface="Calibri"/>
                <a:cs typeface="Calibri"/>
              </a:rPr>
              <a:t>5</a:t>
            </a:r>
            <a:r>
              <a:rPr sz="1500" b="1" spc="85" dirty="0">
                <a:solidFill>
                  <a:srgbClr val="FFFFFF"/>
                </a:solidFill>
                <a:latin typeface="Calibri"/>
                <a:cs typeface="Calibri"/>
              </a:rPr>
              <a:t> </a:t>
            </a:r>
            <a:r>
              <a:rPr sz="1500" b="1" spc="70" dirty="0">
                <a:solidFill>
                  <a:srgbClr val="FFFFFF"/>
                </a:solidFill>
                <a:latin typeface="Calibri"/>
                <a:cs typeface="Calibri"/>
              </a:rPr>
              <a:t>giọt/</a:t>
            </a:r>
            <a:r>
              <a:rPr sz="1500" b="1" spc="85" dirty="0">
                <a:solidFill>
                  <a:srgbClr val="FFFFFF"/>
                </a:solidFill>
                <a:latin typeface="Calibri"/>
                <a:cs typeface="Calibri"/>
              </a:rPr>
              <a:t> </a:t>
            </a:r>
            <a:r>
              <a:rPr sz="1500" b="1" spc="90" dirty="0">
                <a:solidFill>
                  <a:srgbClr val="FFFFFF"/>
                </a:solidFill>
                <a:latin typeface="Calibri"/>
                <a:cs typeface="Calibri"/>
              </a:rPr>
              <a:t>lần</a:t>
            </a:r>
            <a:endParaRPr sz="1500">
              <a:latin typeface="Calibri"/>
              <a:cs typeface="Calibri"/>
            </a:endParaRPr>
          </a:p>
          <a:p>
            <a:pPr>
              <a:lnSpc>
                <a:spcPct val="100000"/>
              </a:lnSpc>
            </a:pPr>
            <a:endParaRPr sz="1900">
              <a:latin typeface="Calibri"/>
              <a:cs typeface="Calibri"/>
            </a:endParaRPr>
          </a:p>
          <a:p>
            <a:pPr>
              <a:lnSpc>
                <a:spcPct val="100000"/>
              </a:lnSpc>
            </a:pPr>
            <a:endParaRPr sz="1900">
              <a:latin typeface="Calibri"/>
              <a:cs typeface="Calibri"/>
            </a:endParaRPr>
          </a:p>
          <a:p>
            <a:pPr>
              <a:lnSpc>
                <a:spcPct val="100000"/>
              </a:lnSpc>
            </a:pPr>
            <a:endParaRPr sz="1900">
              <a:latin typeface="Calibri"/>
              <a:cs typeface="Calibri"/>
            </a:endParaRPr>
          </a:p>
          <a:p>
            <a:pPr>
              <a:lnSpc>
                <a:spcPct val="100000"/>
              </a:lnSpc>
            </a:pPr>
            <a:endParaRPr sz="1900">
              <a:latin typeface="Calibri"/>
              <a:cs typeface="Calibri"/>
            </a:endParaRPr>
          </a:p>
          <a:p>
            <a:pPr marL="187325" marR="393065" algn="just">
              <a:lnSpc>
                <a:spcPct val="114199"/>
              </a:lnSpc>
              <a:spcBef>
                <a:spcPts val="1310"/>
              </a:spcBef>
            </a:pPr>
            <a:r>
              <a:rPr sz="1150" b="1" dirty="0">
                <a:solidFill>
                  <a:srgbClr val="FFFFFF"/>
                </a:solidFill>
                <a:latin typeface="Calibri"/>
                <a:cs typeface="Calibri"/>
              </a:rPr>
              <a:t>Rượu</a:t>
            </a:r>
            <a:r>
              <a:rPr sz="1150" b="1" spc="95" dirty="0">
                <a:solidFill>
                  <a:srgbClr val="FFFFFF"/>
                </a:solidFill>
                <a:latin typeface="Calibri"/>
                <a:cs typeface="Calibri"/>
              </a:rPr>
              <a:t> </a:t>
            </a:r>
            <a:r>
              <a:rPr sz="1150" b="1" spc="80" dirty="0">
                <a:solidFill>
                  <a:srgbClr val="FFFFFF"/>
                </a:solidFill>
                <a:latin typeface="Calibri"/>
                <a:cs typeface="Calibri"/>
              </a:rPr>
              <a:t>bia</a:t>
            </a:r>
            <a:r>
              <a:rPr sz="1150" b="1" spc="100" dirty="0">
                <a:solidFill>
                  <a:srgbClr val="FFFFFF"/>
                </a:solidFill>
                <a:latin typeface="Calibri"/>
                <a:cs typeface="Calibri"/>
              </a:rPr>
              <a:t> </a:t>
            </a:r>
            <a:r>
              <a:rPr sz="1150" b="1" spc="75" dirty="0">
                <a:solidFill>
                  <a:srgbClr val="FFFFFF"/>
                </a:solidFill>
                <a:latin typeface="Calibri"/>
                <a:cs typeface="Calibri"/>
              </a:rPr>
              <a:t>sẽ</a:t>
            </a:r>
            <a:r>
              <a:rPr sz="1150" b="1" spc="100" dirty="0">
                <a:solidFill>
                  <a:srgbClr val="FFFFFF"/>
                </a:solidFill>
                <a:latin typeface="Calibri"/>
                <a:cs typeface="Calibri"/>
              </a:rPr>
              <a:t> </a:t>
            </a:r>
            <a:r>
              <a:rPr sz="1150" b="1" spc="75" dirty="0">
                <a:solidFill>
                  <a:srgbClr val="FFFFFF"/>
                </a:solidFill>
                <a:latin typeface="Calibri"/>
                <a:cs typeface="Calibri"/>
              </a:rPr>
              <a:t>có</a:t>
            </a:r>
            <a:r>
              <a:rPr sz="1150" b="1" spc="100" dirty="0">
                <a:solidFill>
                  <a:srgbClr val="FFFFFF"/>
                </a:solidFill>
                <a:latin typeface="Calibri"/>
                <a:cs typeface="Calibri"/>
              </a:rPr>
              <a:t> </a:t>
            </a:r>
            <a:r>
              <a:rPr sz="1150" b="1" dirty="0">
                <a:solidFill>
                  <a:srgbClr val="FFFFFF"/>
                </a:solidFill>
                <a:latin typeface="Calibri"/>
                <a:cs typeface="Calibri"/>
              </a:rPr>
              <a:t>vị</a:t>
            </a:r>
            <a:r>
              <a:rPr sz="1150" b="1" spc="100" dirty="0">
                <a:solidFill>
                  <a:srgbClr val="FFFFFF"/>
                </a:solidFill>
                <a:latin typeface="Calibri"/>
                <a:cs typeface="Calibri"/>
              </a:rPr>
              <a:t> </a:t>
            </a:r>
            <a:r>
              <a:rPr sz="1150" b="1" spc="55" dirty="0">
                <a:solidFill>
                  <a:srgbClr val="FFFFFF"/>
                </a:solidFill>
                <a:latin typeface="Calibri"/>
                <a:cs typeface="Calibri"/>
              </a:rPr>
              <a:t>thanh </a:t>
            </a:r>
            <a:r>
              <a:rPr sz="1150" b="1" dirty="0">
                <a:solidFill>
                  <a:srgbClr val="FFFFFF"/>
                </a:solidFill>
                <a:latin typeface="Calibri"/>
                <a:cs typeface="Calibri"/>
              </a:rPr>
              <a:t>hơn,</a:t>
            </a:r>
            <a:r>
              <a:rPr sz="1150" b="1" spc="70" dirty="0">
                <a:solidFill>
                  <a:srgbClr val="FFFFFF"/>
                </a:solidFill>
                <a:latin typeface="Calibri"/>
                <a:cs typeface="Calibri"/>
              </a:rPr>
              <a:t> </a:t>
            </a:r>
            <a:r>
              <a:rPr sz="1150" b="1" dirty="0">
                <a:solidFill>
                  <a:srgbClr val="FFFFFF"/>
                </a:solidFill>
                <a:latin typeface="Calibri"/>
                <a:cs typeface="Calibri"/>
              </a:rPr>
              <a:t>đỡ</a:t>
            </a:r>
            <a:r>
              <a:rPr sz="1150" b="1" spc="75" dirty="0">
                <a:solidFill>
                  <a:srgbClr val="FFFFFF"/>
                </a:solidFill>
                <a:latin typeface="Calibri"/>
                <a:cs typeface="Calibri"/>
              </a:rPr>
              <a:t> </a:t>
            </a:r>
            <a:r>
              <a:rPr sz="1150" b="1" spc="55" dirty="0">
                <a:solidFill>
                  <a:srgbClr val="FFFFFF"/>
                </a:solidFill>
                <a:latin typeface="Calibri"/>
                <a:cs typeface="Calibri"/>
              </a:rPr>
              <a:t>mệt</a:t>
            </a:r>
            <a:r>
              <a:rPr sz="1150" b="1" spc="75" dirty="0">
                <a:solidFill>
                  <a:srgbClr val="FFFFFF"/>
                </a:solidFill>
                <a:latin typeface="Calibri"/>
                <a:cs typeface="Calibri"/>
              </a:rPr>
              <a:t> </a:t>
            </a:r>
            <a:r>
              <a:rPr sz="1150" b="1" spc="50" dirty="0">
                <a:solidFill>
                  <a:srgbClr val="FFFFFF"/>
                </a:solidFill>
                <a:latin typeface="Calibri"/>
                <a:cs typeface="Calibri"/>
              </a:rPr>
              <a:t>khi</a:t>
            </a:r>
            <a:r>
              <a:rPr sz="1150" b="1" spc="75" dirty="0">
                <a:solidFill>
                  <a:srgbClr val="FFFFFF"/>
                </a:solidFill>
                <a:latin typeface="Calibri"/>
                <a:cs typeface="Calibri"/>
              </a:rPr>
              <a:t> </a:t>
            </a:r>
            <a:r>
              <a:rPr sz="1150" b="1" spc="70" dirty="0">
                <a:solidFill>
                  <a:srgbClr val="FFFFFF"/>
                </a:solidFill>
                <a:latin typeface="Calibri"/>
                <a:cs typeface="Calibri"/>
              </a:rPr>
              <a:t>say.</a:t>
            </a:r>
            <a:r>
              <a:rPr sz="1150" b="1" spc="75" dirty="0">
                <a:solidFill>
                  <a:srgbClr val="FFFFFF"/>
                </a:solidFill>
                <a:latin typeface="Calibri"/>
                <a:cs typeface="Calibri"/>
              </a:rPr>
              <a:t> </a:t>
            </a:r>
            <a:r>
              <a:rPr sz="1150" b="1" spc="80" dirty="0">
                <a:solidFill>
                  <a:srgbClr val="FFFFFF"/>
                </a:solidFill>
                <a:latin typeface="Calibri"/>
                <a:cs typeface="Calibri"/>
              </a:rPr>
              <a:t>Hỗ </a:t>
            </a:r>
            <a:r>
              <a:rPr sz="1150" b="1" dirty="0">
                <a:solidFill>
                  <a:srgbClr val="FFFFFF"/>
                </a:solidFill>
                <a:latin typeface="Calibri"/>
                <a:cs typeface="Calibri"/>
              </a:rPr>
              <a:t>trợ</a:t>
            </a:r>
            <a:r>
              <a:rPr sz="1150" b="1" spc="65" dirty="0">
                <a:solidFill>
                  <a:srgbClr val="FFFFFF"/>
                </a:solidFill>
                <a:latin typeface="Calibri"/>
                <a:cs typeface="Calibri"/>
              </a:rPr>
              <a:t> </a:t>
            </a:r>
            <a:r>
              <a:rPr sz="1150" b="1" spc="90" dirty="0">
                <a:solidFill>
                  <a:srgbClr val="FFFFFF"/>
                </a:solidFill>
                <a:latin typeface="Calibri"/>
                <a:cs typeface="Calibri"/>
              </a:rPr>
              <a:t>phân</a:t>
            </a:r>
            <a:r>
              <a:rPr sz="1150" b="1" spc="70" dirty="0">
                <a:solidFill>
                  <a:srgbClr val="FFFFFF"/>
                </a:solidFill>
                <a:latin typeface="Calibri"/>
                <a:cs typeface="Calibri"/>
              </a:rPr>
              <a:t> </a:t>
            </a:r>
            <a:r>
              <a:rPr sz="1150" b="1" spc="80" dirty="0">
                <a:solidFill>
                  <a:srgbClr val="FFFFFF"/>
                </a:solidFill>
                <a:latin typeface="Calibri"/>
                <a:cs typeface="Calibri"/>
              </a:rPr>
              <a:t>giải</a:t>
            </a:r>
            <a:r>
              <a:rPr sz="1150" b="1" spc="65" dirty="0">
                <a:solidFill>
                  <a:srgbClr val="FFFFFF"/>
                </a:solidFill>
                <a:latin typeface="Calibri"/>
                <a:cs typeface="Calibri"/>
              </a:rPr>
              <a:t> </a:t>
            </a:r>
            <a:r>
              <a:rPr sz="1150" b="1" spc="70" dirty="0">
                <a:solidFill>
                  <a:srgbClr val="FFFFFF"/>
                </a:solidFill>
                <a:latin typeface="Calibri"/>
                <a:cs typeface="Calibri"/>
              </a:rPr>
              <a:t>cồn </a:t>
            </a:r>
            <a:r>
              <a:rPr sz="1150" b="1" spc="60" dirty="0">
                <a:solidFill>
                  <a:srgbClr val="FFFFFF"/>
                </a:solidFill>
                <a:latin typeface="Calibri"/>
                <a:cs typeface="Calibri"/>
              </a:rPr>
              <a:t>trong </a:t>
            </a:r>
            <a:r>
              <a:rPr sz="1150" b="1" dirty="0">
                <a:solidFill>
                  <a:srgbClr val="FFFFFF"/>
                </a:solidFill>
                <a:latin typeface="Calibri"/>
                <a:cs typeface="Calibri"/>
              </a:rPr>
              <a:t>cơ</a:t>
            </a:r>
            <a:r>
              <a:rPr sz="1150" b="1" spc="120" dirty="0">
                <a:solidFill>
                  <a:srgbClr val="FFFFFF"/>
                </a:solidFill>
                <a:latin typeface="Calibri"/>
                <a:cs typeface="Calibri"/>
              </a:rPr>
              <a:t> </a:t>
            </a:r>
            <a:r>
              <a:rPr sz="1150" b="1" dirty="0">
                <a:solidFill>
                  <a:srgbClr val="FFFFFF"/>
                </a:solidFill>
                <a:latin typeface="Calibri"/>
                <a:cs typeface="Calibri"/>
              </a:rPr>
              <a:t>thể</a:t>
            </a:r>
            <a:r>
              <a:rPr sz="1150" b="1" spc="125" dirty="0">
                <a:solidFill>
                  <a:srgbClr val="FFFFFF"/>
                </a:solidFill>
                <a:latin typeface="Calibri"/>
                <a:cs typeface="Calibri"/>
              </a:rPr>
              <a:t> </a:t>
            </a:r>
            <a:r>
              <a:rPr sz="1150" b="1" spc="80" dirty="0">
                <a:solidFill>
                  <a:srgbClr val="FFFFFF"/>
                </a:solidFill>
                <a:latin typeface="Calibri"/>
                <a:cs typeface="Calibri"/>
              </a:rPr>
              <a:t>nhanh</a:t>
            </a:r>
            <a:r>
              <a:rPr sz="1150" b="1" spc="125" dirty="0">
                <a:solidFill>
                  <a:srgbClr val="FFFFFF"/>
                </a:solidFill>
                <a:latin typeface="Calibri"/>
                <a:cs typeface="Calibri"/>
              </a:rPr>
              <a:t> </a:t>
            </a:r>
            <a:r>
              <a:rPr sz="1150" b="1" dirty="0">
                <a:solidFill>
                  <a:srgbClr val="FFFFFF"/>
                </a:solidFill>
                <a:latin typeface="Calibri"/>
                <a:cs typeface="Calibri"/>
              </a:rPr>
              <a:t>hơn,</a:t>
            </a:r>
            <a:r>
              <a:rPr sz="1150" b="1" spc="125" dirty="0">
                <a:solidFill>
                  <a:srgbClr val="FFFFFF"/>
                </a:solidFill>
                <a:latin typeface="Calibri"/>
                <a:cs typeface="Calibri"/>
              </a:rPr>
              <a:t> </a:t>
            </a:r>
            <a:r>
              <a:rPr sz="1150" b="1" spc="80" dirty="0">
                <a:solidFill>
                  <a:srgbClr val="FFFFFF"/>
                </a:solidFill>
                <a:latin typeface="Calibri"/>
                <a:cs typeface="Calibri"/>
              </a:rPr>
              <a:t>giảm </a:t>
            </a:r>
            <a:r>
              <a:rPr sz="1150" b="1" dirty="0">
                <a:solidFill>
                  <a:srgbClr val="FFFFFF"/>
                </a:solidFill>
                <a:latin typeface="Calibri"/>
                <a:cs typeface="Calibri"/>
              </a:rPr>
              <a:t>đi</a:t>
            </a:r>
            <a:r>
              <a:rPr sz="1150" b="1" spc="75" dirty="0">
                <a:solidFill>
                  <a:srgbClr val="FFFFFF"/>
                </a:solidFill>
                <a:latin typeface="Calibri"/>
                <a:cs typeface="Calibri"/>
              </a:rPr>
              <a:t> </a:t>
            </a:r>
            <a:r>
              <a:rPr sz="1150" b="1" spc="110" dirty="0">
                <a:solidFill>
                  <a:srgbClr val="FFFFFF"/>
                </a:solidFill>
                <a:latin typeface="Calibri"/>
                <a:cs typeface="Calibri"/>
              </a:rPr>
              <a:t>gánh</a:t>
            </a:r>
            <a:r>
              <a:rPr sz="1150" b="1" spc="75" dirty="0">
                <a:solidFill>
                  <a:srgbClr val="FFFFFF"/>
                </a:solidFill>
                <a:latin typeface="Calibri"/>
                <a:cs typeface="Calibri"/>
              </a:rPr>
              <a:t> </a:t>
            </a:r>
            <a:r>
              <a:rPr sz="1150" b="1" spc="110" dirty="0">
                <a:solidFill>
                  <a:srgbClr val="FFFFFF"/>
                </a:solidFill>
                <a:latin typeface="Calibri"/>
                <a:cs typeface="Calibri"/>
              </a:rPr>
              <a:t>nặng</a:t>
            </a:r>
            <a:r>
              <a:rPr sz="1150" b="1" spc="75" dirty="0">
                <a:solidFill>
                  <a:srgbClr val="FFFFFF"/>
                </a:solidFill>
                <a:latin typeface="Calibri"/>
                <a:cs typeface="Calibri"/>
              </a:rPr>
              <a:t> </a:t>
            </a:r>
            <a:r>
              <a:rPr sz="1150" b="1" spc="70" dirty="0">
                <a:solidFill>
                  <a:srgbClr val="FFFFFF"/>
                </a:solidFill>
                <a:latin typeface="Calibri"/>
                <a:cs typeface="Calibri"/>
              </a:rPr>
              <a:t>cho</a:t>
            </a:r>
            <a:r>
              <a:rPr sz="1150" b="1" spc="75" dirty="0">
                <a:solidFill>
                  <a:srgbClr val="FFFFFF"/>
                </a:solidFill>
                <a:latin typeface="Calibri"/>
                <a:cs typeface="Calibri"/>
              </a:rPr>
              <a:t> </a:t>
            </a:r>
            <a:r>
              <a:rPr sz="1150" b="1" spc="65" dirty="0">
                <a:solidFill>
                  <a:srgbClr val="FFFFFF"/>
                </a:solidFill>
                <a:latin typeface="Calibri"/>
                <a:cs typeface="Calibri"/>
              </a:rPr>
              <a:t>gan.</a:t>
            </a:r>
            <a:endParaRPr sz="1150">
              <a:latin typeface="Calibri"/>
              <a:cs typeface="Calibri"/>
            </a:endParaRPr>
          </a:p>
        </p:txBody>
      </p:sp>
      <p:sp>
        <p:nvSpPr>
          <p:cNvPr id="29" name="object 29"/>
          <p:cNvSpPr txBox="1"/>
          <p:nvPr/>
        </p:nvSpPr>
        <p:spPr>
          <a:xfrm>
            <a:off x="2902846" y="6775270"/>
            <a:ext cx="1731645" cy="588645"/>
          </a:xfrm>
          <a:prstGeom prst="rect">
            <a:avLst/>
          </a:prstGeom>
        </p:spPr>
        <p:txBody>
          <a:bodyPr vert="horz" wrap="square" lIns="0" tIns="55880" rIns="0" bIns="0" rtlCol="0">
            <a:spAutoFit/>
          </a:bodyPr>
          <a:lstStyle/>
          <a:p>
            <a:pPr algn="ctr">
              <a:lnSpc>
                <a:spcPct val="100000"/>
              </a:lnSpc>
              <a:spcBef>
                <a:spcPts val="440"/>
              </a:spcBef>
            </a:pPr>
            <a:r>
              <a:rPr sz="1650" b="1" spc="110" dirty="0">
                <a:solidFill>
                  <a:srgbClr val="052F58"/>
                </a:solidFill>
                <a:latin typeface="Calibri"/>
                <a:cs typeface="Calibri"/>
              </a:rPr>
              <a:t>TƯỚI</a:t>
            </a:r>
            <a:r>
              <a:rPr sz="1650" b="1" spc="120" dirty="0">
                <a:solidFill>
                  <a:srgbClr val="052F58"/>
                </a:solidFill>
                <a:latin typeface="Calibri"/>
                <a:cs typeface="Calibri"/>
              </a:rPr>
              <a:t> </a:t>
            </a:r>
            <a:r>
              <a:rPr sz="1650" b="1" spc="220" dirty="0">
                <a:solidFill>
                  <a:srgbClr val="052F58"/>
                </a:solidFill>
                <a:latin typeface="Calibri"/>
                <a:cs typeface="Calibri"/>
              </a:rPr>
              <a:t>CÂY</a:t>
            </a:r>
            <a:endParaRPr sz="1650">
              <a:latin typeface="Calibri"/>
              <a:cs typeface="Calibri"/>
            </a:endParaRPr>
          </a:p>
          <a:p>
            <a:pPr algn="ctr">
              <a:lnSpc>
                <a:spcPct val="100000"/>
              </a:lnSpc>
              <a:spcBef>
                <a:spcPts val="310"/>
              </a:spcBef>
            </a:pPr>
            <a:r>
              <a:rPr sz="1500" b="1" spc="170" dirty="0">
                <a:solidFill>
                  <a:srgbClr val="052F58"/>
                </a:solidFill>
                <a:latin typeface="Calibri"/>
                <a:cs typeface="Calibri"/>
              </a:rPr>
              <a:t>Pha</a:t>
            </a:r>
            <a:r>
              <a:rPr sz="1500" b="1" spc="85" dirty="0">
                <a:solidFill>
                  <a:srgbClr val="052F58"/>
                </a:solidFill>
                <a:latin typeface="Calibri"/>
                <a:cs typeface="Calibri"/>
              </a:rPr>
              <a:t> </a:t>
            </a:r>
            <a:r>
              <a:rPr sz="1500" b="1" spc="100" dirty="0">
                <a:solidFill>
                  <a:srgbClr val="052F58"/>
                </a:solidFill>
                <a:latin typeface="Calibri"/>
                <a:cs typeface="Calibri"/>
              </a:rPr>
              <a:t>1ml</a:t>
            </a:r>
            <a:r>
              <a:rPr sz="1500" b="1" spc="85" dirty="0">
                <a:solidFill>
                  <a:srgbClr val="052F58"/>
                </a:solidFill>
                <a:latin typeface="Calibri"/>
                <a:cs typeface="Calibri"/>
              </a:rPr>
              <a:t> </a:t>
            </a:r>
            <a:r>
              <a:rPr sz="1500" b="1" spc="145" dirty="0">
                <a:solidFill>
                  <a:srgbClr val="052F58"/>
                </a:solidFill>
                <a:latin typeface="Calibri"/>
                <a:cs typeface="Calibri"/>
              </a:rPr>
              <a:t>+</a:t>
            </a:r>
            <a:r>
              <a:rPr sz="1500" b="1" spc="90" dirty="0">
                <a:solidFill>
                  <a:srgbClr val="052F58"/>
                </a:solidFill>
                <a:latin typeface="Calibri"/>
                <a:cs typeface="Calibri"/>
              </a:rPr>
              <a:t> </a:t>
            </a:r>
            <a:r>
              <a:rPr sz="1500" b="1" spc="175" dirty="0">
                <a:solidFill>
                  <a:srgbClr val="052F58"/>
                </a:solidFill>
                <a:latin typeface="Calibri"/>
                <a:cs typeface="Calibri"/>
              </a:rPr>
              <a:t>1L</a:t>
            </a:r>
            <a:r>
              <a:rPr sz="1500" b="1" spc="85" dirty="0">
                <a:solidFill>
                  <a:srgbClr val="052F58"/>
                </a:solidFill>
                <a:latin typeface="Calibri"/>
                <a:cs typeface="Calibri"/>
              </a:rPr>
              <a:t> </a:t>
            </a:r>
            <a:r>
              <a:rPr sz="1500" b="1" spc="-20" dirty="0">
                <a:solidFill>
                  <a:srgbClr val="052F58"/>
                </a:solidFill>
                <a:latin typeface="Calibri"/>
                <a:cs typeface="Calibri"/>
              </a:rPr>
              <a:t>nước</a:t>
            </a:r>
            <a:endParaRPr sz="1500">
              <a:latin typeface="Calibri"/>
              <a:cs typeface="Calibri"/>
            </a:endParaRPr>
          </a:p>
        </p:txBody>
      </p:sp>
      <p:sp>
        <p:nvSpPr>
          <p:cNvPr id="30" name="object 30"/>
          <p:cNvSpPr txBox="1"/>
          <p:nvPr/>
        </p:nvSpPr>
        <p:spPr>
          <a:xfrm>
            <a:off x="3300053" y="7448992"/>
            <a:ext cx="892810" cy="260985"/>
          </a:xfrm>
          <a:prstGeom prst="rect">
            <a:avLst/>
          </a:prstGeom>
          <a:solidFill>
            <a:srgbClr val="12537D"/>
          </a:solidFill>
        </p:spPr>
        <p:txBody>
          <a:bodyPr vert="horz" wrap="square" lIns="0" tIns="9525" rIns="0" bIns="0" rtlCol="0">
            <a:spAutoFit/>
          </a:bodyPr>
          <a:lstStyle/>
          <a:p>
            <a:pPr marL="32384">
              <a:lnSpc>
                <a:spcPct val="100000"/>
              </a:lnSpc>
              <a:spcBef>
                <a:spcPts val="75"/>
              </a:spcBef>
            </a:pPr>
            <a:r>
              <a:rPr sz="1450" b="1" spc="145" dirty="0">
                <a:solidFill>
                  <a:srgbClr val="FFFFFF"/>
                </a:solidFill>
                <a:latin typeface="Calibri"/>
                <a:cs typeface="Calibri"/>
              </a:rPr>
              <a:t>CMAROX</a:t>
            </a:r>
            <a:endParaRPr sz="1450">
              <a:latin typeface="Calibri"/>
              <a:cs typeface="Calibri"/>
            </a:endParaRPr>
          </a:p>
        </p:txBody>
      </p:sp>
      <p:sp>
        <p:nvSpPr>
          <p:cNvPr id="31" name="object 31"/>
          <p:cNvSpPr txBox="1"/>
          <p:nvPr/>
        </p:nvSpPr>
        <p:spPr>
          <a:xfrm>
            <a:off x="2884046" y="8920503"/>
            <a:ext cx="1812289" cy="1026160"/>
          </a:xfrm>
          <a:prstGeom prst="rect">
            <a:avLst/>
          </a:prstGeom>
        </p:spPr>
        <p:txBody>
          <a:bodyPr vert="horz" wrap="square" lIns="0" tIns="12700" rIns="0" bIns="0" rtlCol="0">
            <a:spAutoFit/>
          </a:bodyPr>
          <a:lstStyle/>
          <a:p>
            <a:pPr marL="12700" marR="5080" algn="just">
              <a:lnSpc>
                <a:spcPct val="114199"/>
              </a:lnSpc>
              <a:spcBef>
                <a:spcPts val="100"/>
              </a:spcBef>
            </a:pPr>
            <a:r>
              <a:rPr sz="1150" b="1" spc="65" dirty="0">
                <a:solidFill>
                  <a:srgbClr val="0D3761"/>
                </a:solidFill>
                <a:latin typeface="Calibri"/>
                <a:cs typeface="Calibri"/>
              </a:rPr>
              <a:t>Giúp</a:t>
            </a:r>
            <a:r>
              <a:rPr sz="1150" b="1" spc="385" dirty="0">
                <a:solidFill>
                  <a:srgbClr val="0D3761"/>
                </a:solidFill>
                <a:latin typeface="Calibri"/>
                <a:cs typeface="Calibri"/>
              </a:rPr>
              <a:t> </a:t>
            </a:r>
            <a:r>
              <a:rPr sz="1150" b="1" spc="100" dirty="0">
                <a:solidFill>
                  <a:srgbClr val="0D3761"/>
                </a:solidFill>
                <a:latin typeface="Calibri"/>
                <a:cs typeface="Calibri"/>
              </a:rPr>
              <a:t>tăng</a:t>
            </a:r>
            <a:r>
              <a:rPr sz="1150" b="1" spc="390" dirty="0">
                <a:solidFill>
                  <a:srgbClr val="0D3761"/>
                </a:solidFill>
                <a:latin typeface="Calibri"/>
                <a:cs typeface="Calibri"/>
              </a:rPr>
              <a:t> </a:t>
            </a:r>
            <a:r>
              <a:rPr sz="1150" b="1" spc="70" dirty="0">
                <a:solidFill>
                  <a:srgbClr val="0D3761"/>
                </a:solidFill>
                <a:latin typeface="Calibri"/>
                <a:cs typeface="Calibri"/>
              </a:rPr>
              <a:t>hoạt</a:t>
            </a:r>
            <a:r>
              <a:rPr sz="1150" b="1" spc="385" dirty="0">
                <a:solidFill>
                  <a:srgbClr val="0D3761"/>
                </a:solidFill>
                <a:latin typeface="Calibri"/>
                <a:cs typeface="Calibri"/>
              </a:rPr>
              <a:t> </a:t>
            </a:r>
            <a:r>
              <a:rPr sz="1150" b="1" dirty="0">
                <a:solidFill>
                  <a:srgbClr val="0D3761"/>
                </a:solidFill>
                <a:latin typeface="Calibri"/>
                <a:cs typeface="Calibri"/>
              </a:rPr>
              <a:t>tính</a:t>
            </a:r>
            <a:r>
              <a:rPr sz="1150" b="1" spc="390" dirty="0">
                <a:solidFill>
                  <a:srgbClr val="0D3761"/>
                </a:solidFill>
                <a:latin typeface="Calibri"/>
                <a:cs typeface="Calibri"/>
              </a:rPr>
              <a:t> </a:t>
            </a:r>
            <a:r>
              <a:rPr sz="1150" b="1" spc="45" dirty="0">
                <a:solidFill>
                  <a:srgbClr val="0D3761"/>
                </a:solidFill>
                <a:latin typeface="Calibri"/>
                <a:cs typeface="Calibri"/>
              </a:rPr>
              <a:t>cho </a:t>
            </a:r>
            <a:r>
              <a:rPr sz="1150" b="1" spc="50" dirty="0">
                <a:solidFill>
                  <a:srgbClr val="0D3761"/>
                </a:solidFill>
                <a:latin typeface="Calibri"/>
                <a:cs typeface="Calibri"/>
              </a:rPr>
              <a:t>thổ</a:t>
            </a:r>
            <a:r>
              <a:rPr sz="1150" b="1" spc="254" dirty="0">
                <a:solidFill>
                  <a:srgbClr val="0D3761"/>
                </a:solidFill>
                <a:latin typeface="Calibri"/>
                <a:cs typeface="Calibri"/>
              </a:rPr>
              <a:t> </a:t>
            </a:r>
            <a:r>
              <a:rPr sz="1150" b="1" dirty="0">
                <a:solidFill>
                  <a:srgbClr val="0D3761"/>
                </a:solidFill>
                <a:latin typeface="Calibri"/>
                <a:cs typeface="Calibri"/>
              </a:rPr>
              <a:t>nhưỡng,</a:t>
            </a:r>
            <a:r>
              <a:rPr sz="1150" b="1" spc="260" dirty="0">
                <a:solidFill>
                  <a:srgbClr val="0D3761"/>
                </a:solidFill>
                <a:latin typeface="Calibri"/>
                <a:cs typeface="Calibri"/>
              </a:rPr>
              <a:t> </a:t>
            </a:r>
            <a:r>
              <a:rPr sz="1150" b="1" spc="80" dirty="0">
                <a:solidFill>
                  <a:srgbClr val="0D3761"/>
                </a:solidFill>
                <a:latin typeface="Calibri"/>
                <a:cs typeface="Calibri"/>
              </a:rPr>
              <a:t>cải</a:t>
            </a:r>
            <a:r>
              <a:rPr sz="1150" b="1" spc="254" dirty="0">
                <a:solidFill>
                  <a:srgbClr val="0D3761"/>
                </a:solidFill>
                <a:latin typeface="Calibri"/>
                <a:cs typeface="Calibri"/>
              </a:rPr>
              <a:t> </a:t>
            </a:r>
            <a:r>
              <a:rPr sz="1150" b="1" dirty="0">
                <a:solidFill>
                  <a:srgbClr val="0D3761"/>
                </a:solidFill>
                <a:latin typeface="Calibri"/>
                <a:cs typeface="Calibri"/>
              </a:rPr>
              <a:t>thiện</a:t>
            </a:r>
            <a:r>
              <a:rPr sz="1150" b="1" spc="260" dirty="0">
                <a:solidFill>
                  <a:srgbClr val="0D3761"/>
                </a:solidFill>
                <a:latin typeface="Calibri"/>
                <a:cs typeface="Calibri"/>
              </a:rPr>
              <a:t> </a:t>
            </a:r>
            <a:r>
              <a:rPr sz="1150" b="1" spc="80" dirty="0">
                <a:solidFill>
                  <a:srgbClr val="0D3761"/>
                </a:solidFill>
                <a:latin typeface="Calibri"/>
                <a:cs typeface="Calibri"/>
              </a:rPr>
              <a:t>các </a:t>
            </a:r>
            <a:r>
              <a:rPr sz="1150" b="1" spc="65" dirty="0">
                <a:solidFill>
                  <a:srgbClr val="0D3761"/>
                </a:solidFill>
                <a:latin typeface="Calibri"/>
                <a:cs typeface="Calibri"/>
              </a:rPr>
              <a:t>bệnh</a:t>
            </a:r>
            <a:r>
              <a:rPr sz="1150" b="1" spc="135" dirty="0">
                <a:solidFill>
                  <a:srgbClr val="0D3761"/>
                </a:solidFill>
                <a:latin typeface="Calibri"/>
                <a:cs typeface="Calibri"/>
              </a:rPr>
              <a:t>  </a:t>
            </a:r>
            <a:r>
              <a:rPr sz="1150" b="1" dirty="0">
                <a:solidFill>
                  <a:srgbClr val="0D3761"/>
                </a:solidFill>
                <a:latin typeface="Calibri"/>
                <a:cs typeface="Calibri"/>
              </a:rPr>
              <a:t>lý</a:t>
            </a:r>
            <a:r>
              <a:rPr sz="1150" b="1" spc="135" dirty="0">
                <a:solidFill>
                  <a:srgbClr val="0D3761"/>
                </a:solidFill>
                <a:latin typeface="Calibri"/>
                <a:cs typeface="Calibri"/>
              </a:rPr>
              <a:t>  </a:t>
            </a:r>
            <a:r>
              <a:rPr sz="1150" b="1" spc="70" dirty="0">
                <a:solidFill>
                  <a:srgbClr val="0D3761"/>
                </a:solidFill>
                <a:latin typeface="Calibri"/>
                <a:cs typeface="Calibri"/>
              </a:rPr>
              <a:t>trong</a:t>
            </a:r>
            <a:r>
              <a:rPr sz="1150" b="1" spc="135" dirty="0">
                <a:solidFill>
                  <a:srgbClr val="0D3761"/>
                </a:solidFill>
                <a:latin typeface="Calibri"/>
                <a:cs typeface="Calibri"/>
              </a:rPr>
              <a:t>  </a:t>
            </a:r>
            <a:r>
              <a:rPr sz="1150" b="1" dirty="0">
                <a:solidFill>
                  <a:srgbClr val="0D3761"/>
                </a:solidFill>
                <a:latin typeface="Calibri"/>
                <a:cs typeface="Calibri"/>
              </a:rPr>
              <a:t>đất;</a:t>
            </a:r>
            <a:r>
              <a:rPr sz="1150" b="1" spc="135" dirty="0">
                <a:solidFill>
                  <a:srgbClr val="0D3761"/>
                </a:solidFill>
                <a:latin typeface="Calibri"/>
                <a:cs typeface="Calibri"/>
              </a:rPr>
              <a:t>  </a:t>
            </a:r>
            <a:r>
              <a:rPr sz="1150" b="1" spc="-20" dirty="0">
                <a:solidFill>
                  <a:srgbClr val="0D3761"/>
                </a:solidFill>
                <a:latin typeface="Calibri"/>
                <a:cs typeface="Calibri"/>
              </a:rPr>
              <a:t>thực </a:t>
            </a:r>
            <a:r>
              <a:rPr sz="1150" b="1" spc="80" dirty="0">
                <a:solidFill>
                  <a:srgbClr val="0D3761"/>
                </a:solidFill>
                <a:latin typeface="Calibri"/>
                <a:cs typeface="Calibri"/>
              </a:rPr>
              <a:t>vật</a:t>
            </a:r>
            <a:r>
              <a:rPr sz="1150" b="1" spc="345" dirty="0">
                <a:solidFill>
                  <a:srgbClr val="0D3761"/>
                </a:solidFill>
                <a:latin typeface="Calibri"/>
                <a:cs typeface="Calibri"/>
              </a:rPr>
              <a:t> </a:t>
            </a:r>
            <a:r>
              <a:rPr sz="1150" b="1" dirty="0">
                <a:solidFill>
                  <a:srgbClr val="0D3761"/>
                </a:solidFill>
                <a:latin typeface="Calibri"/>
                <a:cs typeface="Calibri"/>
              </a:rPr>
              <a:t>tươi</a:t>
            </a:r>
            <a:r>
              <a:rPr sz="1150" b="1" spc="350" dirty="0">
                <a:solidFill>
                  <a:srgbClr val="0D3761"/>
                </a:solidFill>
                <a:latin typeface="Calibri"/>
                <a:cs typeface="Calibri"/>
              </a:rPr>
              <a:t> </a:t>
            </a:r>
            <a:r>
              <a:rPr sz="1150" b="1" dirty="0">
                <a:solidFill>
                  <a:srgbClr val="0D3761"/>
                </a:solidFill>
                <a:latin typeface="Calibri"/>
                <a:cs typeface="Calibri"/>
              </a:rPr>
              <a:t>tốt,</a:t>
            </a:r>
            <a:r>
              <a:rPr sz="1150" b="1" spc="345" dirty="0">
                <a:solidFill>
                  <a:srgbClr val="0D3761"/>
                </a:solidFill>
                <a:latin typeface="Calibri"/>
                <a:cs typeface="Calibri"/>
              </a:rPr>
              <a:t> </a:t>
            </a:r>
            <a:r>
              <a:rPr sz="1150" b="1" spc="65" dirty="0">
                <a:solidFill>
                  <a:srgbClr val="0D3761"/>
                </a:solidFill>
                <a:latin typeface="Calibri"/>
                <a:cs typeface="Calibri"/>
              </a:rPr>
              <a:t>sinh</a:t>
            </a:r>
            <a:r>
              <a:rPr sz="1150" b="1" spc="350" dirty="0">
                <a:solidFill>
                  <a:srgbClr val="0D3761"/>
                </a:solidFill>
                <a:latin typeface="Calibri"/>
                <a:cs typeface="Calibri"/>
              </a:rPr>
              <a:t> </a:t>
            </a:r>
            <a:r>
              <a:rPr sz="1150" b="1" spc="-10" dirty="0">
                <a:solidFill>
                  <a:srgbClr val="0D3761"/>
                </a:solidFill>
                <a:latin typeface="Calibri"/>
                <a:cs typeface="Calibri"/>
              </a:rPr>
              <a:t>trưởng </a:t>
            </a:r>
            <a:r>
              <a:rPr sz="1150" b="1" spc="60" dirty="0">
                <a:solidFill>
                  <a:srgbClr val="0D3761"/>
                </a:solidFill>
                <a:latin typeface="Calibri"/>
                <a:cs typeface="Calibri"/>
              </a:rPr>
              <a:t>khỏe</a:t>
            </a:r>
            <a:r>
              <a:rPr sz="1150" b="1" spc="55" dirty="0">
                <a:solidFill>
                  <a:srgbClr val="0D3761"/>
                </a:solidFill>
                <a:latin typeface="Calibri"/>
                <a:cs typeface="Calibri"/>
              </a:rPr>
              <a:t> mạnh.</a:t>
            </a:r>
            <a:endParaRPr sz="1150">
              <a:latin typeface="Calibri"/>
              <a:cs typeface="Calibri"/>
            </a:endParaRPr>
          </a:p>
        </p:txBody>
      </p:sp>
      <p:sp>
        <p:nvSpPr>
          <p:cNvPr id="32" name="object 32"/>
          <p:cNvSpPr txBox="1"/>
          <p:nvPr/>
        </p:nvSpPr>
        <p:spPr>
          <a:xfrm>
            <a:off x="6066883" y="7400846"/>
            <a:ext cx="949325" cy="277495"/>
          </a:xfrm>
          <a:prstGeom prst="rect">
            <a:avLst/>
          </a:prstGeom>
          <a:solidFill>
            <a:srgbClr val="FFFFFF"/>
          </a:solidFill>
        </p:spPr>
        <p:txBody>
          <a:bodyPr vert="horz" wrap="square" lIns="0" tIns="8890" rIns="0" bIns="0" rtlCol="0">
            <a:spAutoFit/>
          </a:bodyPr>
          <a:lstStyle/>
          <a:p>
            <a:pPr marL="34290">
              <a:lnSpc>
                <a:spcPct val="100000"/>
              </a:lnSpc>
              <a:spcBef>
                <a:spcPts val="70"/>
              </a:spcBef>
            </a:pPr>
            <a:r>
              <a:rPr sz="1550" b="1" spc="150" dirty="0">
                <a:solidFill>
                  <a:srgbClr val="052F58"/>
                </a:solidFill>
                <a:latin typeface="Calibri"/>
                <a:cs typeface="Calibri"/>
              </a:rPr>
              <a:t>CMAROX</a:t>
            </a:r>
            <a:endParaRPr sz="1550">
              <a:latin typeface="Calibri"/>
              <a:cs typeface="Calibri"/>
            </a:endParaRPr>
          </a:p>
        </p:txBody>
      </p:sp>
      <p:sp>
        <p:nvSpPr>
          <p:cNvPr id="33" name="object 33"/>
          <p:cNvSpPr txBox="1"/>
          <p:nvPr/>
        </p:nvSpPr>
        <p:spPr>
          <a:xfrm>
            <a:off x="4977666" y="6801415"/>
            <a:ext cx="2225040" cy="3016885"/>
          </a:xfrm>
          <a:prstGeom prst="rect">
            <a:avLst/>
          </a:prstGeom>
        </p:spPr>
        <p:txBody>
          <a:bodyPr vert="horz" wrap="square" lIns="0" tIns="12700" rIns="0" bIns="0" rtlCol="0">
            <a:spAutoFit/>
          </a:bodyPr>
          <a:lstStyle/>
          <a:p>
            <a:pPr marL="1090295">
              <a:lnSpc>
                <a:spcPct val="100000"/>
              </a:lnSpc>
              <a:spcBef>
                <a:spcPts val="100"/>
              </a:spcBef>
            </a:pPr>
            <a:r>
              <a:rPr sz="1650" b="1" spc="155" dirty="0">
                <a:solidFill>
                  <a:srgbClr val="FFFFFF"/>
                </a:solidFill>
                <a:latin typeface="Calibri"/>
                <a:cs typeface="Calibri"/>
              </a:rPr>
              <a:t>LÀM</a:t>
            </a:r>
            <a:r>
              <a:rPr sz="1650" b="1" spc="110" dirty="0">
                <a:solidFill>
                  <a:srgbClr val="FFFFFF"/>
                </a:solidFill>
                <a:latin typeface="Calibri"/>
                <a:cs typeface="Calibri"/>
              </a:rPr>
              <a:t> </a:t>
            </a:r>
            <a:r>
              <a:rPr sz="1650" b="1" spc="210" dirty="0">
                <a:solidFill>
                  <a:srgbClr val="FFFFFF"/>
                </a:solidFill>
                <a:latin typeface="Calibri"/>
                <a:cs typeface="Calibri"/>
              </a:rPr>
              <a:t>ĐẸP</a:t>
            </a:r>
            <a:endParaRPr sz="1650">
              <a:latin typeface="Calibri"/>
              <a:cs typeface="Calibri"/>
            </a:endParaRPr>
          </a:p>
          <a:p>
            <a:pPr marL="109855">
              <a:lnSpc>
                <a:spcPct val="100000"/>
              </a:lnSpc>
              <a:spcBef>
                <a:spcPts val="80"/>
              </a:spcBef>
            </a:pPr>
            <a:r>
              <a:rPr sz="1500" b="1" spc="170" dirty="0">
                <a:solidFill>
                  <a:srgbClr val="FFFFFF"/>
                </a:solidFill>
                <a:latin typeface="Calibri"/>
                <a:cs typeface="Calibri"/>
              </a:rPr>
              <a:t>Pha</a:t>
            </a:r>
            <a:r>
              <a:rPr sz="1500" b="1" spc="90" dirty="0">
                <a:solidFill>
                  <a:srgbClr val="FFFFFF"/>
                </a:solidFill>
                <a:latin typeface="Calibri"/>
                <a:cs typeface="Calibri"/>
              </a:rPr>
              <a:t> </a:t>
            </a:r>
            <a:r>
              <a:rPr sz="1500" b="1" spc="114" dirty="0">
                <a:solidFill>
                  <a:srgbClr val="FFFFFF"/>
                </a:solidFill>
                <a:latin typeface="Calibri"/>
                <a:cs typeface="Calibri"/>
              </a:rPr>
              <a:t>1ml+100ml</a:t>
            </a:r>
            <a:r>
              <a:rPr sz="1500" b="1" spc="90" dirty="0">
                <a:solidFill>
                  <a:srgbClr val="FFFFFF"/>
                </a:solidFill>
                <a:latin typeface="Calibri"/>
                <a:cs typeface="Calibri"/>
              </a:rPr>
              <a:t> </a:t>
            </a:r>
            <a:r>
              <a:rPr sz="1500" b="1" spc="-20" dirty="0">
                <a:solidFill>
                  <a:srgbClr val="FFFFFF"/>
                </a:solidFill>
                <a:latin typeface="Calibri"/>
                <a:cs typeface="Calibri"/>
              </a:rPr>
              <a:t>nước</a:t>
            </a:r>
            <a:endParaRPr sz="1500">
              <a:latin typeface="Calibri"/>
              <a:cs typeface="Calibri"/>
            </a:endParaRPr>
          </a:p>
          <a:p>
            <a:pPr>
              <a:lnSpc>
                <a:spcPct val="100000"/>
              </a:lnSpc>
            </a:pPr>
            <a:endParaRPr sz="1900">
              <a:latin typeface="Calibri"/>
              <a:cs typeface="Calibri"/>
            </a:endParaRPr>
          </a:p>
          <a:p>
            <a:pPr>
              <a:lnSpc>
                <a:spcPct val="100000"/>
              </a:lnSpc>
            </a:pPr>
            <a:endParaRPr sz="1900">
              <a:latin typeface="Calibri"/>
              <a:cs typeface="Calibri"/>
            </a:endParaRPr>
          </a:p>
          <a:p>
            <a:pPr>
              <a:lnSpc>
                <a:spcPct val="100000"/>
              </a:lnSpc>
            </a:pPr>
            <a:endParaRPr sz="1900">
              <a:latin typeface="Calibri"/>
              <a:cs typeface="Calibri"/>
            </a:endParaRPr>
          </a:p>
          <a:p>
            <a:pPr>
              <a:lnSpc>
                <a:spcPct val="100000"/>
              </a:lnSpc>
            </a:pPr>
            <a:endParaRPr sz="1900">
              <a:latin typeface="Calibri"/>
              <a:cs typeface="Calibri"/>
            </a:endParaRPr>
          </a:p>
          <a:p>
            <a:pPr>
              <a:lnSpc>
                <a:spcPct val="100000"/>
              </a:lnSpc>
            </a:pPr>
            <a:endParaRPr sz="1900">
              <a:latin typeface="Calibri"/>
              <a:cs typeface="Calibri"/>
            </a:endParaRPr>
          </a:p>
          <a:p>
            <a:pPr>
              <a:lnSpc>
                <a:spcPct val="100000"/>
              </a:lnSpc>
              <a:spcBef>
                <a:spcPts val="20"/>
              </a:spcBef>
            </a:pPr>
            <a:endParaRPr sz="1450">
              <a:latin typeface="Calibri"/>
              <a:cs typeface="Calibri"/>
            </a:endParaRPr>
          </a:p>
          <a:p>
            <a:pPr marL="785495" marR="195580" indent="-9525" algn="r">
              <a:lnSpc>
                <a:spcPct val="114199"/>
              </a:lnSpc>
              <a:spcBef>
                <a:spcPts val="5"/>
              </a:spcBef>
            </a:pPr>
            <a:r>
              <a:rPr sz="1150" b="1" dirty="0">
                <a:solidFill>
                  <a:srgbClr val="FFFFFF"/>
                </a:solidFill>
                <a:latin typeface="Calibri"/>
                <a:cs typeface="Calibri"/>
              </a:rPr>
              <a:t>để</a:t>
            </a:r>
            <a:r>
              <a:rPr sz="1150" b="1" spc="90" dirty="0">
                <a:solidFill>
                  <a:srgbClr val="FFFFFF"/>
                </a:solidFill>
                <a:latin typeface="Calibri"/>
                <a:cs typeface="Calibri"/>
              </a:rPr>
              <a:t> </a:t>
            </a:r>
            <a:r>
              <a:rPr sz="1150" b="1" spc="95" dirty="0">
                <a:solidFill>
                  <a:srgbClr val="FFFFFF"/>
                </a:solidFill>
                <a:latin typeface="Calibri"/>
                <a:cs typeface="Calibri"/>
              </a:rPr>
              <a:t>dùng</a:t>
            </a:r>
            <a:r>
              <a:rPr sz="1150" b="1" spc="90" dirty="0">
                <a:solidFill>
                  <a:srgbClr val="FFFFFF"/>
                </a:solidFill>
                <a:latin typeface="Calibri"/>
                <a:cs typeface="Calibri"/>
              </a:rPr>
              <a:t> </a:t>
            </a:r>
            <a:r>
              <a:rPr sz="1150" b="1" spc="80" dirty="0">
                <a:solidFill>
                  <a:srgbClr val="FFFFFF"/>
                </a:solidFill>
                <a:latin typeface="Calibri"/>
                <a:cs typeface="Calibri"/>
              </a:rPr>
              <a:t>làm</a:t>
            </a:r>
            <a:r>
              <a:rPr sz="1150" b="1" spc="90" dirty="0">
                <a:solidFill>
                  <a:srgbClr val="FFFFFF"/>
                </a:solidFill>
                <a:latin typeface="Calibri"/>
                <a:cs typeface="Calibri"/>
              </a:rPr>
              <a:t> </a:t>
            </a:r>
            <a:r>
              <a:rPr sz="1150" b="1" spc="-20" dirty="0">
                <a:solidFill>
                  <a:srgbClr val="FFFFFF"/>
                </a:solidFill>
                <a:latin typeface="Calibri"/>
                <a:cs typeface="Calibri"/>
              </a:rPr>
              <a:t>nước </a:t>
            </a:r>
            <a:r>
              <a:rPr sz="1150" b="1" dirty="0">
                <a:solidFill>
                  <a:srgbClr val="FFFFFF"/>
                </a:solidFill>
                <a:latin typeface="Calibri"/>
                <a:cs typeface="Calibri"/>
              </a:rPr>
              <a:t>dưỡng</a:t>
            </a:r>
            <a:r>
              <a:rPr sz="1150" b="1" spc="170" dirty="0">
                <a:solidFill>
                  <a:srgbClr val="FFFFFF"/>
                </a:solidFill>
                <a:latin typeface="Calibri"/>
                <a:cs typeface="Calibri"/>
              </a:rPr>
              <a:t> </a:t>
            </a:r>
            <a:r>
              <a:rPr sz="1150" b="1" spc="65" dirty="0">
                <a:solidFill>
                  <a:srgbClr val="FFFFFF"/>
                </a:solidFill>
                <a:latin typeface="Calibri"/>
                <a:cs typeface="Calibri"/>
              </a:rPr>
              <a:t>da.</a:t>
            </a:r>
            <a:r>
              <a:rPr sz="1150" b="1" spc="175" dirty="0">
                <a:solidFill>
                  <a:srgbClr val="FFFFFF"/>
                </a:solidFill>
                <a:latin typeface="Calibri"/>
                <a:cs typeface="Calibri"/>
              </a:rPr>
              <a:t> </a:t>
            </a:r>
            <a:r>
              <a:rPr sz="1150" b="1" spc="45" dirty="0">
                <a:solidFill>
                  <a:srgbClr val="FFFFFF"/>
                </a:solidFill>
                <a:latin typeface="Calibri"/>
                <a:cs typeface="Calibri"/>
              </a:rPr>
              <a:t>Giúp </a:t>
            </a:r>
            <a:r>
              <a:rPr sz="1150" b="1" spc="105" dirty="0">
                <a:solidFill>
                  <a:srgbClr val="FFFFFF"/>
                </a:solidFill>
                <a:latin typeface="Calibri"/>
                <a:cs typeface="Calibri"/>
              </a:rPr>
              <a:t>cấp</a:t>
            </a:r>
            <a:r>
              <a:rPr sz="1150" b="1" spc="60" dirty="0">
                <a:solidFill>
                  <a:srgbClr val="FFFFFF"/>
                </a:solidFill>
                <a:latin typeface="Calibri"/>
                <a:cs typeface="Calibri"/>
              </a:rPr>
              <a:t> </a:t>
            </a:r>
            <a:r>
              <a:rPr sz="1150" b="1" spc="114" dirty="0">
                <a:solidFill>
                  <a:srgbClr val="FFFFFF"/>
                </a:solidFill>
                <a:latin typeface="Calibri"/>
                <a:cs typeface="Calibri"/>
              </a:rPr>
              <a:t>ẩm</a:t>
            </a:r>
            <a:r>
              <a:rPr sz="1150" b="1" spc="60" dirty="0">
                <a:solidFill>
                  <a:srgbClr val="FFFFFF"/>
                </a:solidFill>
                <a:latin typeface="Calibri"/>
                <a:cs typeface="Calibri"/>
              </a:rPr>
              <a:t> </a:t>
            </a:r>
            <a:r>
              <a:rPr sz="1150" b="1" spc="70" dirty="0">
                <a:solidFill>
                  <a:srgbClr val="FFFFFF"/>
                </a:solidFill>
                <a:latin typeface="Calibri"/>
                <a:cs typeface="Calibri"/>
              </a:rPr>
              <a:t>cho</a:t>
            </a:r>
            <a:r>
              <a:rPr sz="1150" b="1" spc="65" dirty="0">
                <a:solidFill>
                  <a:srgbClr val="FFFFFF"/>
                </a:solidFill>
                <a:latin typeface="Calibri"/>
                <a:cs typeface="Calibri"/>
              </a:rPr>
              <a:t> </a:t>
            </a:r>
            <a:r>
              <a:rPr sz="1150" b="1" spc="110" dirty="0">
                <a:solidFill>
                  <a:srgbClr val="FFFFFF"/>
                </a:solidFill>
                <a:latin typeface="Calibri"/>
                <a:cs typeface="Calibri"/>
              </a:rPr>
              <a:t>da</a:t>
            </a:r>
            <a:r>
              <a:rPr sz="1150" b="1" spc="60" dirty="0">
                <a:solidFill>
                  <a:srgbClr val="FFFFFF"/>
                </a:solidFill>
                <a:latin typeface="Calibri"/>
                <a:cs typeface="Calibri"/>
              </a:rPr>
              <a:t> </a:t>
            </a:r>
            <a:r>
              <a:rPr sz="1150" b="1" spc="-25" dirty="0">
                <a:solidFill>
                  <a:srgbClr val="FFFFFF"/>
                </a:solidFill>
                <a:latin typeface="Calibri"/>
                <a:cs typeface="Calibri"/>
              </a:rPr>
              <a:t>để</a:t>
            </a:r>
            <a:endParaRPr sz="1150">
              <a:latin typeface="Calibri"/>
              <a:cs typeface="Calibri"/>
            </a:endParaRPr>
          </a:p>
          <a:p>
            <a:pPr marR="195580" algn="r">
              <a:lnSpc>
                <a:spcPct val="100000"/>
              </a:lnSpc>
              <a:spcBef>
                <a:spcPts val="195"/>
              </a:spcBef>
            </a:pPr>
            <a:r>
              <a:rPr sz="1150" b="1" spc="110" dirty="0">
                <a:solidFill>
                  <a:srgbClr val="FFFFFF"/>
                </a:solidFill>
                <a:latin typeface="Calibri"/>
                <a:cs typeface="Calibri"/>
              </a:rPr>
              <a:t>da</a:t>
            </a:r>
            <a:r>
              <a:rPr sz="1150" b="1" spc="30" dirty="0">
                <a:solidFill>
                  <a:srgbClr val="FFFFFF"/>
                </a:solidFill>
                <a:latin typeface="Calibri"/>
                <a:cs typeface="Calibri"/>
              </a:rPr>
              <a:t> </a:t>
            </a:r>
            <a:r>
              <a:rPr sz="1150" b="1" dirty="0">
                <a:solidFill>
                  <a:srgbClr val="FFFFFF"/>
                </a:solidFill>
                <a:latin typeface="Calibri"/>
                <a:cs typeface="Calibri"/>
              </a:rPr>
              <a:t>tươi</a:t>
            </a:r>
            <a:r>
              <a:rPr sz="1150" b="1" spc="35" dirty="0">
                <a:solidFill>
                  <a:srgbClr val="FFFFFF"/>
                </a:solidFill>
                <a:latin typeface="Calibri"/>
                <a:cs typeface="Calibri"/>
              </a:rPr>
              <a:t> </a:t>
            </a:r>
            <a:r>
              <a:rPr sz="1150" b="1" spc="-25" dirty="0">
                <a:solidFill>
                  <a:srgbClr val="FFFFFF"/>
                </a:solidFill>
                <a:latin typeface="Calibri"/>
                <a:cs typeface="Calibri"/>
              </a:rPr>
              <a:t>trẻ</a:t>
            </a:r>
            <a:endParaRPr sz="1150">
              <a:latin typeface="Calibri"/>
              <a:cs typeface="Calibri"/>
            </a:endParaRPr>
          </a:p>
        </p:txBody>
      </p:sp>
      <p:pic>
        <p:nvPicPr>
          <p:cNvPr id="34" name="object 34"/>
          <p:cNvPicPr/>
          <p:nvPr/>
        </p:nvPicPr>
        <p:blipFill>
          <a:blip r:embed="rId8" cstate="print"/>
          <a:stretch>
            <a:fillRect/>
          </a:stretch>
        </p:blipFill>
        <p:spPr>
          <a:xfrm>
            <a:off x="359292" y="267345"/>
            <a:ext cx="990973" cy="333500"/>
          </a:xfrm>
          <a:prstGeom prst="rect">
            <a:avLst/>
          </a:prstGeom>
        </p:spPr>
      </p:pic>
      <p:sp>
        <p:nvSpPr>
          <p:cNvPr id="35" name="object 35"/>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grpSp>
        <p:nvGrpSpPr>
          <p:cNvPr id="36" name="object 36"/>
          <p:cNvGrpSpPr/>
          <p:nvPr/>
        </p:nvGrpSpPr>
        <p:grpSpPr>
          <a:xfrm>
            <a:off x="3817529" y="10548449"/>
            <a:ext cx="659130" cy="38735"/>
            <a:chOff x="3817529" y="10548449"/>
            <a:chExt cx="659130" cy="38735"/>
          </a:xfrm>
        </p:grpSpPr>
        <p:sp>
          <p:nvSpPr>
            <p:cNvPr id="37" name="object 37"/>
            <p:cNvSpPr/>
            <p:nvPr/>
          </p:nvSpPr>
          <p:spPr>
            <a:xfrm>
              <a:off x="3817529" y="10567506"/>
              <a:ext cx="654050" cy="0"/>
            </a:xfrm>
            <a:custGeom>
              <a:avLst/>
              <a:gdLst/>
              <a:ahLst/>
              <a:cxnLst/>
              <a:rect l="l" t="t" r="r" b="b"/>
              <a:pathLst>
                <a:path w="654050">
                  <a:moveTo>
                    <a:pt x="0" y="0"/>
                  </a:moveTo>
                  <a:lnTo>
                    <a:pt x="653982" y="0"/>
                  </a:lnTo>
                </a:path>
              </a:pathLst>
            </a:custGeom>
            <a:ln w="9528">
              <a:solidFill>
                <a:srgbClr val="184E94"/>
              </a:solidFill>
            </a:ln>
          </p:spPr>
          <p:txBody>
            <a:bodyPr wrap="square" lIns="0" tIns="0" rIns="0" bIns="0" rtlCol="0"/>
            <a:lstStyle/>
            <a:p>
              <a:endParaRPr/>
            </a:p>
          </p:txBody>
        </p:sp>
        <p:sp>
          <p:nvSpPr>
            <p:cNvPr id="38" name="object 38"/>
            <p:cNvSpPr/>
            <p:nvPr/>
          </p:nvSpPr>
          <p:spPr>
            <a:xfrm>
              <a:off x="4452454" y="10553213"/>
              <a:ext cx="19685" cy="29209"/>
            </a:xfrm>
            <a:custGeom>
              <a:avLst/>
              <a:gdLst/>
              <a:ahLst/>
              <a:cxnLst/>
              <a:rect l="l" t="t" r="r" b="b"/>
              <a:pathLst>
                <a:path w="19685" h="29209">
                  <a:moveTo>
                    <a:pt x="0" y="0"/>
                  </a:moveTo>
                  <a:lnTo>
                    <a:pt x="19057" y="14292"/>
                  </a:lnTo>
                  <a:lnTo>
                    <a:pt x="0" y="28585"/>
                  </a:lnTo>
                </a:path>
              </a:pathLst>
            </a:custGeom>
            <a:ln w="9528">
              <a:solidFill>
                <a:srgbClr val="184E94"/>
              </a:solidFill>
            </a:ln>
          </p:spPr>
          <p:txBody>
            <a:bodyPr wrap="square" lIns="0" tIns="0" rIns="0" bIns="0" rtlCol="0"/>
            <a:lstStyle/>
            <a:p>
              <a:endParaRPr/>
            </a:p>
          </p:txBody>
        </p:sp>
      </p:grpSp>
      <p:grpSp>
        <p:nvGrpSpPr>
          <p:cNvPr id="39" name="object 39"/>
          <p:cNvGrpSpPr/>
          <p:nvPr/>
        </p:nvGrpSpPr>
        <p:grpSpPr>
          <a:xfrm>
            <a:off x="266852" y="1994890"/>
            <a:ext cx="6955790" cy="608330"/>
            <a:chOff x="266852" y="1994890"/>
            <a:chExt cx="6955790" cy="608330"/>
          </a:xfrm>
        </p:grpSpPr>
        <p:sp>
          <p:nvSpPr>
            <p:cNvPr id="40" name="object 40"/>
            <p:cNvSpPr/>
            <p:nvPr/>
          </p:nvSpPr>
          <p:spPr>
            <a:xfrm>
              <a:off x="304409" y="2033004"/>
              <a:ext cx="6881495" cy="554990"/>
            </a:xfrm>
            <a:custGeom>
              <a:avLst/>
              <a:gdLst/>
              <a:ahLst/>
              <a:cxnLst/>
              <a:rect l="l" t="t" r="r" b="b"/>
              <a:pathLst>
                <a:path w="6881495" h="554989">
                  <a:moveTo>
                    <a:pt x="6710091" y="554982"/>
                  </a:moveTo>
                  <a:lnTo>
                    <a:pt x="171514" y="554982"/>
                  </a:lnTo>
                  <a:lnTo>
                    <a:pt x="125919" y="548856"/>
                  </a:lnTo>
                  <a:lnTo>
                    <a:pt x="84947" y="531565"/>
                  </a:lnTo>
                  <a:lnTo>
                    <a:pt x="50235" y="504747"/>
                  </a:lnTo>
                  <a:lnTo>
                    <a:pt x="23416" y="470034"/>
                  </a:lnTo>
                  <a:lnTo>
                    <a:pt x="6126" y="429063"/>
                  </a:lnTo>
                  <a:lnTo>
                    <a:pt x="0" y="383468"/>
                  </a:lnTo>
                  <a:lnTo>
                    <a:pt x="0" y="171513"/>
                  </a:lnTo>
                  <a:lnTo>
                    <a:pt x="6126" y="125918"/>
                  </a:lnTo>
                  <a:lnTo>
                    <a:pt x="23416" y="84947"/>
                  </a:lnTo>
                  <a:lnTo>
                    <a:pt x="50235" y="50234"/>
                  </a:lnTo>
                  <a:lnTo>
                    <a:pt x="84947" y="23415"/>
                  </a:lnTo>
                  <a:lnTo>
                    <a:pt x="125919" y="6125"/>
                  </a:lnTo>
                  <a:lnTo>
                    <a:pt x="171508" y="0"/>
                  </a:lnTo>
                  <a:lnTo>
                    <a:pt x="6710097" y="0"/>
                  </a:lnTo>
                  <a:lnTo>
                    <a:pt x="6755686" y="6125"/>
                  </a:lnTo>
                  <a:lnTo>
                    <a:pt x="6796657" y="23415"/>
                  </a:lnTo>
                  <a:lnTo>
                    <a:pt x="6831369" y="50234"/>
                  </a:lnTo>
                  <a:lnTo>
                    <a:pt x="6858188" y="84947"/>
                  </a:lnTo>
                  <a:lnTo>
                    <a:pt x="6875478" y="125918"/>
                  </a:lnTo>
                  <a:lnTo>
                    <a:pt x="6880929" y="166486"/>
                  </a:lnTo>
                  <a:lnTo>
                    <a:pt x="6880929" y="388495"/>
                  </a:lnTo>
                  <a:lnTo>
                    <a:pt x="6875478" y="429063"/>
                  </a:lnTo>
                  <a:lnTo>
                    <a:pt x="6858188" y="470034"/>
                  </a:lnTo>
                  <a:lnTo>
                    <a:pt x="6831369" y="504747"/>
                  </a:lnTo>
                  <a:lnTo>
                    <a:pt x="6796657" y="531565"/>
                  </a:lnTo>
                  <a:lnTo>
                    <a:pt x="6755686" y="548856"/>
                  </a:lnTo>
                  <a:lnTo>
                    <a:pt x="6710091" y="554982"/>
                  </a:lnTo>
                  <a:close/>
                </a:path>
              </a:pathLst>
            </a:custGeom>
            <a:solidFill>
              <a:srgbClr val="FDFEFE"/>
            </a:solidFill>
          </p:spPr>
          <p:txBody>
            <a:bodyPr wrap="square" lIns="0" tIns="0" rIns="0" bIns="0" rtlCol="0"/>
            <a:lstStyle/>
            <a:p>
              <a:endParaRPr/>
            </a:p>
          </p:txBody>
        </p:sp>
        <p:sp>
          <p:nvSpPr>
            <p:cNvPr id="41" name="object 41"/>
            <p:cNvSpPr/>
            <p:nvPr/>
          </p:nvSpPr>
          <p:spPr>
            <a:xfrm>
              <a:off x="476453" y="2033004"/>
              <a:ext cx="6708140" cy="531495"/>
            </a:xfrm>
            <a:custGeom>
              <a:avLst/>
              <a:gdLst/>
              <a:ahLst/>
              <a:cxnLst/>
              <a:rect l="l" t="t" r="r" b="b"/>
              <a:pathLst>
                <a:path w="6708140" h="531494">
                  <a:moveTo>
                    <a:pt x="0" y="0"/>
                  </a:moveTo>
                  <a:lnTo>
                    <a:pt x="6537489" y="0"/>
                  </a:lnTo>
                  <a:lnTo>
                    <a:pt x="6583077" y="6125"/>
                  </a:lnTo>
                  <a:lnTo>
                    <a:pt x="6624041" y="23412"/>
                  </a:lnTo>
                  <a:lnTo>
                    <a:pt x="6658748" y="50227"/>
                  </a:lnTo>
                  <a:lnTo>
                    <a:pt x="6685563" y="84933"/>
                  </a:lnTo>
                  <a:lnTo>
                    <a:pt x="6702850" y="125898"/>
                  </a:lnTo>
                  <a:lnTo>
                    <a:pt x="6707599" y="161237"/>
                  </a:lnTo>
                </a:path>
                <a:path w="6708140" h="531494">
                  <a:moveTo>
                    <a:pt x="6707599" y="393654"/>
                  </a:moveTo>
                  <a:lnTo>
                    <a:pt x="6702850" y="428993"/>
                  </a:lnTo>
                  <a:lnTo>
                    <a:pt x="6685563" y="469957"/>
                  </a:lnTo>
                  <a:lnTo>
                    <a:pt x="6658748" y="504664"/>
                  </a:lnTo>
                </a:path>
                <a:path w="6708140" h="531494">
                  <a:moveTo>
                    <a:pt x="6656837" y="506140"/>
                  </a:moveTo>
                  <a:lnTo>
                    <a:pt x="6624042" y="531478"/>
                  </a:lnTo>
                </a:path>
              </a:pathLst>
            </a:custGeom>
            <a:ln w="76228">
              <a:solidFill>
                <a:srgbClr val="004AAC"/>
              </a:solidFill>
            </a:ln>
          </p:spPr>
          <p:txBody>
            <a:bodyPr wrap="square" lIns="0" tIns="0" rIns="0" bIns="0" rtlCol="0"/>
            <a:lstStyle/>
            <a:p>
              <a:endParaRPr/>
            </a:p>
          </p:txBody>
        </p:sp>
        <p:pic>
          <p:nvPicPr>
            <p:cNvPr id="42" name="object 42"/>
            <p:cNvPicPr/>
            <p:nvPr/>
          </p:nvPicPr>
          <p:blipFill>
            <a:blip r:embed="rId9" cstate="print"/>
            <a:stretch>
              <a:fillRect/>
            </a:stretch>
          </p:blipFill>
          <p:spPr>
            <a:xfrm>
              <a:off x="266852" y="1994890"/>
              <a:ext cx="247714" cy="247714"/>
            </a:xfrm>
            <a:prstGeom prst="rect">
              <a:avLst/>
            </a:prstGeom>
          </p:spPr>
        </p:pic>
      </p:grpSp>
      <p:sp>
        <p:nvSpPr>
          <p:cNvPr id="43" name="object 43"/>
          <p:cNvSpPr txBox="1">
            <a:spLocks noGrp="1"/>
          </p:cNvSpPr>
          <p:nvPr>
            <p:ph type="title"/>
          </p:nvPr>
        </p:nvSpPr>
        <p:spPr>
          <a:xfrm>
            <a:off x="1611085" y="931530"/>
            <a:ext cx="4340860" cy="511175"/>
          </a:xfrm>
          <a:prstGeom prst="rect">
            <a:avLst/>
          </a:prstGeom>
        </p:spPr>
        <p:txBody>
          <a:bodyPr vert="horz" wrap="square" lIns="0" tIns="17145" rIns="0" bIns="0" rtlCol="0">
            <a:spAutoFit/>
          </a:bodyPr>
          <a:lstStyle/>
          <a:p>
            <a:pPr marL="12700">
              <a:lnSpc>
                <a:spcPct val="100000"/>
              </a:lnSpc>
              <a:spcBef>
                <a:spcPts val="135"/>
              </a:spcBef>
            </a:pPr>
            <a:r>
              <a:rPr sz="3150" spc="215" dirty="0"/>
              <a:t>ỨNG</a:t>
            </a:r>
            <a:r>
              <a:rPr sz="3150" spc="185" dirty="0"/>
              <a:t> </a:t>
            </a:r>
            <a:r>
              <a:rPr sz="3150" spc="360" dirty="0"/>
              <a:t>DỤNG</a:t>
            </a:r>
            <a:r>
              <a:rPr sz="3150" spc="190" dirty="0"/>
              <a:t> </a:t>
            </a:r>
            <a:r>
              <a:rPr sz="3150" spc="475" dirty="0"/>
              <a:t>ĐA</a:t>
            </a:r>
            <a:r>
              <a:rPr sz="3150" spc="185" dirty="0"/>
              <a:t> </a:t>
            </a:r>
            <a:r>
              <a:rPr sz="3150" spc="370" dirty="0"/>
              <a:t>DẠNG</a:t>
            </a:r>
            <a:endParaRPr sz="3150"/>
          </a:p>
        </p:txBody>
      </p:sp>
      <p:sp>
        <p:nvSpPr>
          <p:cNvPr id="45" name="object 45"/>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10"/>
              </a:rPr>
              <a:t>www.csc-</a:t>
            </a:r>
            <a:r>
              <a:rPr sz="1050" spc="105" dirty="0">
                <a:solidFill>
                  <a:srgbClr val="184E94"/>
                </a:solidFill>
                <a:latin typeface="Arial"/>
                <a:cs typeface="Arial"/>
                <a:hlinkClick r:id="rId10"/>
              </a:rPr>
              <a:t>vietnam.vn</a:t>
            </a:r>
            <a:endParaRPr sz="1050">
              <a:latin typeface="Arial"/>
              <a:cs typeface="Arial"/>
            </a:endParaRPr>
          </a:p>
        </p:txBody>
      </p:sp>
      <p:sp>
        <p:nvSpPr>
          <p:cNvPr id="46" name="object 46"/>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13/20</a:t>
            </a:r>
          </a:p>
        </p:txBody>
      </p:sp>
      <p:sp>
        <p:nvSpPr>
          <p:cNvPr id="44" name="object 44"/>
          <p:cNvSpPr txBox="1"/>
          <p:nvPr/>
        </p:nvSpPr>
        <p:spPr>
          <a:xfrm>
            <a:off x="496156" y="1455109"/>
            <a:ext cx="6570345" cy="1033780"/>
          </a:xfrm>
          <a:prstGeom prst="rect">
            <a:avLst/>
          </a:prstGeom>
        </p:spPr>
        <p:txBody>
          <a:bodyPr vert="horz" wrap="square" lIns="0" tIns="15875" rIns="0" bIns="0" rtlCol="0">
            <a:spAutoFit/>
          </a:bodyPr>
          <a:lstStyle/>
          <a:p>
            <a:pPr marL="12700">
              <a:lnSpc>
                <a:spcPct val="100000"/>
              </a:lnSpc>
              <a:spcBef>
                <a:spcPts val="125"/>
              </a:spcBef>
            </a:pPr>
            <a:r>
              <a:rPr sz="2450" b="1" spc="320" dirty="0">
                <a:solidFill>
                  <a:srgbClr val="184E94"/>
                </a:solidFill>
                <a:latin typeface="Calibri"/>
                <a:cs typeface="Calibri"/>
              </a:rPr>
              <a:t>CỦA</a:t>
            </a:r>
            <a:r>
              <a:rPr sz="2450" b="1" spc="130" dirty="0">
                <a:solidFill>
                  <a:srgbClr val="184E94"/>
                </a:solidFill>
                <a:latin typeface="Calibri"/>
                <a:cs typeface="Calibri"/>
              </a:rPr>
              <a:t> </a:t>
            </a:r>
            <a:r>
              <a:rPr sz="2450" b="1" spc="290" dirty="0">
                <a:solidFill>
                  <a:srgbClr val="184E94"/>
                </a:solidFill>
                <a:latin typeface="Calibri"/>
                <a:cs typeface="Calibri"/>
              </a:rPr>
              <a:t>KHOÁNG</a:t>
            </a:r>
            <a:r>
              <a:rPr sz="2450" b="1" spc="135" dirty="0">
                <a:solidFill>
                  <a:srgbClr val="184E94"/>
                </a:solidFill>
                <a:latin typeface="Calibri"/>
                <a:cs typeface="Calibri"/>
              </a:rPr>
              <a:t> </a:t>
            </a:r>
            <a:r>
              <a:rPr sz="2450" b="1" spc="185" dirty="0">
                <a:solidFill>
                  <a:srgbClr val="184E94"/>
                </a:solidFill>
                <a:latin typeface="Calibri"/>
                <a:cs typeface="Calibri"/>
              </a:rPr>
              <a:t>VI</a:t>
            </a:r>
            <a:r>
              <a:rPr sz="2450" b="1" spc="135" dirty="0">
                <a:solidFill>
                  <a:srgbClr val="184E94"/>
                </a:solidFill>
                <a:latin typeface="Calibri"/>
                <a:cs typeface="Calibri"/>
              </a:rPr>
              <a:t> </a:t>
            </a:r>
            <a:r>
              <a:rPr sz="2450" b="1" spc="185" dirty="0">
                <a:solidFill>
                  <a:srgbClr val="184E94"/>
                </a:solidFill>
                <a:latin typeface="Calibri"/>
                <a:cs typeface="Calibri"/>
              </a:rPr>
              <a:t>LƯỢNG</a:t>
            </a:r>
            <a:r>
              <a:rPr sz="2450" b="1" spc="135" dirty="0">
                <a:solidFill>
                  <a:srgbClr val="184E94"/>
                </a:solidFill>
                <a:latin typeface="Calibri"/>
                <a:cs typeface="Calibri"/>
              </a:rPr>
              <a:t> </a:t>
            </a:r>
            <a:r>
              <a:rPr sz="2450" b="1" spc="260" dirty="0">
                <a:solidFill>
                  <a:srgbClr val="184E94"/>
                </a:solidFill>
                <a:latin typeface="Calibri"/>
                <a:cs typeface="Calibri"/>
              </a:rPr>
              <a:t>CMAROX</a:t>
            </a:r>
            <a:r>
              <a:rPr sz="2450" b="1" spc="130" dirty="0">
                <a:solidFill>
                  <a:srgbClr val="184E94"/>
                </a:solidFill>
                <a:latin typeface="Calibri"/>
                <a:cs typeface="Calibri"/>
              </a:rPr>
              <a:t> </a:t>
            </a:r>
            <a:r>
              <a:rPr sz="2450" b="1" spc="180" dirty="0">
                <a:solidFill>
                  <a:srgbClr val="184E94"/>
                </a:solidFill>
                <a:latin typeface="Calibri"/>
                <a:cs typeface="Calibri"/>
              </a:rPr>
              <a:t>100.000</a:t>
            </a:r>
            <a:endParaRPr sz="2450">
              <a:latin typeface="Calibri"/>
              <a:cs typeface="Calibri"/>
            </a:endParaRPr>
          </a:p>
          <a:p>
            <a:pPr marL="180975">
              <a:lnSpc>
                <a:spcPct val="100000"/>
              </a:lnSpc>
              <a:spcBef>
                <a:spcPts val="2330"/>
              </a:spcBef>
            </a:pPr>
            <a:r>
              <a:rPr sz="2200" b="1" spc="180" dirty="0">
                <a:solidFill>
                  <a:srgbClr val="052F58"/>
                </a:solidFill>
                <a:latin typeface="Calibri"/>
                <a:cs typeface="Calibri"/>
              </a:rPr>
              <a:t>HƯỚNG</a:t>
            </a:r>
            <a:r>
              <a:rPr sz="2200" b="1" spc="130" dirty="0">
                <a:solidFill>
                  <a:srgbClr val="052F58"/>
                </a:solidFill>
                <a:latin typeface="Calibri"/>
                <a:cs typeface="Calibri"/>
              </a:rPr>
              <a:t> </a:t>
            </a:r>
            <a:r>
              <a:rPr sz="2200" b="1" spc="280" dirty="0">
                <a:solidFill>
                  <a:srgbClr val="052F58"/>
                </a:solidFill>
                <a:latin typeface="Calibri"/>
                <a:cs typeface="Calibri"/>
              </a:rPr>
              <a:t>DẪN</a:t>
            </a:r>
            <a:r>
              <a:rPr sz="2200" b="1" spc="130" dirty="0">
                <a:solidFill>
                  <a:srgbClr val="052F58"/>
                </a:solidFill>
                <a:latin typeface="Calibri"/>
                <a:cs typeface="Calibri"/>
              </a:rPr>
              <a:t> </a:t>
            </a:r>
            <a:r>
              <a:rPr sz="2200" b="1" spc="315" dirty="0">
                <a:solidFill>
                  <a:srgbClr val="052F58"/>
                </a:solidFill>
                <a:latin typeface="Calibri"/>
                <a:cs typeface="Calibri"/>
              </a:rPr>
              <a:t>PHA</a:t>
            </a:r>
            <a:r>
              <a:rPr sz="2200" b="1" spc="130" dirty="0">
                <a:solidFill>
                  <a:srgbClr val="052F58"/>
                </a:solidFill>
                <a:latin typeface="Calibri"/>
                <a:cs typeface="Calibri"/>
              </a:rPr>
              <a:t> </a:t>
            </a:r>
            <a:r>
              <a:rPr sz="2200" b="1" spc="260" dirty="0">
                <a:solidFill>
                  <a:srgbClr val="052F58"/>
                </a:solidFill>
                <a:latin typeface="Calibri"/>
                <a:cs typeface="Calibri"/>
              </a:rPr>
              <a:t>LOÃNG</a:t>
            </a:r>
            <a:r>
              <a:rPr sz="2200" b="1" spc="135" dirty="0">
                <a:solidFill>
                  <a:srgbClr val="052F58"/>
                </a:solidFill>
                <a:latin typeface="Calibri"/>
                <a:cs typeface="Calibri"/>
              </a:rPr>
              <a:t> </a:t>
            </a:r>
            <a:r>
              <a:rPr sz="2200" b="1" spc="235" dirty="0">
                <a:solidFill>
                  <a:srgbClr val="052F58"/>
                </a:solidFill>
                <a:latin typeface="Calibri"/>
                <a:cs typeface="Calibri"/>
              </a:rPr>
              <a:t>CMAROX</a:t>
            </a:r>
            <a:r>
              <a:rPr sz="2200" b="1" spc="130" dirty="0">
                <a:solidFill>
                  <a:srgbClr val="052F58"/>
                </a:solidFill>
                <a:latin typeface="Calibri"/>
                <a:cs typeface="Calibri"/>
              </a:rPr>
              <a:t> </a:t>
            </a:r>
            <a:r>
              <a:rPr sz="2200" b="1" spc="155" dirty="0">
                <a:solidFill>
                  <a:srgbClr val="052F58"/>
                </a:solidFill>
                <a:latin typeface="Calibri"/>
                <a:cs typeface="Calibri"/>
              </a:rPr>
              <a:t>100.000</a:t>
            </a:r>
            <a:endParaRPr sz="22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solidFill>
        </p:spPr>
        <p:txBody>
          <a:bodyPr wrap="square" lIns="0" tIns="0" rIns="0" bIns="0" rtlCol="0"/>
          <a:lstStyle/>
          <a:p>
            <a:endParaRPr/>
          </a:p>
        </p:txBody>
      </p:sp>
      <p:pic>
        <p:nvPicPr>
          <p:cNvPr id="3" name="object 3"/>
          <p:cNvPicPr/>
          <p:nvPr/>
        </p:nvPicPr>
        <p:blipFill>
          <a:blip r:embed="rId2" cstate="print"/>
          <a:stretch>
            <a:fillRect/>
          </a:stretch>
        </p:blipFill>
        <p:spPr>
          <a:xfrm>
            <a:off x="2377790" y="2903329"/>
            <a:ext cx="771815" cy="2429790"/>
          </a:xfrm>
          <a:prstGeom prst="rect">
            <a:avLst/>
          </a:prstGeom>
        </p:spPr>
      </p:pic>
      <p:pic>
        <p:nvPicPr>
          <p:cNvPr id="4" name="object 4"/>
          <p:cNvPicPr/>
          <p:nvPr/>
        </p:nvPicPr>
        <p:blipFill>
          <a:blip r:embed="rId3" cstate="print"/>
          <a:stretch>
            <a:fillRect/>
          </a:stretch>
        </p:blipFill>
        <p:spPr>
          <a:xfrm>
            <a:off x="5668776" y="1490862"/>
            <a:ext cx="1894072" cy="3897193"/>
          </a:xfrm>
          <a:prstGeom prst="rect">
            <a:avLst/>
          </a:prstGeom>
        </p:spPr>
      </p:pic>
      <p:sp>
        <p:nvSpPr>
          <p:cNvPr id="5" name="object 5"/>
          <p:cNvSpPr/>
          <p:nvPr/>
        </p:nvSpPr>
        <p:spPr>
          <a:xfrm>
            <a:off x="5146027" y="4300688"/>
            <a:ext cx="464184" cy="97790"/>
          </a:xfrm>
          <a:custGeom>
            <a:avLst/>
            <a:gdLst/>
            <a:ahLst/>
            <a:cxnLst/>
            <a:rect l="l" t="t" r="r" b="b"/>
            <a:pathLst>
              <a:path w="464185" h="97789">
                <a:moveTo>
                  <a:pt x="463849" y="97643"/>
                </a:moveTo>
                <a:lnTo>
                  <a:pt x="0" y="97643"/>
                </a:lnTo>
                <a:lnTo>
                  <a:pt x="0" y="0"/>
                </a:lnTo>
                <a:lnTo>
                  <a:pt x="463849" y="0"/>
                </a:lnTo>
                <a:lnTo>
                  <a:pt x="463849" y="97643"/>
                </a:lnTo>
                <a:close/>
              </a:path>
            </a:pathLst>
          </a:custGeom>
          <a:solidFill>
            <a:srgbClr val="0D3761"/>
          </a:solidFill>
        </p:spPr>
        <p:txBody>
          <a:bodyPr wrap="square" lIns="0" tIns="0" rIns="0" bIns="0" rtlCol="0"/>
          <a:lstStyle/>
          <a:p>
            <a:endParaRPr/>
          </a:p>
        </p:txBody>
      </p:sp>
      <p:sp>
        <p:nvSpPr>
          <p:cNvPr id="6" name="object 6"/>
          <p:cNvSpPr/>
          <p:nvPr/>
        </p:nvSpPr>
        <p:spPr>
          <a:xfrm>
            <a:off x="5146027" y="4495994"/>
            <a:ext cx="464184" cy="97790"/>
          </a:xfrm>
          <a:custGeom>
            <a:avLst/>
            <a:gdLst/>
            <a:ahLst/>
            <a:cxnLst/>
            <a:rect l="l" t="t" r="r" b="b"/>
            <a:pathLst>
              <a:path w="464185" h="97789">
                <a:moveTo>
                  <a:pt x="463849" y="97643"/>
                </a:moveTo>
                <a:lnTo>
                  <a:pt x="0" y="97643"/>
                </a:lnTo>
                <a:lnTo>
                  <a:pt x="0" y="0"/>
                </a:lnTo>
                <a:lnTo>
                  <a:pt x="463849" y="0"/>
                </a:lnTo>
                <a:lnTo>
                  <a:pt x="463849" y="97643"/>
                </a:lnTo>
                <a:close/>
              </a:path>
            </a:pathLst>
          </a:custGeom>
          <a:solidFill>
            <a:srgbClr val="0D3761"/>
          </a:solidFill>
        </p:spPr>
        <p:txBody>
          <a:bodyPr wrap="square" lIns="0" tIns="0" rIns="0" bIns="0" rtlCol="0"/>
          <a:lstStyle/>
          <a:p>
            <a:endParaRPr/>
          </a:p>
        </p:txBody>
      </p:sp>
      <p:sp>
        <p:nvSpPr>
          <p:cNvPr id="7" name="object 7"/>
          <p:cNvSpPr txBox="1"/>
          <p:nvPr/>
        </p:nvSpPr>
        <p:spPr>
          <a:xfrm>
            <a:off x="262929" y="5439242"/>
            <a:ext cx="1473200" cy="883285"/>
          </a:xfrm>
          <a:prstGeom prst="rect">
            <a:avLst/>
          </a:prstGeom>
        </p:spPr>
        <p:txBody>
          <a:bodyPr vert="horz" wrap="square" lIns="0" tIns="12700" rIns="0" bIns="0" rtlCol="0">
            <a:spAutoFit/>
          </a:bodyPr>
          <a:lstStyle/>
          <a:p>
            <a:pPr marL="269875" marR="5080" indent="-257810">
              <a:lnSpc>
                <a:spcPct val="113700"/>
              </a:lnSpc>
              <a:spcBef>
                <a:spcPts val="100"/>
              </a:spcBef>
            </a:pPr>
            <a:r>
              <a:rPr sz="1650" b="1" spc="150" dirty="0">
                <a:solidFill>
                  <a:srgbClr val="052F58"/>
                </a:solidFill>
                <a:latin typeface="Calibri"/>
                <a:cs typeface="Calibri"/>
              </a:rPr>
              <a:t>1</a:t>
            </a:r>
            <a:r>
              <a:rPr sz="1650" b="1" spc="95" dirty="0">
                <a:solidFill>
                  <a:srgbClr val="052F58"/>
                </a:solidFill>
                <a:latin typeface="Calibri"/>
                <a:cs typeface="Calibri"/>
              </a:rPr>
              <a:t> </a:t>
            </a:r>
            <a:r>
              <a:rPr sz="1650" b="1" spc="195" dirty="0">
                <a:solidFill>
                  <a:srgbClr val="052F58"/>
                </a:solidFill>
                <a:latin typeface="Calibri"/>
                <a:cs typeface="Calibri"/>
              </a:rPr>
              <a:t>CHAI</a:t>
            </a:r>
            <a:r>
              <a:rPr sz="1650" b="1" spc="100" dirty="0">
                <a:solidFill>
                  <a:srgbClr val="052F58"/>
                </a:solidFill>
                <a:latin typeface="Calibri"/>
                <a:cs typeface="Calibri"/>
              </a:rPr>
              <a:t> </a:t>
            </a:r>
            <a:r>
              <a:rPr sz="1650" b="1" spc="105" dirty="0">
                <a:solidFill>
                  <a:srgbClr val="052F58"/>
                </a:solidFill>
                <a:latin typeface="Calibri"/>
                <a:cs typeface="Calibri"/>
              </a:rPr>
              <a:t>100ML </a:t>
            </a:r>
            <a:r>
              <a:rPr sz="1650" b="1" spc="160" dirty="0">
                <a:solidFill>
                  <a:srgbClr val="052F58"/>
                </a:solidFill>
                <a:latin typeface="Calibri"/>
                <a:cs typeface="Calibri"/>
              </a:rPr>
              <a:t>CMAROX </a:t>
            </a:r>
            <a:r>
              <a:rPr sz="1650" b="1" spc="114" dirty="0">
                <a:solidFill>
                  <a:srgbClr val="052F58"/>
                </a:solidFill>
                <a:latin typeface="Calibri"/>
                <a:cs typeface="Calibri"/>
              </a:rPr>
              <a:t>100,000</a:t>
            </a:r>
            <a:endParaRPr sz="1650">
              <a:latin typeface="Calibri"/>
              <a:cs typeface="Calibri"/>
            </a:endParaRPr>
          </a:p>
        </p:txBody>
      </p:sp>
      <p:sp>
        <p:nvSpPr>
          <p:cNvPr id="8" name="object 8"/>
          <p:cNvSpPr txBox="1"/>
          <p:nvPr/>
        </p:nvSpPr>
        <p:spPr>
          <a:xfrm>
            <a:off x="2241304" y="5538883"/>
            <a:ext cx="990600" cy="597535"/>
          </a:xfrm>
          <a:prstGeom prst="rect">
            <a:avLst/>
          </a:prstGeom>
        </p:spPr>
        <p:txBody>
          <a:bodyPr vert="horz" wrap="square" lIns="0" tIns="46990" rIns="0" bIns="0" rtlCol="0">
            <a:spAutoFit/>
          </a:bodyPr>
          <a:lstStyle/>
          <a:p>
            <a:pPr algn="ctr">
              <a:lnSpc>
                <a:spcPct val="100000"/>
              </a:lnSpc>
              <a:spcBef>
                <a:spcPts val="370"/>
              </a:spcBef>
            </a:pPr>
            <a:r>
              <a:rPr sz="1650" b="1" spc="150" dirty="0">
                <a:solidFill>
                  <a:srgbClr val="052F58"/>
                </a:solidFill>
                <a:latin typeface="Calibri"/>
                <a:cs typeface="Calibri"/>
              </a:rPr>
              <a:t>400</a:t>
            </a:r>
            <a:r>
              <a:rPr sz="1650" b="1" spc="90" dirty="0">
                <a:solidFill>
                  <a:srgbClr val="052F58"/>
                </a:solidFill>
                <a:latin typeface="Calibri"/>
                <a:cs typeface="Calibri"/>
              </a:rPr>
              <a:t> </a:t>
            </a:r>
            <a:r>
              <a:rPr sz="1650" b="1" spc="175" dirty="0">
                <a:solidFill>
                  <a:srgbClr val="052F58"/>
                </a:solidFill>
                <a:latin typeface="Calibri"/>
                <a:cs typeface="Calibri"/>
              </a:rPr>
              <a:t>CHAI</a:t>
            </a:r>
            <a:endParaRPr sz="1650">
              <a:latin typeface="Calibri"/>
              <a:cs typeface="Calibri"/>
            </a:endParaRPr>
          </a:p>
          <a:p>
            <a:pPr algn="ctr">
              <a:lnSpc>
                <a:spcPct val="100000"/>
              </a:lnSpc>
              <a:spcBef>
                <a:spcPts val="270"/>
              </a:spcBef>
            </a:pPr>
            <a:r>
              <a:rPr sz="1650" b="1" spc="114" dirty="0">
                <a:solidFill>
                  <a:srgbClr val="052F58"/>
                </a:solidFill>
                <a:latin typeface="Calibri"/>
                <a:cs typeface="Calibri"/>
              </a:rPr>
              <a:t>500ML</a:t>
            </a:r>
            <a:endParaRPr sz="1650">
              <a:latin typeface="Calibri"/>
              <a:cs typeface="Calibri"/>
            </a:endParaRPr>
          </a:p>
        </p:txBody>
      </p:sp>
      <p:sp>
        <p:nvSpPr>
          <p:cNvPr id="9" name="object 9"/>
          <p:cNvSpPr txBox="1"/>
          <p:nvPr/>
        </p:nvSpPr>
        <p:spPr>
          <a:xfrm>
            <a:off x="4062573" y="5553077"/>
            <a:ext cx="867410" cy="597535"/>
          </a:xfrm>
          <a:prstGeom prst="rect">
            <a:avLst/>
          </a:prstGeom>
        </p:spPr>
        <p:txBody>
          <a:bodyPr vert="horz" wrap="square" lIns="0" tIns="46990" rIns="0" bIns="0" rtlCol="0">
            <a:spAutoFit/>
          </a:bodyPr>
          <a:lstStyle/>
          <a:p>
            <a:pPr algn="ctr">
              <a:lnSpc>
                <a:spcPct val="100000"/>
              </a:lnSpc>
              <a:spcBef>
                <a:spcPts val="370"/>
              </a:spcBef>
            </a:pPr>
            <a:r>
              <a:rPr sz="1650" b="1" spc="150" dirty="0">
                <a:solidFill>
                  <a:srgbClr val="052F58"/>
                </a:solidFill>
                <a:latin typeface="Calibri"/>
                <a:cs typeface="Calibri"/>
              </a:rPr>
              <a:t>20</a:t>
            </a:r>
            <a:r>
              <a:rPr sz="1650" b="1" spc="90" dirty="0">
                <a:solidFill>
                  <a:srgbClr val="052F58"/>
                </a:solidFill>
                <a:latin typeface="Calibri"/>
                <a:cs typeface="Calibri"/>
              </a:rPr>
              <a:t> </a:t>
            </a:r>
            <a:r>
              <a:rPr sz="1650" b="1" spc="145" dirty="0">
                <a:solidFill>
                  <a:srgbClr val="052F58"/>
                </a:solidFill>
                <a:latin typeface="Calibri"/>
                <a:cs typeface="Calibri"/>
              </a:rPr>
              <a:t>BÌNH</a:t>
            </a:r>
            <a:endParaRPr sz="1650">
              <a:latin typeface="Calibri"/>
              <a:cs typeface="Calibri"/>
            </a:endParaRPr>
          </a:p>
          <a:p>
            <a:pPr marL="58419" algn="ctr">
              <a:lnSpc>
                <a:spcPct val="100000"/>
              </a:lnSpc>
              <a:spcBef>
                <a:spcPts val="270"/>
              </a:spcBef>
            </a:pPr>
            <a:r>
              <a:rPr sz="1650" b="1" spc="150" dirty="0">
                <a:solidFill>
                  <a:srgbClr val="052F58"/>
                </a:solidFill>
                <a:latin typeface="Calibri"/>
                <a:cs typeface="Calibri"/>
              </a:rPr>
              <a:t>10</a:t>
            </a:r>
            <a:r>
              <a:rPr sz="1650" b="1" spc="90" dirty="0">
                <a:solidFill>
                  <a:srgbClr val="052F58"/>
                </a:solidFill>
                <a:latin typeface="Calibri"/>
                <a:cs typeface="Calibri"/>
              </a:rPr>
              <a:t> </a:t>
            </a:r>
            <a:r>
              <a:rPr sz="1650" b="1" spc="140" dirty="0">
                <a:solidFill>
                  <a:srgbClr val="052F58"/>
                </a:solidFill>
                <a:latin typeface="Calibri"/>
                <a:cs typeface="Calibri"/>
              </a:rPr>
              <a:t>LÍT</a:t>
            </a:r>
            <a:endParaRPr sz="1650">
              <a:latin typeface="Calibri"/>
              <a:cs typeface="Calibri"/>
            </a:endParaRPr>
          </a:p>
        </p:txBody>
      </p:sp>
      <p:sp>
        <p:nvSpPr>
          <p:cNvPr id="10" name="object 10"/>
          <p:cNvSpPr txBox="1"/>
          <p:nvPr/>
        </p:nvSpPr>
        <p:spPr>
          <a:xfrm>
            <a:off x="6158355" y="5553077"/>
            <a:ext cx="867410" cy="597535"/>
          </a:xfrm>
          <a:prstGeom prst="rect">
            <a:avLst/>
          </a:prstGeom>
        </p:spPr>
        <p:txBody>
          <a:bodyPr vert="horz" wrap="square" lIns="0" tIns="46990" rIns="0" bIns="0" rtlCol="0">
            <a:spAutoFit/>
          </a:bodyPr>
          <a:lstStyle/>
          <a:p>
            <a:pPr algn="ctr">
              <a:lnSpc>
                <a:spcPct val="100000"/>
              </a:lnSpc>
              <a:spcBef>
                <a:spcPts val="370"/>
              </a:spcBef>
            </a:pPr>
            <a:r>
              <a:rPr sz="1650" b="1" spc="150" dirty="0">
                <a:solidFill>
                  <a:srgbClr val="052F58"/>
                </a:solidFill>
                <a:latin typeface="Calibri"/>
                <a:cs typeface="Calibri"/>
              </a:rPr>
              <a:t>10</a:t>
            </a:r>
            <a:r>
              <a:rPr sz="1650" b="1" spc="90" dirty="0">
                <a:solidFill>
                  <a:srgbClr val="052F58"/>
                </a:solidFill>
                <a:latin typeface="Calibri"/>
                <a:cs typeface="Calibri"/>
              </a:rPr>
              <a:t> </a:t>
            </a:r>
            <a:r>
              <a:rPr sz="1650" b="1" spc="145" dirty="0">
                <a:solidFill>
                  <a:srgbClr val="052F58"/>
                </a:solidFill>
                <a:latin typeface="Calibri"/>
                <a:cs typeface="Calibri"/>
              </a:rPr>
              <a:t>BÌNH</a:t>
            </a:r>
            <a:endParaRPr sz="1650">
              <a:latin typeface="Calibri"/>
              <a:cs typeface="Calibri"/>
            </a:endParaRPr>
          </a:p>
          <a:p>
            <a:pPr marL="58419" algn="ctr">
              <a:lnSpc>
                <a:spcPct val="100000"/>
              </a:lnSpc>
              <a:spcBef>
                <a:spcPts val="270"/>
              </a:spcBef>
            </a:pPr>
            <a:r>
              <a:rPr sz="1650" b="1" spc="150" dirty="0">
                <a:solidFill>
                  <a:srgbClr val="052F58"/>
                </a:solidFill>
                <a:latin typeface="Calibri"/>
                <a:cs typeface="Calibri"/>
              </a:rPr>
              <a:t>20</a:t>
            </a:r>
            <a:r>
              <a:rPr sz="1650" b="1" spc="90" dirty="0">
                <a:solidFill>
                  <a:srgbClr val="052F58"/>
                </a:solidFill>
                <a:latin typeface="Calibri"/>
                <a:cs typeface="Calibri"/>
              </a:rPr>
              <a:t> </a:t>
            </a:r>
            <a:r>
              <a:rPr sz="1650" b="1" spc="140" dirty="0">
                <a:solidFill>
                  <a:srgbClr val="052F58"/>
                </a:solidFill>
                <a:latin typeface="Calibri"/>
                <a:cs typeface="Calibri"/>
              </a:rPr>
              <a:t>LÍT</a:t>
            </a:r>
            <a:endParaRPr sz="1650">
              <a:latin typeface="Calibri"/>
              <a:cs typeface="Calibri"/>
            </a:endParaRPr>
          </a:p>
        </p:txBody>
      </p:sp>
      <p:sp>
        <p:nvSpPr>
          <p:cNvPr id="11" name="object 11"/>
          <p:cNvSpPr/>
          <p:nvPr/>
        </p:nvSpPr>
        <p:spPr>
          <a:xfrm>
            <a:off x="205719" y="6124609"/>
            <a:ext cx="7194550" cy="615315"/>
          </a:xfrm>
          <a:custGeom>
            <a:avLst/>
            <a:gdLst/>
            <a:ahLst/>
            <a:cxnLst/>
            <a:rect l="l" t="t" r="r" b="b"/>
            <a:pathLst>
              <a:path w="7194550" h="615315">
                <a:moveTo>
                  <a:pt x="7194339" y="136586"/>
                </a:moveTo>
                <a:lnTo>
                  <a:pt x="7188981" y="189438"/>
                </a:lnTo>
                <a:lnTo>
                  <a:pt x="7176209" y="240515"/>
                </a:lnTo>
                <a:lnTo>
                  <a:pt x="7154042" y="288116"/>
                </a:lnTo>
                <a:lnTo>
                  <a:pt x="7105491" y="342040"/>
                </a:lnTo>
                <a:lnTo>
                  <a:pt x="7040883" y="372854"/>
                </a:lnTo>
                <a:lnTo>
                  <a:pt x="6997731" y="380149"/>
                </a:lnTo>
                <a:lnTo>
                  <a:pt x="6953720" y="382676"/>
                </a:lnTo>
                <a:lnTo>
                  <a:pt x="6909708" y="382604"/>
                </a:lnTo>
                <a:lnTo>
                  <a:pt x="6866556" y="382098"/>
                </a:lnTo>
                <a:lnTo>
                  <a:pt x="3863247" y="382098"/>
                </a:lnTo>
                <a:lnTo>
                  <a:pt x="3816671" y="389595"/>
                </a:lnTo>
                <a:lnTo>
                  <a:pt x="3776944" y="410002"/>
                </a:lnTo>
                <a:lnTo>
                  <a:pt x="3742673" y="440191"/>
                </a:lnTo>
                <a:lnTo>
                  <a:pt x="3712468" y="477037"/>
                </a:lnTo>
                <a:lnTo>
                  <a:pt x="3684939" y="517414"/>
                </a:lnTo>
                <a:lnTo>
                  <a:pt x="3658693" y="558196"/>
                </a:lnTo>
                <a:lnTo>
                  <a:pt x="3632340" y="596255"/>
                </a:lnTo>
                <a:lnTo>
                  <a:pt x="3624909" y="604343"/>
                </a:lnTo>
                <a:lnTo>
                  <a:pt x="3616475" y="610121"/>
                </a:lnTo>
                <a:lnTo>
                  <a:pt x="3607180" y="613588"/>
                </a:lnTo>
                <a:lnTo>
                  <a:pt x="3597165" y="614742"/>
                </a:lnTo>
                <a:lnTo>
                  <a:pt x="3587158" y="613371"/>
                </a:lnTo>
                <a:lnTo>
                  <a:pt x="3535565" y="558196"/>
                </a:lnTo>
                <a:lnTo>
                  <a:pt x="3509132" y="517414"/>
                </a:lnTo>
                <a:lnTo>
                  <a:pt x="3481388" y="477037"/>
                </a:lnTo>
                <a:lnTo>
                  <a:pt x="3451023" y="440191"/>
                </a:lnTo>
                <a:lnTo>
                  <a:pt x="3416726" y="410002"/>
                </a:lnTo>
                <a:lnTo>
                  <a:pt x="3377186" y="389595"/>
                </a:lnTo>
                <a:lnTo>
                  <a:pt x="3331092" y="382098"/>
                </a:lnTo>
                <a:lnTo>
                  <a:pt x="327782" y="382098"/>
                </a:lnTo>
                <a:lnTo>
                  <a:pt x="283986" y="382604"/>
                </a:lnTo>
                <a:lnTo>
                  <a:pt x="240046" y="382676"/>
                </a:lnTo>
                <a:lnTo>
                  <a:pt x="196392" y="380149"/>
                </a:lnTo>
                <a:lnTo>
                  <a:pt x="153456" y="372854"/>
                </a:lnTo>
                <a:lnTo>
                  <a:pt x="88848" y="341463"/>
                </a:lnTo>
                <a:lnTo>
                  <a:pt x="40296" y="288116"/>
                </a:lnTo>
                <a:lnTo>
                  <a:pt x="18129" y="241255"/>
                </a:lnTo>
                <a:lnTo>
                  <a:pt x="5358" y="190547"/>
                </a:lnTo>
                <a:lnTo>
                  <a:pt x="0" y="137695"/>
                </a:lnTo>
                <a:lnTo>
                  <a:pt x="73" y="84400"/>
                </a:lnTo>
                <a:lnTo>
                  <a:pt x="3596" y="32361"/>
                </a:lnTo>
                <a:lnTo>
                  <a:pt x="8040" y="18134"/>
                </a:lnTo>
                <a:lnTo>
                  <a:pt x="16212" y="6362"/>
                </a:lnTo>
                <a:lnTo>
                  <a:pt x="24973" y="0"/>
                </a:lnTo>
                <a:lnTo>
                  <a:pt x="56487" y="0"/>
                </a:lnTo>
                <a:lnTo>
                  <a:pt x="66101" y="6362"/>
                </a:lnTo>
                <a:lnTo>
                  <a:pt x="73938" y="17363"/>
                </a:lnTo>
                <a:lnTo>
                  <a:pt x="73938" y="95530"/>
                </a:lnTo>
                <a:lnTo>
                  <a:pt x="74368" y="126199"/>
                </a:lnTo>
                <a:lnTo>
                  <a:pt x="80390" y="185227"/>
                </a:lnTo>
                <a:lnTo>
                  <a:pt x="96374" y="238357"/>
                </a:lnTo>
                <a:lnTo>
                  <a:pt x="125763" y="278078"/>
                </a:lnTo>
                <a:lnTo>
                  <a:pt x="183944" y="305786"/>
                </a:lnTo>
                <a:lnTo>
                  <a:pt x="223416" y="310456"/>
                </a:lnTo>
                <a:lnTo>
                  <a:pt x="263461" y="310504"/>
                </a:lnTo>
                <a:lnTo>
                  <a:pt x="301786" y="309686"/>
                </a:lnTo>
                <a:lnTo>
                  <a:pt x="3335679" y="309686"/>
                </a:lnTo>
                <a:lnTo>
                  <a:pt x="3353145" y="308771"/>
                </a:lnTo>
                <a:lnTo>
                  <a:pt x="3372188" y="306990"/>
                </a:lnTo>
                <a:lnTo>
                  <a:pt x="3390945" y="305786"/>
                </a:lnTo>
                <a:lnTo>
                  <a:pt x="3439687" y="321169"/>
                </a:lnTo>
                <a:lnTo>
                  <a:pt x="3489051" y="377452"/>
                </a:lnTo>
                <a:lnTo>
                  <a:pt x="3510006" y="406750"/>
                </a:lnTo>
                <a:lnTo>
                  <a:pt x="3598698" y="523842"/>
                </a:lnTo>
                <a:lnTo>
                  <a:pt x="3687390" y="406750"/>
                </a:lnTo>
                <a:lnTo>
                  <a:pt x="3707700" y="377452"/>
                </a:lnTo>
                <a:lnTo>
                  <a:pt x="3730590" y="346855"/>
                </a:lnTo>
                <a:lnTo>
                  <a:pt x="3757494" y="321169"/>
                </a:lnTo>
                <a:lnTo>
                  <a:pt x="3789845" y="306605"/>
                </a:lnTo>
                <a:lnTo>
                  <a:pt x="3806451" y="305786"/>
                </a:lnTo>
                <a:lnTo>
                  <a:pt x="3825208" y="306990"/>
                </a:lnTo>
                <a:lnTo>
                  <a:pt x="3844251" y="308771"/>
                </a:lnTo>
                <a:lnTo>
                  <a:pt x="3861717" y="309686"/>
                </a:lnTo>
                <a:lnTo>
                  <a:pt x="6894081" y="309686"/>
                </a:lnTo>
                <a:lnTo>
                  <a:pt x="6932406" y="310504"/>
                </a:lnTo>
                <a:lnTo>
                  <a:pt x="6972451" y="310456"/>
                </a:lnTo>
                <a:lnTo>
                  <a:pt x="7011923" y="305786"/>
                </a:lnTo>
                <a:lnTo>
                  <a:pt x="7048528" y="292738"/>
                </a:lnTo>
                <a:lnTo>
                  <a:pt x="7085802" y="259806"/>
                </a:lnTo>
                <a:lnTo>
                  <a:pt x="7108166" y="214163"/>
                </a:lnTo>
                <a:lnTo>
                  <a:pt x="7120208" y="156002"/>
                </a:lnTo>
                <a:lnTo>
                  <a:pt x="7121929" y="14284"/>
                </a:lnTo>
                <a:lnTo>
                  <a:pt x="7127090" y="6362"/>
                </a:lnTo>
                <a:lnTo>
                  <a:pt x="7136591" y="0"/>
                </a:lnTo>
                <a:lnTo>
                  <a:pt x="7170915" y="0"/>
                </a:lnTo>
                <a:lnTo>
                  <a:pt x="7179847" y="6362"/>
                </a:lnTo>
                <a:lnTo>
                  <a:pt x="7187373" y="18134"/>
                </a:lnTo>
                <a:lnTo>
                  <a:pt x="7190742" y="32361"/>
                </a:lnTo>
                <a:lnTo>
                  <a:pt x="7194265" y="83660"/>
                </a:lnTo>
                <a:lnTo>
                  <a:pt x="7194339" y="136586"/>
                </a:lnTo>
                <a:close/>
              </a:path>
              <a:path w="7194550" h="615315">
                <a:moveTo>
                  <a:pt x="76997" y="32361"/>
                </a:moveTo>
                <a:lnTo>
                  <a:pt x="74894" y="63945"/>
                </a:lnTo>
                <a:lnTo>
                  <a:pt x="74201" y="79593"/>
                </a:lnTo>
                <a:lnTo>
                  <a:pt x="73938" y="95530"/>
                </a:lnTo>
                <a:lnTo>
                  <a:pt x="73938" y="17363"/>
                </a:lnTo>
                <a:lnTo>
                  <a:pt x="74488" y="18134"/>
                </a:lnTo>
                <a:lnTo>
                  <a:pt x="76997" y="32361"/>
                </a:lnTo>
                <a:close/>
              </a:path>
              <a:path w="7194550" h="615315">
                <a:moveTo>
                  <a:pt x="7121929" y="14284"/>
                </a:moveTo>
                <a:lnTo>
                  <a:pt x="7121929" y="95530"/>
                </a:lnTo>
                <a:lnTo>
                  <a:pt x="7121666" y="79376"/>
                </a:lnTo>
                <a:lnTo>
                  <a:pt x="7120973" y="63368"/>
                </a:lnTo>
                <a:lnTo>
                  <a:pt x="7119993" y="47648"/>
                </a:lnTo>
                <a:lnTo>
                  <a:pt x="7118870" y="32361"/>
                </a:lnTo>
                <a:lnTo>
                  <a:pt x="7117342" y="32361"/>
                </a:lnTo>
                <a:lnTo>
                  <a:pt x="7119420" y="18134"/>
                </a:lnTo>
                <a:lnTo>
                  <a:pt x="7121929" y="14284"/>
                </a:lnTo>
                <a:close/>
              </a:path>
            </a:pathLst>
          </a:custGeom>
          <a:solidFill>
            <a:srgbClr val="1C1C1B"/>
          </a:solidFill>
        </p:spPr>
        <p:txBody>
          <a:bodyPr wrap="square" lIns="0" tIns="0" rIns="0" bIns="0" rtlCol="0"/>
          <a:lstStyle/>
          <a:p>
            <a:endParaRPr/>
          </a:p>
        </p:txBody>
      </p:sp>
      <p:grpSp>
        <p:nvGrpSpPr>
          <p:cNvPr id="12" name="object 12"/>
          <p:cNvGrpSpPr/>
          <p:nvPr/>
        </p:nvGrpSpPr>
        <p:grpSpPr>
          <a:xfrm>
            <a:off x="149499" y="6899259"/>
            <a:ext cx="7306945" cy="554355"/>
            <a:chOff x="149499" y="6899259"/>
            <a:chExt cx="7306945" cy="554355"/>
          </a:xfrm>
        </p:grpSpPr>
        <p:sp>
          <p:nvSpPr>
            <p:cNvPr id="13" name="object 13"/>
            <p:cNvSpPr/>
            <p:nvPr/>
          </p:nvSpPr>
          <p:spPr>
            <a:xfrm>
              <a:off x="186745" y="6937374"/>
              <a:ext cx="7232650" cy="483234"/>
            </a:xfrm>
            <a:custGeom>
              <a:avLst/>
              <a:gdLst/>
              <a:ahLst/>
              <a:cxnLst/>
              <a:rect l="l" t="t" r="r" b="b"/>
              <a:pathLst>
                <a:path w="7232650" h="483234">
                  <a:moveTo>
                    <a:pt x="6991049" y="482804"/>
                  </a:moveTo>
                  <a:lnTo>
                    <a:pt x="241401" y="482804"/>
                  </a:lnTo>
                  <a:lnTo>
                    <a:pt x="194087" y="478123"/>
                  </a:lnTo>
                  <a:lnTo>
                    <a:pt x="149021" y="464429"/>
                  </a:lnTo>
                  <a:lnTo>
                    <a:pt x="107472" y="442246"/>
                  </a:lnTo>
                  <a:lnTo>
                    <a:pt x="70705" y="412099"/>
                  </a:lnTo>
                  <a:lnTo>
                    <a:pt x="40558" y="375332"/>
                  </a:lnTo>
                  <a:lnTo>
                    <a:pt x="18375" y="333783"/>
                  </a:lnTo>
                  <a:lnTo>
                    <a:pt x="4681" y="288717"/>
                  </a:lnTo>
                  <a:lnTo>
                    <a:pt x="0" y="241402"/>
                  </a:lnTo>
                  <a:lnTo>
                    <a:pt x="4681" y="194087"/>
                  </a:lnTo>
                  <a:lnTo>
                    <a:pt x="18375" y="149021"/>
                  </a:lnTo>
                  <a:lnTo>
                    <a:pt x="40558" y="107472"/>
                  </a:lnTo>
                  <a:lnTo>
                    <a:pt x="70705" y="70705"/>
                  </a:lnTo>
                  <a:lnTo>
                    <a:pt x="107472" y="40558"/>
                  </a:lnTo>
                  <a:lnTo>
                    <a:pt x="149021" y="18375"/>
                  </a:lnTo>
                  <a:lnTo>
                    <a:pt x="194087" y="4681"/>
                  </a:lnTo>
                  <a:lnTo>
                    <a:pt x="241402" y="0"/>
                  </a:lnTo>
                  <a:lnTo>
                    <a:pt x="6991047" y="0"/>
                  </a:lnTo>
                  <a:lnTo>
                    <a:pt x="7038362" y="4681"/>
                  </a:lnTo>
                  <a:lnTo>
                    <a:pt x="7083428" y="18375"/>
                  </a:lnTo>
                  <a:lnTo>
                    <a:pt x="7124978" y="40558"/>
                  </a:lnTo>
                  <a:lnTo>
                    <a:pt x="7161745" y="70705"/>
                  </a:lnTo>
                  <a:lnTo>
                    <a:pt x="7191891" y="107472"/>
                  </a:lnTo>
                  <a:lnTo>
                    <a:pt x="7214074" y="149021"/>
                  </a:lnTo>
                  <a:lnTo>
                    <a:pt x="7227768" y="194087"/>
                  </a:lnTo>
                  <a:lnTo>
                    <a:pt x="7232449" y="241402"/>
                  </a:lnTo>
                  <a:lnTo>
                    <a:pt x="7227768" y="288717"/>
                  </a:lnTo>
                  <a:lnTo>
                    <a:pt x="7214074" y="333783"/>
                  </a:lnTo>
                  <a:lnTo>
                    <a:pt x="7191891" y="375332"/>
                  </a:lnTo>
                  <a:lnTo>
                    <a:pt x="7161745" y="412099"/>
                  </a:lnTo>
                  <a:lnTo>
                    <a:pt x="7124978" y="442246"/>
                  </a:lnTo>
                  <a:lnTo>
                    <a:pt x="7083428" y="464429"/>
                  </a:lnTo>
                  <a:lnTo>
                    <a:pt x="7038362" y="478123"/>
                  </a:lnTo>
                  <a:lnTo>
                    <a:pt x="6991049" y="482804"/>
                  </a:lnTo>
                  <a:close/>
                </a:path>
              </a:pathLst>
            </a:custGeom>
            <a:solidFill>
              <a:srgbClr val="FDFEFE"/>
            </a:solidFill>
          </p:spPr>
          <p:txBody>
            <a:bodyPr wrap="square" lIns="0" tIns="0" rIns="0" bIns="0" rtlCol="0"/>
            <a:lstStyle/>
            <a:p>
              <a:endParaRPr/>
            </a:p>
          </p:txBody>
        </p:sp>
        <p:sp>
          <p:nvSpPr>
            <p:cNvPr id="14" name="object 14"/>
            <p:cNvSpPr/>
            <p:nvPr/>
          </p:nvSpPr>
          <p:spPr>
            <a:xfrm>
              <a:off x="187613" y="6937373"/>
              <a:ext cx="7230745" cy="478155"/>
            </a:xfrm>
            <a:custGeom>
              <a:avLst/>
              <a:gdLst/>
              <a:ahLst/>
              <a:cxnLst/>
              <a:rect l="l" t="t" r="r" b="b"/>
              <a:pathLst>
                <a:path w="7230745" h="478154">
                  <a:moveTo>
                    <a:pt x="6989271" y="0"/>
                  </a:moveTo>
                  <a:lnTo>
                    <a:pt x="7036574" y="4680"/>
                  </a:lnTo>
                  <a:lnTo>
                    <a:pt x="7081628" y="18370"/>
                  </a:lnTo>
                  <a:lnTo>
                    <a:pt x="7123167" y="40548"/>
                  </a:lnTo>
                  <a:lnTo>
                    <a:pt x="7159924" y="70687"/>
                  </a:lnTo>
                  <a:lnTo>
                    <a:pt x="7190064" y="107444"/>
                  </a:lnTo>
                  <a:lnTo>
                    <a:pt x="7212241" y="148983"/>
                  </a:lnTo>
                  <a:lnTo>
                    <a:pt x="7225932" y="194037"/>
                  </a:lnTo>
                  <a:lnTo>
                    <a:pt x="7230612" y="241341"/>
                  </a:lnTo>
                  <a:lnTo>
                    <a:pt x="7225932" y="288644"/>
                  </a:lnTo>
                  <a:lnTo>
                    <a:pt x="7212241" y="333698"/>
                  </a:lnTo>
                  <a:lnTo>
                    <a:pt x="7190064" y="375237"/>
                  </a:lnTo>
                  <a:lnTo>
                    <a:pt x="7159924" y="411995"/>
                  </a:lnTo>
                  <a:lnTo>
                    <a:pt x="7123167" y="442134"/>
                  </a:lnTo>
                  <a:lnTo>
                    <a:pt x="7081628" y="464311"/>
                  </a:lnTo>
                  <a:lnTo>
                    <a:pt x="7036574" y="478002"/>
                  </a:lnTo>
                </a:path>
                <a:path w="7230745" h="478154">
                  <a:moveTo>
                    <a:pt x="133933" y="456276"/>
                  </a:moveTo>
                  <a:lnTo>
                    <a:pt x="107445" y="442134"/>
                  </a:lnTo>
                  <a:lnTo>
                    <a:pt x="70687" y="411995"/>
                  </a:lnTo>
                  <a:lnTo>
                    <a:pt x="51848" y="389019"/>
                  </a:lnTo>
                </a:path>
                <a:path w="7230745" h="478154">
                  <a:moveTo>
                    <a:pt x="0" y="241341"/>
                  </a:moveTo>
                  <a:lnTo>
                    <a:pt x="2069" y="220428"/>
                  </a:lnTo>
                </a:path>
              </a:pathLst>
            </a:custGeom>
            <a:ln w="76228">
              <a:solidFill>
                <a:srgbClr val="004AAC"/>
              </a:solidFill>
            </a:ln>
          </p:spPr>
          <p:txBody>
            <a:bodyPr wrap="square" lIns="0" tIns="0" rIns="0" bIns="0" rtlCol="0"/>
            <a:lstStyle/>
            <a:p>
              <a:endParaRPr/>
            </a:p>
          </p:txBody>
        </p:sp>
      </p:grpSp>
      <p:grpSp>
        <p:nvGrpSpPr>
          <p:cNvPr id="15" name="object 15"/>
          <p:cNvGrpSpPr/>
          <p:nvPr/>
        </p:nvGrpSpPr>
        <p:grpSpPr>
          <a:xfrm>
            <a:off x="3228700" y="2130676"/>
            <a:ext cx="1917700" cy="3545204"/>
            <a:chOff x="3228700" y="2130676"/>
            <a:chExt cx="1917700" cy="3545204"/>
          </a:xfrm>
        </p:grpSpPr>
        <p:pic>
          <p:nvPicPr>
            <p:cNvPr id="16" name="object 16"/>
            <p:cNvPicPr/>
            <p:nvPr/>
          </p:nvPicPr>
          <p:blipFill>
            <a:blip r:embed="rId4" cstate="print"/>
            <a:stretch>
              <a:fillRect/>
            </a:stretch>
          </p:blipFill>
          <p:spPr>
            <a:xfrm>
              <a:off x="3678553" y="2130676"/>
              <a:ext cx="1467402" cy="3544635"/>
            </a:xfrm>
            <a:prstGeom prst="rect">
              <a:avLst/>
            </a:prstGeom>
          </p:spPr>
        </p:pic>
        <p:sp>
          <p:nvSpPr>
            <p:cNvPr id="17" name="object 17"/>
            <p:cNvSpPr/>
            <p:nvPr/>
          </p:nvSpPr>
          <p:spPr>
            <a:xfrm>
              <a:off x="3228695" y="4315674"/>
              <a:ext cx="464184" cy="293370"/>
            </a:xfrm>
            <a:custGeom>
              <a:avLst/>
              <a:gdLst/>
              <a:ahLst/>
              <a:cxnLst/>
              <a:rect l="l" t="t" r="r" b="b"/>
              <a:pathLst>
                <a:path w="464185" h="293370">
                  <a:moveTo>
                    <a:pt x="463842" y="195300"/>
                  </a:moveTo>
                  <a:lnTo>
                    <a:pt x="0" y="195300"/>
                  </a:lnTo>
                  <a:lnTo>
                    <a:pt x="0" y="292950"/>
                  </a:lnTo>
                  <a:lnTo>
                    <a:pt x="463842" y="292950"/>
                  </a:lnTo>
                  <a:lnTo>
                    <a:pt x="463842" y="195300"/>
                  </a:lnTo>
                  <a:close/>
                </a:path>
                <a:path w="464185" h="293370">
                  <a:moveTo>
                    <a:pt x="463842" y="0"/>
                  </a:moveTo>
                  <a:lnTo>
                    <a:pt x="0" y="0"/>
                  </a:lnTo>
                  <a:lnTo>
                    <a:pt x="0" y="97637"/>
                  </a:lnTo>
                  <a:lnTo>
                    <a:pt x="463842" y="97637"/>
                  </a:lnTo>
                  <a:lnTo>
                    <a:pt x="463842" y="0"/>
                  </a:lnTo>
                  <a:close/>
                </a:path>
              </a:pathLst>
            </a:custGeom>
            <a:solidFill>
              <a:srgbClr val="0D3761"/>
            </a:solidFill>
          </p:spPr>
          <p:txBody>
            <a:bodyPr wrap="square" lIns="0" tIns="0" rIns="0" bIns="0" rtlCol="0"/>
            <a:lstStyle/>
            <a:p>
              <a:endParaRPr/>
            </a:p>
          </p:txBody>
        </p:sp>
      </p:grpSp>
      <p:grpSp>
        <p:nvGrpSpPr>
          <p:cNvPr id="18" name="object 18"/>
          <p:cNvGrpSpPr/>
          <p:nvPr/>
        </p:nvGrpSpPr>
        <p:grpSpPr>
          <a:xfrm>
            <a:off x="241989" y="1859341"/>
            <a:ext cx="1964689" cy="3559810"/>
            <a:chOff x="241989" y="1859341"/>
            <a:chExt cx="1964689" cy="3559810"/>
          </a:xfrm>
        </p:grpSpPr>
        <p:pic>
          <p:nvPicPr>
            <p:cNvPr id="19" name="object 19"/>
            <p:cNvPicPr/>
            <p:nvPr/>
          </p:nvPicPr>
          <p:blipFill>
            <a:blip r:embed="rId5" cstate="print"/>
            <a:stretch>
              <a:fillRect/>
            </a:stretch>
          </p:blipFill>
          <p:spPr>
            <a:xfrm>
              <a:off x="989300" y="2277903"/>
              <a:ext cx="1124373" cy="705115"/>
            </a:xfrm>
            <a:prstGeom prst="rect">
              <a:avLst/>
            </a:prstGeom>
          </p:spPr>
        </p:pic>
        <p:sp>
          <p:nvSpPr>
            <p:cNvPr id="20" name="object 20"/>
            <p:cNvSpPr/>
            <p:nvPr/>
          </p:nvSpPr>
          <p:spPr>
            <a:xfrm>
              <a:off x="241989" y="2334038"/>
              <a:ext cx="450850" cy="483870"/>
            </a:xfrm>
            <a:custGeom>
              <a:avLst/>
              <a:gdLst/>
              <a:ahLst/>
              <a:cxnLst/>
              <a:rect l="l" t="t" r="r" b="b"/>
              <a:pathLst>
                <a:path w="450850" h="483869">
                  <a:moveTo>
                    <a:pt x="115943" y="476142"/>
                  </a:moveTo>
                  <a:lnTo>
                    <a:pt x="62866" y="424006"/>
                  </a:lnTo>
                  <a:lnTo>
                    <a:pt x="7879" y="295475"/>
                  </a:lnTo>
                  <a:lnTo>
                    <a:pt x="0" y="258002"/>
                  </a:lnTo>
                  <a:lnTo>
                    <a:pt x="1678" y="238927"/>
                  </a:lnTo>
                  <a:lnTo>
                    <a:pt x="21259" y="196103"/>
                  </a:lnTo>
                  <a:lnTo>
                    <a:pt x="41554" y="176974"/>
                  </a:lnTo>
                  <a:lnTo>
                    <a:pt x="18048" y="122030"/>
                  </a:lnTo>
                  <a:lnTo>
                    <a:pt x="15188" y="112965"/>
                  </a:lnTo>
                  <a:lnTo>
                    <a:pt x="14161" y="103604"/>
                  </a:lnTo>
                  <a:lnTo>
                    <a:pt x="14971" y="94222"/>
                  </a:lnTo>
                  <a:lnTo>
                    <a:pt x="43438" y="58673"/>
                  </a:lnTo>
                  <a:lnTo>
                    <a:pt x="171499" y="3888"/>
                  </a:lnTo>
                  <a:lnTo>
                    <a:pt x="190057" y="0"/>
                  </a:lnTo>
                  <a:lnTo>
                    <a:pt x="199501" y="848"/>
                  </a:lnTo>
                  <a:lnTo>
                    <a:pt x="235061" y="29766"/>
                  </a:lnTo>
                  <a:lnTo>
                    <a:pt x="247299" y="59264"/>
                  </a:lnTo>
                  <a:lnTo>
                    <a:pt x="192230" y="42209"/>
                  </a:lnTo>
                  <a:lnTo>
                    <a:pt x="180568" y="42069"/>
                  </a:lnTo>
                  <a:lnTo>
                    <a:pt x="67319" y="88637"/>
                  </a:lnTo>
                  <a:lnTo>
                    <a:pt x="51008" y="113200"/>
                  </a:lnTo>
                  <a:lnTo>
                    <a:pt x="71801" y="161803"/>
                  </a:lnTo>
                  <a:lnTo>
                    <a:pt x="443787" y="277013"/>
                  </a:lnTo>
                  <a:lnTo>
                    <a:pt x="448255" y="297868"/>
                  </a:lnTo>
                  <a:lnTo>
                    <a:pt x="447209" y="352680"/>
                  </a:lnTo>
                  <a:lnTo>
                    <a:pt x="410775" y="382999"/>
                  </a:lnTo>
                  <a:lnTo>
                    <a:pt x="190341" y="475865"/>
                  </a:lnTo>
                  <a:lnTo>
                    <a:pt x="152497" y="483377"/>
                  </a:lnTo>
                  <a:lnTo>
                    <a:pt x="115943" y="476142"/>
                  </a:lnTo>
                  <a:close/>
                </a:path>
                <a:path w="450850" h="483869">
                  <a:moveTo>
                    <a:pt x="378108" y="120938"/>
                  </a:moveTo>
                  <a:lnTo>
                    <a:pt x="257372" y="83545"/>
                  </a:lnTo>
                  <a:lnTo>
                    <a:pt x="307231" y="62518"/>
                  </a:lnTo>
                  <a:lnTo>
                    <a:pt x="316205" y="63413"/>
                  </a:lnTo>
                  <a:lnTo>
                    <a:pt x="340707" y="76858"/>
                  </a:lnTo>
                  <a:lnTo>
                    <a:pt x="377109" y="118994"/>
                  </a:lnTo>
                  <a:lnTo>
                    <a:pt x="378108" y="120938"/>
                  </a:lnTo>
                  <a:close/>
                </a:path>
                <a:path w="450850" h="483869">
                  <a:moveTo>
                    <a:pt x="443787" y="277013"/>
                  </a:moveTo>
                  <a:lnTo>
                    <a:pt x="71801" y="161803"/>
                  </a:lnTo>
                  <a:lnTo>
                    <a:pt x="226224" y="96680"/>
                  </a:lnTo>
                  <a:lnTo>
                    <a:pt x="207386" y="52647"/>
                  </a:lnTo>
                  <a:lnTo>
                    <a:pt x="201593" y="45810"/>
                  </a:lnTo>
                  <a:lnTo>
                    <a:pt x="192230" y="42209"/>
                  </a:lnTo>
                  <a:lnTo>
                    <a:pt x="247299" y="59264"/>
                  </a:lnTo>
                  <a:lnTo>
                    <a:pt x="257372" y="83545"/>
                  </a:lnTo>
                  <a:lnTo>
                    <a:pt x="378108" y="120938"/>
                  </a:lnTo>
                  <a:lnTo>
                    <a:pt x="421780" y="205961"/>
                  </a:lnTo>
                  <a:lnTo>
                    <a:pt x="439295" y="256049"/>
                  </a:lnTo>
                  <a:lnTo>
                    <a:pt x="443787" y="277013"/>
                  </a:lnTo>
                  <a:close/>
                </a:path>
              </a:pathLst>
            </a:custGeom>
            <a:solidFill>
              <a:srgbClr val="D0EDFF"/>
            </a:solidFill>
          </p:spPr>
          <p:txBody>
            <a:bodyPr wrap="square" lIns="0" tIns="0" rIns="0" bIns="0" rtlCol="0"/>
            <a:lstStyle/>
            <a:p>
              <a:endParaRPr/>
            </a:p>
          </p:txBody>
        </p:sp>
        <p:sp>
          <p:nvSpPr>
            <p:cNvPr id="21" name="object 21"/>
            <p:cNvSpPr/>
            <p:nvPr/>
          </p:nvSpPr>
          <p:spPr>
            <a:xfrm>
              <a:off x="270116" y="2537288"/>
              <a:ext cx="657860" cy="495934"/>
            </a:xfrm>
            <a:custGeom>
              <a:avLst/>
              <a:gdLst/>
              <a:ahLst/>
              <a:cxnLst/>
              <a:rect l="l" t="t" r="r" b="b"/>
              <a:pathLst>
                <a:path w="657860" h="495935">
                  <a:moveTo>
                    <a:pt x="453408" y="135217"/>
                  </a:moveTo>
                  <a:lnTo>
                    <a:pt x="198286" y="56202"/>
                  </a:lnTo>
                  <a:lnTo>
                    <a:pt x="257816" y="67691"/>
                  </a:lnTo>
                  <a:lnTo>
                    <a:pt x="303446" y="75376"/>
                  </a:lnTo>
                  <a:lnTo>
                    <a:pt x="346313" y="86687"/>
                  </a:lnTo>
                  <a:lnTo>
                    <a:pt x="383549" y="99551"/>
                  </a:lnTo>
                  <a:lnTo>
                    <a:pt x="427428" y="119703"/>
                  </a:lnTo>
                  <a:lnTo>
                    <a:pt x="447593" y="131398"/>
                  </a:lnTo>
                  <a:lnTo>
                    <a:pt x="453408" y="135217"/>
                  </a:lnTo>
                  <a:close/>
                </a:path>
                <a:path w="657860" h="495935">
                  <a:moveTo>
                    <a:pt x="97811" y="249059"/>
                  </a:moveTo>
                  <a:lnTo>
                    <a:pt x="60523" y="212432"/>
                  </a:lnTo>
                  <a:lnTo>
                    <a:pt x="5535" y="83900"/>
                  </a:lnTo>
                  <a:lnTo>
                    <a:pt x="0" y="57573"/>
                  </a:lnTo>
                  <a:lnTo>
                    <a:pt x="1178" y="44173"/>
                  </a:lnTo>
                  <a:lnTo>
                    <a:pt x="25473" y="4549"/>
                  </a:lnTo>
                  <a:lnTo>
                    <a:pt x="45708" y="0"/>
                  </a:lnTo>
                  <a:lnTo>
                    <a:pt x="56121" y="2642"/>
                  </a:lnTo>
                  <a:lnTo>
                    <a:pt x="92571" y="18839"/>
                  </a:lnTo>
                  <a:lnTo>
                    <a:pt x="141582" y="38305"/>
                  </a:lnTo>
                  <a:lnTo>
                    <a:pt x="453408" y="135217"/>
                  </a:lnTo>
                  <a:lnTo>
                    <a:pt x="498119" y="167082"/>
                  </a:lnTo>
                  <a:lnTo>
                    <a:pt x="546275" y="212158"/>
                  </a:lnTo>
                  <a:lnTo>
                    <a:pt x="388132" y="163179"/>
                  </a:lnTo>
                  <a:lnTo>
                    <a:pt x="381425" y="161160"/>
                  </a:lnTo>
                  <a:lnTo>
                    <a:pt x="375496" y="161632"/>
                  </a:lnTo>
                  <a:lnTo>
                    <a:pt x="370094" y="161898"/>
                  </a:lnTo>
                  <a:lnTo>
                    <a:pt x="367248" y="162419"/>
                  </a:lnTo>
                  <a:lnTo>
                    <a:pt x="309229" y="183590"/>
                  </a:lnTo>
                  <a:lnTo>
                    <a:pt x="150080" y="248865"/>
                  </a:lnTo>
                  <a:lnTo>
                    <a:pt x="123492" y="254142"/>
                  </a:lnTo>
                  <a:lnTo>
                    <a:pt x="97811" y="249059"/>
                  </a:lnTo>
                  <a:close/>
                </a:path>
                <a:path w="657860" h="495935">
                  <a:moveTo>
                    <a:pt x="419880" y="421902"/>
                  </a:moveTo>
                  <a:lnTo>
                    <a:pt x="427420" y="383246"/>
                  </a:lnTo>
                  <a:lnTo>
                    <a:pt x="433891" y="330476"/>
                  </a:lnTo>
                  <a:lnTo>
                    <a:pt x="434994" y="279253"/>
                  </a:lnTo>
                  <a:lnTo>
                    <a:pt x="428933" y="232408"/>
                  </a:lnTo>
                  <a:lnTo>
                    <a:pt x="413911" y="192772"/>
                  </a:lnTo>
                  <a:lnTo>
                    <a:pt x="388132" y="163179"/>
                  </a:lnTo>
                  <a:lnTo>
                    <a:pt x="546275" y="212158"/>
                  </a:lnTo>
                  <a:lnTo>
                    <a:pt x="581105" y="253693"/>
                  </a:lnTo>
                  <a:lnTo>
                    <a:pt x="605809" y="292016"/>
                  </a:lnTo>
                  <a:lnTo>
                    <a:pt x="627001" y="335326"/>
                  </a:lnTo>
                  <a:lnTo>
                    <a:pt x="643462" y="383781"/>
                  </a:lnTo>
                  <a:lnTo>
                    <a:pt x="653973" y="437538"/>
                  </a:lnTo>
                  <a:lnTo>
                    <a:pt x="657238" y="495416"/>
                  </a:lnTo>
                  <a:lnTo>
                    <a:pt x="419880" y="421902"/>
                  </a:lnTo>
                  <a:close/>
                </a:path>
              </a:pathLst>
            </a:custGeom>
            <a:solidFill>
              <a:srgbClr val="8AC8FE"/>
            </a:solidFill>
          </p:spPr>
          <p:txBody>
            <a:bodyPr wrap="square" lIns="0" tIns="0" rIns="0" bIns="0" rtlCol="0"/>
            <a:lstStyle/>
            <a:p>
              <a:endParaRPr/>
            </a:p>
          </p:txBody>
        </p:sp>
        <p:pic>
          <p:nvPicPr>
            <p:cNvPr id="22" name="object 22"/>
            <p:cNvPicPr/>
            <p:nvPr/>
          </p:nvPicPr>
          <p:blipFill>
            <a:blip r:embed="rId6" cstate="print"/>
            <a:stretch>
              <a:fillRect/>
            </a:stretch>
          </p:blipFill>
          <p:spPr>
            <a:xfrm>
              <a:off x="802044" y="2875661"/>
              <a:ext cx="79968" cy="92697"/>
            </a:xfrm>
            <a:prstGeom prst="rect">
              <a:avLst/>
            </a:prstGeom>
          </p:spPr>
        </p:pic>
        <p:sp>
          <p:nvSpPr>
            <p:cNvPr id="23" name="object 23"/>
            <p:cNvSpPr/>
            <p:nvPr/>
          </p:nvSpPr>
          <p:spPr>
            <a:xfrm>
              <a:off x="546514" y="2398749"/>
              <a:ext cx="121285" cy="311785"/>
            </a:xfrm>
            <a:custGeom>
              <a:avLst/>
              <a:gdLst/>
              <a:ahLst/>
              <a:cxnLst/>
              <a:rect l="l" t="t" r="r" b="b"/>
              <a:pathLst>
                <a:path w="121284" h="311785">
                  <a:moveTo>
                    <a:pt x="118607" y="311769"/>
                  </a:moveTo>
                  <a:lnTo>
                    <a:pt x="115260" y="307093"/>
                  </a:lnTo>
                  <a:lnTo>
                    <a:pt x="111281" y="301551"/>
                  </a:lnTo>
                  <a:lnTo>
                    <a:pt x="107537" y="296318"/>
                  </a:lnTo>
                  <a:lnTo>
                    <a:pt x="79826" y="254148"/>
                  </a:lnTo>
                  <a:lnTo>
                    <a:pt x="54647" y="210122"/>
                  </a:lnTo>
                  <a:lnTo>
                    <a:pt x="33637" y="166334"/>
                  </a:lnTo>
                  <a:lnTo>
                    <a:pt x="12424" y="106815"/>
                  </a:lnTo>
                  <a:lnTo>
                    <a:pt x="194" y="40586"/>
                  </a:lnTo>
                  <a:lnTo>
                    <a:pt x="4" y="4280"/>
                  </a:lnTo>
                  <a:lnTo>
                    <a:pt x="71" y="3266"/>
                  </a:lnTo>
                  <a:lnTo>
                    <a:pt x="686" y="1863"/>
                  </a:lnTo>
                  <a:lnTo>
                    <a:pt x="1019" y="1443"/>
                  </a:lnTo>
                  <a:lnTo>
                    <a:pt x="2670" y="0"/>
                  </a:lnTo>
                  <a:lnTo>
                    <a:pt x="4329" y="98"/>
                  </a:lnTo>
                  <a:lnTo>
                    <a:pt x="5989" y="197"/>
                  </a:lnTo>
                  <a:lnTo>
                    <a:pt x="8192" y="2682"/>
                  </a:lnTo>
                  <a:lnTo>
                    <a:pt x="8081" y="4329"/>
                  </a:lnTo>
                  <a:lnTo>
                    <a:pt x="7631" y="26904"/>
                  </a:lnTo>
                  <a:lnTo>
                    <a:pt x="16157" y="88615"/>
                  </a:lnTo>
                  <a:lnTo>
                    <a:pt x="27799" y="128820"/>
                  </a:lnTo>
                  <a:lnTo>
                    <a:pt x="41544" y="165321"/>
                  </a:lnTo>
                  <a:lnTo>
                    <a:pt x="63622" y="212879"/>
                  </a:lnTo>
                  <a:lnTo>
                    <a:pt x="89827" y="260045"/>
                  </a:lnTo>
                  <a:lnTo>
                    <a:pt x="110856" y="293450"/>
                  </a:lnTo>
                  <a:lnTo>
                    <a:pt x="120952" y="308461"/>
                  </a:lnTo>
                  <a:lnTo>
                    <a:pt x="118607" y="311769"/>
                  </a:lnTo>
                  <a:close/>
                </a:path>
              </a:pathLst>
            </a:custGeom>
            <a:solidFill>
              <a:srgbClr val="C7E1F2"/>
            </a:solidFill>
          </p:spPr>
          <p:txBody>
            <a:bodyPr wrap="square" lIns="0" tIns="0" rIns="0" bIns="0" rtlCol="0"/>
            <a:lstStyle/>
            <a:p>
              <a:endParaRPr/>
            </a:p>
          </p:txBody>
        </p:sp>
        <p:pic>
          <p:nvPicPr>
            <p:cNvPr id="24" name="object 24"/>
            <p:cNvPicPr/>
            <p:nvPr/>
          </p:nvPicPr>
          <p:blipFill>
            <a:blip r:embed="rId7" cstate="print"/>
            <a:stretch>
              <a:fillRect/>
            </a:stretch>
          </p:blipFill>
          <p:spPr>
            <a:xfrm>
              <a:off x="385694" y="2607712"/>
              <a:ext cx="1114845" cy="2810934"/>
            </a:xfrm>
            <a:prstGeom prst="rect">
              <a:avLst/>
            </a:prstGeom>
          </p:spPr>
        </p:pic>
        <p:pic>
          <p:nvPicPr>
            <p:cNvPr id="25" name="object 25"/>
            <p:cNvPicPr/>
            <p:nvPr/>
          </p:nvPicPr>
          <p:blipFill>
            <a:blip r:embed="rId8" cstate="print"/>
            <a:stretch>
              <a:fillRect/>
            </a:stretch>
          </p:blipFill>
          <p:spPr>
            <a:xfrm>
              <a:off x="571294" y="1859341"/>
              <a:ext cx="999689" cy="513965"/>
            </a:xfrm>
            <a:prstGeom prst="rect">
              <a:avLst/>
            </a:prstGeom>
          </p:spPr>
        </p:pic>
        <p:sp>
          <p:nvSpPr>
            <p:cNvPr id="26" name="object 26"/>
            <p:cNvSpPr/>
            <p:nvPr/>
          </p:nvSpPr>
          <p:spPr>
            <a:xfrm>
              <a:off x="1742528" y="4315141"/>
              <a:ext cx="464184" cy="293370"/>
            </a:xfrm>
            <a:custGeom>
              <a:avLst/>
              <a:gdLst/>
              <a:ahLst/>
              <a:cxnLst/>
              <a:rect l="l" t="t" r="r" b="b"/>
              <a:pathLst>
                <a:path w="464185" h="293370">
                  <a:moveTo>
                    <a:pt x="463842" y="195300"/>
                  </a:moveTo>
                  <a:lnTo>
                    <a:pt x="0" y="195300"/>
                  </a:lnTo>
                  <a:lnTo>
                    <a:pt x="0" y="292950"/>
                  </a:lnTo>
                  <a:lnTo>
                    <a:pt x="463842" y="292950"/>
                  </a:lnTo>
                  <a:lnTo>
                    <a:pt x="463842" y="195300"/>
                  </a:lnTo>
                  <a:close/>
                </a:path>
                <a:path w="464185" h="293370">
                  <a:moveTo>
                    <a:pt x="463842" y="0"/>
                  </a:moveTo>
                  <a:lnTo>
                    <a:pt x="0" y="0"/>
                  </a:lnTo>
                  <a:lnTo>
                    <a:pt x="0" y="97637"/>
                  </a:lnTo>
                  <a:lnTo>
                    <a:pt x="463842" y="97637"/>
                  </a:lnTo>
                  <a:lnTo>
                    <a:pt x="463842" y="0"/>
                  </a:lnTo>
                  <a:close/>
                </a:path>
              </a:pathLst>
            </a:custGeom>
            <a:solidFill>
              <a:srgbClr val="0D3761"/>
            </a:solidFill>
          </p:spPr>
          <p:txBody>
            <a:bodyPr wrap="square" lIns="0" tIns="0" rIns="0" bIns="0" rtlCol="0"/>
            <a:lstStyle/>
            <a:p>
              <a:endParaRPr/>
            </a:p>
          </p:txBody>
        </p:sp>
      </p:grpSp>
      <p:sp>
        <p:nvSpPr>
          <p:cNvPr id="27" name="object 27"/>
          <p:cNvSpPr txBox="1"/>
          <p:nvPr/>
        </p:nvSpPr>
        <p:spPr>
          <a:xfrm>
            <a:off x="230042" y="7032292"/>
            <a:ext cx="7120255" cy="3024505"/>
          </a:xfrm>
          <a:prstGeom prst="rect">
            <a:avLst/>
          </a:prstGeom>
        </p:spPr>
        <p:txBody>
          <a:bodyPr vert="horz" wrap="square" lIns="0" tIns="16510" rIns="0" bIns="0" rtlCol="0">
            <a:spAutoFit/>
          </a:bodyPr>
          <a:lstStyle/>
          <a:p>
            <a:pPr marL="41910" algn="just">
              <a:lnSpc>
                <a:spcPct val="100000"/>
              </a:lnSpc>
              <a:spcBef>
                <a:spcPts val="130"/>
              </a:spcBef>
            </a:pPr>
            <a:r>
              <a:rPr sz="1750" b="1" spc="175" dirty="0">
                <a:solidFill>
                  <a:srgbClr val="E32F2B"/>
                </a:solidFill>
                <a:latin typeface="Calibri"/>
                <a:cs typeface="Calibri"/>
              </a:rPr>
              <a:t>1</a:t>
            </a:r>
            <a:r>
              <a:rPr sz="1750" b="1" spc="114" dirty="0">
                <a:solidFill>
                  <a:srgbClr val="E32F2B"/>
                </a:solidFill>
                <a:latin typeface="Calibri"/>
                <a:cs typeface="Calibri"/>
              </a:rPr>
              <a:t> </a:t>
            </a:r>
            <a:r>
              <a:rPr sz="1750" b="1" spc="220" dirty="0">
                <a:solidFill>
                  <a:srgbClr val="E32F2B"/>
                </a:solidFill>
                <a:latin typeface="Calibri"/>
                <a:cs typeface="Calibri"/>
              </a:rPr>
              <a:t>CHAI</a:t>
            </a:r>
            <a:r>
              <a:rPr sz="1750" b="1" spc="114" dirty="0">
                <a:solidFill>
                  <a:srgbClr val="E32F2B"/>
                </a:solidFill>
                <a:latin typeface="Calibri"/>
                <a:cs typeface="Calibri"/>
              </a:rPr>
              <a:t> </a:t>
            </a:r>
            <a:r>
              <a:rPr sz="1750" b="1" spc="195" dirty="0">
                <a:solidFill>
                  <a:srgbClr val="E32F2B"/>
                </a:solidFill>
                <a:latin typeface="Calibri"/>
                <a:cs typeface="Calibri"/>
              </a:rPr>
              <a:t>CAMROX</a:t>
            </a:r>
            <a:r>
              <a:rPr sz="1750" b="1" spc="120" dirty="0">
                <a:solidFill>
                  <a:srgbClr val="E32F2B"/>
                </a:solidFill>
                <a:latin typeface="Calibri"/>
                <a:cs typeface="Calibri"/>
              </a:rPr>
              <a:t> </a:t>
            </a:r>
            <a:r>
              <a:rPr sz="1750" b="1" spc="135" dirty="0">
                <a:solidFill>
                  <a:srgbClr val="E32F2B"/>
                </a:solidFill>
                <a:latin typeface="Calibri"/>
                <a:cs typeface="Calibri"/>
              </a:rPr>
              <a:t>100ML/100,000PPM</a:t>
            </a:r>
            <a:r>
              <a:rPr sz="1750" b="1" spc="114" dirty="0">
                <a:solidFill>
                  <a:srgbClr val="E32F2B"/>
                </a:solidFill>
                <a:latin typeface="Calibri"/>
                <a:cs typeface="Calibri"/>
              </a:rPr>
              <a:t> </a:t>
            </a:r>
            <a:r>
              <a:rPr sz="1750" b="1" spc="270" dirty="0">
                <a:solidFill>
                  <a:srgbClr val="E32F2B"/>
                </a:solidFill>
                <a:latin typeface="Calibri"/>
                <a:cs typeface="Calibri"/>
              </a:rPr>
              <a:t>PHA</a:t>
            </a:r>
            <a:r>
              <a:rPr sz="1750" b="1" spc="120" dirty="0">
                <a:solidFill>
                  <a:srgbClr val="E32F2B"/>
                </a:solidFill>
                <a:latin typeface="Calibri"/>
                <a:cs typeface="Calibri"/>
              </a:rPr>
              <a:t> </a:t>
            </a:r>
            <a:r>
              <a:rPr sz="1750" b="1" spc="185" dirty="0">
                <a:solidFill>
                  <a:srgbClr val="E32F2B"/>
                </a:solidFill>
                <a:latin typeface="Calibri"/>
                <a:cs typeface="Calibri"/>
              </a:rPr>
              <a:t>ĐƯỢC</a:t>
            </a:r>
            <a:r>
              <a:rPr sz="1750" b="1" spc="114" dirty="0">
                <a:solidFill>
                  <a:srgbClr val="E32F2B"/>
                </a:solidFill>
                <a:latin typeface="Calibri"/>
                <a:cs typeface="Calibri"/>
              </a:rPr>
              <a:t> </a:t>
            </a:r>
            <a:r>
              <a:rPr sz="1750" b="1" spc="170" dirty="0">
                <a:solidFill>
                  <a:srgbClr val="E32F2B"/>
                </a:solidFill>
                <a:latin typeface="Calibri"/>
                <a:cs typeface="Calibri"/>
              </a:rPr>
              <a:t>200</a:t>
            </a:r>
            <a:r>
              <a:rPr sz="1750" b="1" spc="120" dirty="0">
                <a:solidFill>
                  <a:srgbClr val="E32F2B"/>
                </a:solidFill>
                <a:latin typeface="Calibri"/>
                <a:cs typeface="Calibri"/>
              </a:rPr>
              <a:t> </a:t>
            </a:r>
            <a:r>
              <a:rPr sz="1750" b="1" spc="190" dirty="0">
                <a:solidFill>
                  <a:srgbClr val="E32F2B"/>
                </a:solidFill>
                <a:latin typeface="Calibri"/>
                <a:cs typeface="Calibri"/>
              </a:rPr>
              <a:t>LÍT</a:t>
            </a:r>
            <a:r>
              <a:rPr sz="1750" b="1" spc="114" dirty="0">
                <a:solidFill>
                  <a:srgbClr val="E32F2B"/>
                </a:solidFill>
                <a:latin typeface="Calibri"/>
                <a:cs typeface="Calibri"/>
              </a:rPr>
              <a:t> NƯỚC.</a:t>
            </a:r>
            <a:endParaRPr sz="1750">
              <a:latin typeface="Calibri"/>
              <a:cs typeface="Calibri"/>
            </a:endParaRPr>
          </a:p>
          <a:p>
            <a:pPr>
              <a:lnSpc>
                <a:spcPct val="100000"/>
              </a:lnSpc>
              <a:spcBef>
                <a:spcPts val="10"/>
              </a:spcBef>
            </a:pPr>
            <a:endParaRPr sz="1850">
              <a:latin typeface="Calibri"/>
              <a:cs typeface="Calibri"/>
            </a:endParaRPr>
          </a:p>
          <a:p>
            <a:pPr marL="12700" marR="89535" algn="just">
              <a:lnSpc>
                <a:spcPct val="148200"/>
              </a:lnSpc>
              <a:spcBef>
                <a:spcPts val="5"/>
              </a:spcBef>
            </a:pPr>
            <a:r>
              <a:rPr sz="1350" b="1" spc="70" dirty="0">
                <a:solidFill>
                  <a:srgbClr val="052F58"/>
                </a:solidFill>
                <a:latin typeface="Calibri"/>
                <a:cs typeface="Calibri"/>
              </a:rPr>
              <a:t>Nhiều</a:t>
            </a:r>
            <a:r>
              <a:rPr sz="1350" b="1" spc="155" dirty="0">
                <a:solidFill>
                  <a:srgbClr val="052F58"/>
                </a:solidFill>
                <a:latin typeface="Calibri"/>
                <a:cs typeface="Calibri"/>
              </a:rPr>
              <a:t> </a:t>
            </a:r>
            <a:r>
              <a:rPr sz="1350" b="1" dirty="0">
                <a:solidFill>
                  <a:srgbClr val="052F58"/>
                </a:solidFill>
                <a:latin typeface="Calibri"/>
                <a:cs typeface="Calibri"/>
              </a:rPr>
              <a:t>người</a:t>
            </a:r>
            <a:r>
              <a:rPr sz="1350" b="1" spc="160" dirty="0">
                <a:solidFill>
                  <a:srgbClr val="052F58"/>
                </a:solidFill>
                <a:latin typeface="Calibri"/>
                <a:cs typeface="Calibri"/>
              </a:rPr>
              <a:t> </a:t>
            </a:r>
            <a:r>
              <a:rPr sz="1350" b="1" spc="110" dirty="0">
                <a:solidFill>
                  <a:srgbClr val="052F58"/>
                </a:solidFill>
                <a:latin typeface="Calibri"/>
                <a:cs typeface="Calibri"/>
              </a:rPr>
              <a:t>vẫn</a:t>
            </a:r>
            <a:r>
              <a:rPr sz="1350" b="1" spc="155" dirty="0">
                <a:solidFill>
                  <a:srgbClr val="052F58"/>
                </a:solidFill>
                <a:latin typeface="Calibri"/>
                <a:cs typeface="Calibri"/>
              </a:rPr>
              <a:t> </a:t>
            </a:r>
            <a:r>
              <a:rPr sz="1350" b="1" spc="85" dirty="0">
                <a:solidFill>
                  <a:srgbClr val="052F58"/>
                </a:solidFill>
                <a:latin typeface="Calibri"/>
                <a:cs typeface="Calibri"/>
              </a:rPr>
              <a:t>chọn</a:t>
            </a:r>
            <a:r>
              <a:rPr sz="1350" b="1" spc="160" dirty="0">
                <a:solidFill>
                  <a:srgbClr val="052F58"/>
                </a:solidFill>
                <a:latin typeface="Calibri"/>
                <a:cs typeface="Calibri"/>
              </a:rPr>
              <a:t> </a:t>
            </a:r>
            <a:r>
              <a:rPr sz="1350" b="1" spc="105" dirty="0">
                <a:solidFill>
                  <a:srgbClr val="052F58"/>
                </a:solidFill>
                <a:latin typeface="Calibri"/>
                <a:cs typeface="Calibri"/>
              </a:rPr>
              <a:t>uống</a:t>
            </a:r>
            <a:r>
              <a:rPr sz="1350" b="1" spc="160" dirty="0">
                <a:solidFill>
                  <a:srgbClr val="052F58"/>
                </a:solidFill>
                <a:latin typeface="Calibri"/>
                <a:cs typeface="Calibri"/>
              </a:rPr>
              <a:t> </a:t>
            </a:r>
            <a:r>
              <a:rPr sz="1350" b="1" dirty="0">
                <a:solidFill>
                  <a:srgbClr val="052F58"/>
                </a:solidFill>
                <a:latin typeface="Calibri"/>
                <a:cs typeface="Calibri"/>
              </a:rPr>
              <a:t>nước</a:t>
            </a:r>
            <a:r>
              <a:rPr sz="1350" b="1" spc="155" dirty="0">
                <a:solidFill>
                  <a:srgbClr val="052F58"/>
                </a:solidFill>
                <a:latin typeface="Calibri"/>
                <a:cs typeface="Calibri"/>
              </a:rPr>
              <a:t> </a:t>
            </a:r>
            <a:r>
              <a:rPr sz="1350" b="1" spc="100" dirty="0">
                <a:solidFill>
                  <a:srgbClr val="052F58"/>
                </a:solidFill>
                <a:latin typeface="Calibri"/>
                <a:cs typeface="Calibri"/>
              </a:rPr>
              <a:t>đóng</a:t>
            </a:r>
            <a:r>
              <a:rPr sz="1350" b="1" spc="160" dirty="0">
                <a:solidFill>
                  <a:srgbClr val="052F58"/>
                </a:solidFill>
                <a:latin typeface="Calibri"/>
                <a:cs typeface="Calibri"/>
              </a:rPr>
              <a:t> </a:t>
            </a:r>
            <a:r>
              <a:rPr sz="1350" b="1" spc="95" dirty="0">
                <a:solidFill>
                  <a:srgbClr val="052F58"/>
                </a:solidFill>
                <a:latin typeface="Calibri"/>
                <a:cs typeface="Calibri"/>
              </a:rPr>
              <a:t>chai</a:t>
            </a:r>
            <a:r>
              <a:rPr sz="1350" b="1" spc="160" dirty="0">
                <a:solidFill>
                  <a:srgbClr val="052F58"/>
                </a:solidFill>
                <a:latin typeface="Calibri"/>
                <a:cs typeface="Calibri"/>
              </a:rPr>
              <a:t> </a:t>
            </a:r>
            <a:r>
              <a:rPr sz="1350" b="1" spc="105" dirty="0">
                <a:solidFill>
                  <a:srgbClr val="052F58"/>
                </a:solidFill>
                <a:latin typeface="Calibri"/>
                <a:cs typeface="Calibri"/>
              </a:rPr>
              <a:t>hoặc</a:t>
            </a:r>
            <a:r>
              <a:rPr sz="1350" b="1" spc="155" dirty="0">
                <a:solidFill>
                  <a:srgbClr val="052F58"/>
                </a:solidFill>
                <a:latin typeface="Calibri"/>
                <a:cs typeface="Calibri"/>
              </a:rPr>
              <a:t> </a:t>
            </a:r>
            <a:r>
              <a:rPr sz="1350" b="1" spc="114" dirty="0">
                <a:solidFill>
                  <a:srgbClr val="052F58"/>
                </a:solidFill>
                <a:latin typeface="Calibri"/>
                <a:cs typeface="Calibri"/>
              </a:rPr>
              <a:t>dùng</a:t>
            </a:r>
            <a:r>
              <a:rPr sz="1350" b="1" spc="160" dirty="0">
                <a:solidFill>
                  <a:srgbClr val="052F58"/>
                </a:solidFill>
                <a:latin typeface="Calibri"/>
                <a:cs typeface="Calibri"/>
              </a:rPr>
              <a:t> </a:t>
            </a:r>
            <a:r>
              <a:rPr sz="1350" b="1" spc="80" dirty="0">
                <a:solidFill>
                  <a:srgbClr val="052F58"/>
                </a:solidFill>
                <a:latin typeface="Calibri"/>
                <a:cs typeface="Calibri"/>
              </a:rPr>
              <a:t>dịch</a:t>
            </a:r>
            <a:r>
              <a:rPr sz="1350" b="1" spc="160" dirty="0">
                <a:solidFill>
                  <a:srgbClr val="052F58"/>
                </a:solidFill>
                <a:latin typeface="Calibri"/>
                <a:cs typeface="Calibri"/>
              </a:rPr>
              <a:t> </a:t>
            </a:r>
            <a:r>
              <a:rPr sz="1350" b="1" spc="80" dirty="0">
                <a:solidFill>
                  <a:srgbClr val="052F58"/>
                </a:solidFill>
                <a:latin typeface="Calibri"/>
                <a:cs typeface="Calibri"/>
              </a:rPr>
              <a:t>vụ</a:t>
            </a:r>
            <a:r>
              <a:rPr sz="1350" b="1" spc="155" dirty="0">
                <a:solidFill>
                  <a:srgbClr val="052F58"/>
                </a:solidFill>
                <a:latin typeface="Calibri"/>
                <a:cs typeface="Calibri"/>
              </a:rPr>
              <a:t> </a:t>
            </a:r>
            <a:r>
              <a:rPr sz="1350" b="1" spc="110" dirty="0">
                <a:solidFill>
                  <a:srgbClr val="052F58"/>
                </a:solidFill>
                <a:latin typeface="Calibri"/>
                <a:cs typeface="Calibri"/>
              </a:rPr>
              <a:t>giao</a:t>
            </a:r>
            <a:r>
              <a:rPr sz="1350" b="1" spc="160" dirty="0">
                <a:solidFill>
                  <a:srgbClr val="052F58"/>
                </a:solidFill>
                <a:latin typeface="Calibri"/>
                <a:cs typeface="Calibri"/>
              </a:rPr>
              <a:t> </a:t>
            </a:r>
            <a:r>
              <a:rPr sz="1350" b="1" dirty="0">
                <a:solidFill>
                  <a:srgbClr val="052F58"/>
                </a:solidFill>
                <a:latin typeface="Calibri"/>
                <a:cs typeface="Calibri"/>
              </a:rPr>
              <a:t>nước</a:t>
            </a:r>
            <a:r>
              <a:rPr sz="1350" b="1" spc="155" dirty="0">
                <a:solidFill>
                  <a:srgbClr val="052F58"/>
                </a:solidFill>
                <a:latin typeface="Calibri"/>
                <a:cs typeface="Calibri"/>
              </a:rPr>
              <a:t> </a:t>
            </a:r>
            <a:r>
              <a:rPr sz="1350" b="1" spc="95" dirty="0">
                <a:solidFill>
                  <a:srgbClr val="052F58"/>
                </a:solidFill>
                <a:latin typeface="Calibri"/>
                <a:cs typeface="Calibri"/>
              </a:rPr>
              <a:t>tận</a:t>
            </a:r>
            <a:r>
              <a:rPr sz="1350" b="1" spc="160" dirty="0">
                <a:solidFill>
                  <a:srgbClr val="052F58"/>
                </a:solidFill>
                <a:latin typeface="Calibri"/>
                <a:cs typeface="Calibri"/>
              </a:rPr>
              <a:t> </a:t>
            </a:r>
            <a:r>
              <a:rPr sz="1350" b="1" dirty="0">
                <a:solidFill>
                  <a:srgbClr val="052F58"/>
                </a:solidFill>
                <a:latin typeface="Calibri"/>
                <a:cs typeface="Calibri"/>
              </a:rPr>
              <a:t>nơi</a:t>
            </a:r>
            <a:r>
              <a:rPr sz="1350" b="1" spc="160" dirty="0">
                <a:solidFill>
                  <a:srgbClr val="052F58"/>
                </a:solidFill>
                <a:latin typeface="Calibri"/>
                <a:cs typeface="Calibri"/>
              </a:rPr>
              <a:t> </a:t>
            </a:r>
            <a:r>
              <a:rPr sz="1350" b="1" spc="40" dirty="0">
                <a:solidFill>
                  <a:srgbClr val="052F58"/>
                </a:solidFill>
                <a:latin typeface="Calibri"/>
                <a:cs typeface="Calibri"/>
              </a:rPr>
              <a:t>mỗi </a:t>
            </a:r>
            <a:r>
              <a:rPr sz="1350" b="1" spc="100" dirty="0">
                <a:solidFill>
                  <a:srgbClr val="052F58"/>
                </a:solidFill>
                <a:latin typeface="Calibri"/>
                <a:cs typeface="Calibri"/>
              </a:rPr>
              <a:t>ngày.</a:t>
            </a:r>
            <a:r>
              <a:rPr sz="1350" b="1" spc="240" dirty="0">
                <a:solidFill>
                  <a:srgbClr val="052F58"/>
                </a:solidFill>
                <a:latin typeface="Calibri"/>
                <a:cs typeface="Calibri"/>
              </a:rPr>
              <a:t> </a:t>
            </a:r>
            <a:r>
              <a:rPr sz="1350" b="1" spc="90" dirty="0">
                <a:solidFill>
                  <a:srgbClr val="052F58"/>
                </a:solidFill>
                <a:latin typeface="Calibri"/>
                <a:cs typeface="Calibri"/>
              </a:rPr>
              <a:t>Nhưng</a:t>
            </a:r>
            <a:r>
              <a:rPr sz="1350" b="1" spc="240" dirty="0">
                <a:solidFill>
                  <a:srgbClr val="052F58"/>
                </a:solidFill>
                <a:latin typeface="Calibri"/>
                <a:cs typeface="Calibri"/>
              </a:rPr>
              <a:t> </a:t>
            </a:r>
            <a:r>
              <a:rPr sz="1350" b="1" spc="90" dirty="0">
                <a:solidFill>
                  <a:srgbClr val="052F58"/>
                </a:solidFill>
                <a:latin typeface="Calibri"/>
                <a:cs typeface="Calibri"/>
              </a:rPr>
              <a:t>có</a:t>
            </a:r>
            <a:r>
              <a:rPr sz="1350" b="1" spc="240" dirty="0">
                <a:solidFill>
                  <a:srgbClr val="052F58"/>
                </a:solidFill>
                <a:latin typeface="Calibri"/>
                <a:cs typeface="Calibri"/>
              </a:rPr>
              <a:t> </a:t>
            </a:r>
            <a:r>
              <a:rPr sz="1350" b="1" spc="114" dirty="0">
                <a:solidFill>
                  <a:srgbClr val="052F58"/>
                </a:solidFill>
                <a:latin typeface="Calibri"/>
                <a:cs typeface="Calibri"/>
              </a:rPr>
              <a:t>bao</a:t>
            </a:r>
            <a:r>
              <a:rPr sz="1350" b="1" spc="240" dirty="0">
                <a:solidFill>
                  <a:srgbClr val="052F58"/>
                </a:solidFill>
                <a:latin typeface="Calibri"/>
                <a:cs typeface="Calibri"/>
              </a:rPr>
              <a:t> </a:t>
            </a:r>
            <a:r>
              <a:rPr sz="1350" b="1" spc="50" dirty="0">
                <a:solidFill>
                  <a:srgbClr val="052F58"/>
                </a:solidFill>
                <a:latin typeface="Calibri"/>
                <a:cs typeface="Calibri"/>
              </a:rPr>
              <a:t>giờ</a:t>
            </a:r>
            <a:r>
              <a:rPr sz="1350" b="1" spc="240" dirty="0">
                <a:solidFill>
                  <a:srgbClr val="052F58"/>
                </a:solidFill>
                <a:latin typeface="Calibri"/>
                <a:cs typeface="Calibri"/>
              </a:rPr>
              <a:t> </a:t>
            </a:r>
            <a:r>
              <a:rPr sz="1350" b="1" spc="120" dirty="0">
                <a:solidFill>
                  <a:srgbClr val="052F58"/>
                </a:solidFill>
                <a:latin typeface="Calibri"/>
                <a:cs typeface="Calibri"/>
              </a:rPr>
              <a:t>bạn</a:t>
            </a:r>
            <a:r>
              <a:rPr sz="1350" b="1" spc="240" dirty="0">
                <a:solidFill>
                  <a:srgbClr val="052F58"/>
                </a:solidFill>
                <a:latin typeface="Calibri"/>
                <a:cs typeface="Calibri"/>
              </a:rPr>
              <a:t> </a:t>
            </a:r>
            <a:r>
              <a:rPr sz="1350" b="1" dirty="0">
                <a:solidFill>
                  <a:srgbClr val="052F58"/>
                </a:solidFill>
                <a:latin typeface="Calibri"/>
                <a:cs typeface="Calibri"/>
              </a:rPr>
              <a:t>tự</a:t>
            </a:r>
            <a:r>
              <a:rPr sz="1350" b="1" spc="240" dirty="0">
                <a:solidFill>
                  <a:srgbClr val="052F58"/>
                </a:solidFill>
                <a:latin typeface="Calibri"/>
                <a:cs typeface="Calibri"/>
              </a:rPr>
              <a:t> </a:t>
            </a:r>
            <a:r>
              <a:rPr sz="1350" b="1" dirty="0">
                <a:solidFill>
                  <a:srgbClr val="052F58"/>
                </a:solidFill>
                <a:latin typeface="Calibri"/>
                <a:cs typeface="Calibri"/>
              </a:rPr>
              <a:t>hỏi:</a:t>
            </a:r>
            <a:r>
              <a:rPr sz="1350" b="1" spc="240" dirty="0">
                <a:solidFill>
                  <a:srgbClr val="052F58"/>
                </a:solidFill>
                <a:latin typeface="Calibri"/>
                <a:cs typeface="Calibri"/>
              </a:rPr>
              <a:t> </a:t>
            </a:r>
            <a:r>
              <a:rPr sz="1350" b="1" spc="80" dirty="0">
                <a:solidFill>
                  <a:srgbClr val="052F58"/>
                </a:solidFill>
                <a:latin typeface="Calibri"/>
                <a:cs typeface="Calibri"/>
              </a:rPr>
              <a:t>Liệu</a:t>
            </a:r>
            <a:r>
              <a:rPr sz="1350" b="1" spc="240" dirty="0">
                <a:solidFill>
                  <a:srgbClr val="052F58"/>
                </a:solidFill>
                <a:latin typeface="Calibri"/>
                <a:cs typeface="Calibri"/>
              </a:rPr>
              <a:t> </a:t>
            </a:r>
            <a:r>
              <a:rPr sz="1350" b="1" spc="80" dirty="0">
                <a:solidFill>
                  <a:srgbClr val="052F58"/>
                </a:solidFill>
                <a:latin typeface="Calibri"/>
                <a:cs typeface="Calibri"/>
              </a:rPr>
              <a:t>những</a:t>
            </a:r>
            <a:r>
              <a:rPr sz="1350" b="1" spc="240" dirty="0">
                <a:solidFill>
                  <a:srgbClr val="052F58"/>
                </a:solidFill>
                <a:latin typeface="Calibri"/>
                <a:cs typeface="Calibri"/>
              </a:rPr>
              <a:t> </a:t>
            </a:r>
            <a:r>
              <a:rPr sz="1350" b="1" spc="65" dirty="0">
                <a:solidFill>
                  <a:srgbClr val="052F58"/>
                </a:solidFill>
                <a:latin typeface="Calibri"/>
                <a:cs typeface="Calibri"/>
              </a:rPr>
              <a:t>loại</a:t>
            </a:r>
            <a:r>
              <a:rPr sz="1350" b="1" spc="240" dirty="0">
                <a:solidFill>
                  <a:srgbClr val="052F58"/>
                </a:solidFill>
                <a:latin typeface="Calibri"/>
                <a:cs typeface="Calibri"/>
              </a:rPr>
              <a:t> </a:t>
            </a:r>
            <a:r>
              <a:rPr sz="1350" b="1" dirty="0">
                <a:solidFill>
                  <a:srgbClr val="052F58"/>
                </a:solidFill>
                <a:latin typeface="Calibri"/>
                <a:cs typeface="Calibri"/>
              </a:rPr>
              <a:t>nước</a:t>
            </a:r>
            <a:r>
              <a:rPr sz="1350" b="1" spc="240" dirty="0">
                <a:solidFill>
                  <a:srgbClr val="052F58"/>
                </a:solidFill>
                <a:latin typeface="Calibri"/>
                <a:cs typeface="Calibri"/>
              </a:rPr>
              <a:t> </a:t>
            </a:r>
            <a:r>
              <a:rPr sz="1350" b="1" spc="65" dirty="0">
                <a:solidFill>
                  <a:srgbClr val="052F58"/>
                </a:solidFill>
                <a:latin typeface="Calibri"/>
                <a:cs typeface="Calibri"/>
              </a:rPr>
              <a:t>đó</a:t>
            </a:r>
            <a:r>
              <a:rPr sz="1350" b="1" spc="240" dirty="0">
                <a:solidFill>
                  <a:srgbClr val="052F58"/>
                </a:solidFill>
                <a:latin typeface="Calibri"/>
                <a:cs typeface="Calibri"/>
              </a:rPr>
              <a:t> </a:t>
            </a:r>
            <a:r>
              <a:rPr sz="1350" b="1" spc="90" dirty="0">
                <a:solidFill>
                  <a:srgbClr val="052F58"/>
                </a:solidFill>
                <a:latin typeface="Calibri"/>
                <a:cs typeface="Calibri"/>
              </a:rPr>
              <a:t>có</a:t>
            </a:r>
            <a:r>
              <a:rPr sz="1350" b="1" spc="240" dirty="0">
                <a:solidFill>
                  <a:srgbClr val="052F58"/>
                </a:solidFill>
                <a:latin typeface="Calibri"/>
                <a:cs typeface="Calibri"/>
              </a:rPr>
              <a:t> </a:t>
            </a:r>
            <a:r>
              <a:rPr sz="1350" b="1" dirty="0">
                <a:solidFill>
                  <a:srgbClr val="052F58"/>
                </a:solidFill>
                <a:latin typeface="Calibri"/>
                <a:cs typeface="Calibri"/>
              </a:rPr>
              <a:t>thực</a:t>
            </a:r>
            <a:r>
              <a:rPr sz="1350" b="1" spc="240" dirty="0">
                <a:solidFill>
                  <a:srgbClr val="052F58"/>
                </a:solidFill>
                <a:latin typeface="Calibri"/>
                <a:cs typeface="Calibri"/>
              </a:rPr>
              <a:t> </a:t>
            </a:r>
            <a:r>
              <a:rPr sz="1350" b="1" dirty="0">
                <a:solidFill>
                  <a:srgbClr val="052F58"/>
                </a:solidFill>
                <a:latin typeface="Calibri"/>
                <a:cs typeface="Calibri"/>
              </a:rPr>
              <a:t>sự</a:t>
            </a:r>
            <a:r>
              <a:rPr sz="1350" b="1" spc="240" dirty="0">
                <a:solidFill>
                  <a:srgbClr val="052F58"/>
                </a:solidFill>
                <a:latin typeface="Calibri"/>
                <a:cs typeface="Calibri"/>
              </a:rPr>
              <a:t> </a:t>
            </a:r>
            <a:r>
              <a:rPr sz="1350" b="1" spc="50" dirty="0">
                <a:solidFill>
                  <a:srgbClr val="052F58"/>
                </a:solidFill>
                <a:latin typeface="Calibri"/>
                <a:cs typeface="Calibri"/>
              </a:rPr>
              <a:t>tốt</a:t>
            </a:r>
            <a:r>
              <a:rPr sz="1350" b="1" spc="240" dirty="0">
                <a:solidFill>
                  <a:srgbClr val="052F58"/>
                </a:solidFill>
                <a:latin typeface="Calibri"/>
                <a:cs typeface="Calibri"/>
              </a:rPr>
              <a:t> </a:t>
            </a:r>
            <a:r>
              <a:rPr sz="1350" b="1" spc="90" dirty="0">
                <a:solidFill>
                  <a:srgbClr val="052F58"/>
                </a:solidFill>
                <a:latin typeface="Calibri"/>
                <a:cs typeface="Calibri"/>
              </a:rPr>
              <a:t>cho</a:t>
            </a:r>
            <a:r>
              <a:rPr sz="1350" b="1" spc="240" dirty="0">
                <a:solidFill>
                  <a:srgbClr val="052F58"/>
                </a:solidFill>
                <a:latin typeface="Calibri"/>
                <a:cs typeface="Calibri"/>
              </a:rPr>
              <a:t> </a:t>
            </a:r>
            <a:r>
              <a:rPr sz="1350" b="1" spc="40" dirty="0">
                <a:solidFill>
                  <a:srgbClr val="052F58"/>
                </a:solidFill>
                <a:latin typeface="Calibri"/>
                <a:cs typeface="Calibri"/>
              </a:rPr>
              <a:t>sức </a:t>
            </a:r>
            <a:r>
              <a:rPr sz="1350" b="1" spc="75" dirty="0">
                <a:solidFill>
                  <a:srgbClr val="052F58"/>
                </a:solidFill>
                <a:latin typeface="Calibri"/>
                <a:cs typeface="Calibri"/>
              </a:rPr>
              <a:t>khỏe</a:t>
            </a:r>
            <a:r>
              <a:rPr sz="1350" b="1" spc="65" dirty="0">
                <a:solidFill>
                  <a:srgbClr val="052F58"/>
                </a:solidFill>
                <a:latin typeface="Calibri"/>
                <a:cs typeface="Calibri"/>
              </a:rPr>
              <a:t> </a:t>
            </a:r>
            <a:r>
              <a:rPr sz="1350" b="1" spc="114" dirty="0">
                <a:solidFill>
                  <a:srgbClr val="052F58"/>
                </a:solidFill>
                <a:latin typeface="Calibri"/>
                <a:cs typeface="Calibri"/>
              </a:rPr>
              <a:t>của</a:t>
            </a:r>
            <a:r>
              <a:rPr sz="1350" b="1" spc="70" dirty="0">
                <a:solidFill>
                  <a:srgbClr val="052F58"/>
                </a:solidFill>
                <a:latin typeface="Calibri"/>
                <a:cs typeface="Calibri"/>
              </a:rPr>
              <a:t> </a:t>
            </a:r>
            <a:r>
              <a:rPr sz="1350" b="1" spc="75" dirty="0">
                <a:solidFill>
                  <a:srgbClr val="052F58"/>
                </a:solidFill>
                <a:latin typeface="Calibri"/>
                <a:cs typeface="Calibri"/>
              </a:rPr>
              <a:t>mình</a:t>
            </a:r>
            <a:r>
              <a:rPr sz="1350" b="1" spc="65" dirty="0">
                <a:solidFill>
                  <a:srgbClr val="052F58"/>
                </a:solidFill>
                <a:latin typeface="Calibri"/>
                <a:cs typeface="Calibri"/>
              </a:rPr>
              <a:t> </a:t>
            </a:r>
            <a:r>
              <a:rPr sz="1350" b="1" spc="75" dirty="0">
                <a:solidFill>
                  <a:srgbClr val="052F58"/>
                </a:solidFill>
                <a:latin typeface="Calibri"/>
                <a:cs typeface="Calibri"/>
              </a:rPr>
              <a:t>không?</a:t>
            </a:r>
            <a:endParaRPr sz="1350">
              <a:latin typeface="Calibri"/>
              <a:cs typeface="Calibri"/>
            </a:endParaRPr>
          </a:p>
          <a:p>
            <a:pPr marL="12700" marR="89535" algn="just">
              <a:lnSpc>
                <a:spcPct val="148200"/>
              </a:lnSpc>
            </a:pPr>
            <a:r>
              <a:rPr sz="1350" b="1" spc="114" dirty="0">
                <a:solidFill>
                  <a:srgbClr val="052F58"/>
                </a:solidFill>
                <a:latin typeface="Calibri"/>
                <a:cs typeface="Calibri"/>
              </a:rPr>
              <a:t>Thật</a:t>
            </a:r>
            <a:r>
              <a:rPr sz="1350" b="1" spc="165" dirty="0">
                <a:solidFill>
                  <a:srgbClr val="052F58"/>
                </a:solidFill>
                <a:latin typeface="Calibri"/>
                <a:cs typeface="Calibri"/>
              </a:rPr>
              <a:t> </a:t>
            </a:r>
            <a:r>
              <a:rPr sz="1350" b="1" spc="65" dirty="0">
                <a:solidFill>
                  <a:srgbClr val="052F58"/>
                </a:solidFill>
                <a:latin typeface="Calibri"/>
                <a:cs typeface="Calibri"/>
              </a:rPr>
              <a:t>ra,</a:t>
            </a:r>
            <a:r>
              <a:rPr sz="1350" b="1" spc="170" dirty="0">
                <a:solidFill>
                  <a:srgbClr val="052F58"/>
                </a:solidFill>
                <a:latin typeface="Calibri"/>
                <a:cs typeface="Calibri"/>
              </a:rPr>
              <a:t> </a:t>
            </a:r>
            <a:r>
              <a:rPr sz="1350" b="1" spc="70" dirty="0">
                <a:solidFill>
                  <a:srgbClr val="052F58"/>
                </a:solidFill>
                <a:latin typeface="Calibri"/>
                <a:cs typeface="Calibri"/>
              </a:rPr>
              <a:t>nếu</a:t>
            </a:r>
            <a:r>
              <a:rPr sz="1350" b="1" spc="170" dirty="0">
                <a:solidFill>
                  <a:srgbClr val="052F58"/>
                </a:solidFill>
                <a:latin typeface="Calibri"/>
                <a:cs typeface="Calibri"/>
              </a:rPr>
              <a:t> </a:t>
            </a:r>
            <a:r>
              <a:rPr sz="1350" b="1" spc="70" dirty="0">
                <a:solidFill>
                  <a:srgbClr val="052F58"/>
                </a:solidFill>
                <a:latin typeface="Calibri"/>
                <a:cs typeface="Calibri"/>
              </a:rPr>
              <a:t>xét</a:t>
            </a:r>
            <a:r>
              <a:rPr sz="1350" b="1" spc="170" dirty="0">
                <a:solidFill>
                  <a:srgbClr val="052F58"/>
                </a:solidFill>
                <a:latin typeface="Calibri"/>
                <a:cs typeface="Calibri"/>
              </a:rPr>
              <a:t> </a:t>
            </a:r>
            <a:r>
              <a:rPr sz="1350" b="1" spc="70" dirty="0">
                <a:solidFill>
                  <a:srgbClr val="052F58"/>
                </a:solidFill>
                <a:latin typeface="Calibri"/>
                <a:cs typeface="Calibri"/>
              </a:rPr>
              <a:t>về</a:t>
            </a:r>
            <a:r>
              <a:rPr sz="1350" b="1" spc="170" dirty="0">
                <a:solidFill>
                  <a:srgbClr val="052F58"/>
                </a:solidFill>
                <a:latin typeface="Calibri"/>
                <a:cs typeface="Calibri"/>
              </a:rPr>
              <a:t> </a:t>
            </a:r>
            <a:r>
              <a:rPr sz="1350" b="1" dirty="0">
                <a:solidFill>
                  <a:srgbClr val="052F58"/>
                </a:solidFill>
                <a:latin typeface="Calibri"/>
                <a:cs typeface="Calibri"/>
              </a:rPr>
              <a:t>tiêu</a:t>
            </a:r>
            <a:r>
              <a:rPr sz="1350" b="1" spc="170" dirty="0">
                <a:solidFill>
                  <a:srgbClr val="052F58"/>
                </a:solidFill>
                <a:latin typeface="Calibri"/>
                <a:cs typeface="Calibri"/>
              </a:rPr>
              <a:t> </a:t>
            </a:r>
            <a:r>
              <a:rPr sz="1350" b="1" spc="105" dirty="0">
                <a:solidFill>
                  <a:srgbClr val="052F58"/>
                </a:solidFill>
                <a:latin typeface="Calibri"/>
                <a:cs typeface="Calibri"/>
              </a:rPr>
              <a:t>chuẩn</a:t>
            </a:r>
            <a:r>
              <a:rPr sz="1350" b="1" spc="170" dirty="0">
                <a:solidFill>
                  <a:srgbClr val="052F58"/>
                </a:solidFill>
                <a:latin typeface="Calibri"/>
                <a:cs typeface="Calibri"/>
              </a:rPr>
              <a:t> </a:t>
            </a:r>
            <a:r>
              <a:rPr sz="1350" b="1" spc="65" dirty="0">
                <a:solidFill>
                  <a:srgbClr val="052F58"/>
                </a:solidFill>
                <a:latin typeface="Calibri"/>
                <a:cs typeface="Calibri"/>
              </a:rPr>
              <a:t>kiểm</a:t>
            </a:r>
            <a:r>
              <a:rPr sz="1350" b="1" spc="170" dirty="0">
                <a:solidFill>
                  <a:srgbClr val="052F58"/>
                </a:solidFill>
                <a:latin typeface="Calibri"/>
                <a:cs typeface="Calibri"/>
              </a:rPr>
              <a:t> </a:t>
            </a:r>
            <a:r>
              <a:rPr sz="1350" b="1" dirty="0">
                <a:solidFill>
                  <a:srgbClr val="052F58"/>
                </a:solidFill>
                <a:latin typeface="Calibri"/>
                <a:cs typeface="Calibri"/>
              </a:rPr>
              <a:t>định,</a:t>
            </a:r>
            <a:r>
              <a:rPr sz="1350" b="1" spc="165" dirty="0">
                <a:solidFill>
                  <a:srgbClr val="052F58"/>
                </a:solidFill>
                <a:latin typeface="Calibri"/>
                <a:cs typeface="Calibri"/>
              </a:rPr>
              <a:t> </a:t>
            </a:r>
            <a:r>
              <a:rPr sz="1350" b="1" dirty="0">
                <a:solidFill>
                  <a:srgbClr val="052F58"/>
                </a:solidFill>
                <a:latin typeface="Calibri"/>
                <a:cs typeface="Calibri"/>
              </a:rPr>
              <a:t>nước</a:t>
            </a:r>
            <a:r>
              <a:rPr sz="1350" b="1" spc="170" dirty="0">
                <a:solidFill>
                  <a:srgbClr val="052F58"/>
                </a:solidFill>
                <a:latin typeface="Calibri"/>
                <a:cs typeface="Calibri"/>
              </a:rPr>
              <a:t> </a:t>
            </a:r>
            <a:r>
              <a:rPr sz="1350" b="1" spc="120" dirty="0">
                <a:solidFill>
                  <a:srgbClr val="052F58"/>
                </a:solidFill>
                <a:latin typeface="Calibri"/>
                <a:cs typeface="Calibri"/>
              </a:rPr>
              <a:t>máy</a:t>
            </a:r>
            <a:r>
              <a:rPr sz="1350" b="1" spc="170" dirty="0">
                <a:solidFill>
                  <a:srgbClr val="052F58"/>
                </a:solidFill>
                <a:latin typeface="Calibri"/>
                <a:cs typeface="Calibri"/>
              </a:rPr>
              <a:t> </a:t>
            </a:r>
            <a:r>
              <a:rPr sz="1350" b="1" spc="50" dirty="0">
                <a:solidFill>
                  <a:srgbClr val="052F58"/>
                </a:solidFill>
                <a:latin typeface="Calibri"/>
                <a:cs typeface="Calibri"/>
              </a:rPr>
              <a:t>thường</a:t>
            </a:r>
            <a:r>
              <a:rPr sz="1350" b="1" spc="170" dirty="0">
                <a:solidFill>
                  <a:srgbClr val="052F58"/>
                </a:solidFill>
                <a:latin typeface="Calibri"/>
                <a:cs typeface="Calibri"/>
              </a:rPr>
              <a:t> </a:t>
            </a:r>
            <a:r>
              <a:rPr sz="1350" b="1" spc="125" dirty="0">
                <a:solidFill>
                  <a:srgbClr val="052F58"/>
                </a:solidFill>
                <a:latin typeface="Calibri"/>
                <a:cs typeface="Calibri"/>
              </a:rPr>
              <a:t>an</a:t>
            </a:r>
            <a:r>
              <a:rPr sz="1350" b="1" spc="170" dirty="0">
                <a:solidFill>
                  <a:srgbClr val="052F58"/>
                </a:solidFill>
                <a:latin typeface="Calibri"/>
                <a:cs typeface="Calibri"/>
              </a:rPr>
              <a:t> </a:t>
            </a:r>
            <a:r>
              <a:rPr sz="1350" b="1" spc="90" dirty="0">
                <a:solidFill>
                  <a:srgbClr val="052F58"/>
                </a:solidFill>
                <a:latin typeface="Calibri"/>
                <a:cs typeface="Calibri"/>
              </a:rPr>
              <a:t>toàn</a:t>
            </a:r>
            <a:r>
              <a:rPr sz="1350" b="1" spc="170" dirty="0">
                <a:solidFill>
                  <a:srgbClr val="052F58"/>
                </a:solidFill>
                <a:latin typeface="Calibri"/>
                <a:cs typeface="Calibri"/>
              </a:rPr>
              <a:t> </a:t>
            </a:r>
            <a:r>
              <a:rPr sz="1350" b="1" dirty="0">
                <a:solidFill>
                  <a:srgbClr val="052F58"/>
                </a:solidFill>
                <a:latin typeface="Calibri"/>
                <a:cs typeface="Calibri"/>
              </a:rPr>
              <a:t>hơn</a:t>
            </a:r>
            <a:r>
              <a:rPr sz="1350" b="1" spc="170" dirty="0">
                <a:solidFill>
                  <a:srgbClr val="052F58"/>
                </a:solidFill>
                <a:latin typeface="Calibri"/>
                <a:cs typeface="Calibri"/>
              </a:rPr>
              <a:t> </a:t>
            </a:r>
            <a:r>
              <a:rPr sz="1350" b="1" spc="135" dirty="0">
                <a:solidFill>
                  <a:srgbClr val="052F58"/>
                </a:solidFill>
                <a:latin typeface="Calibri"/>
                <a:cs typeface="Calibri"/>
              </a:rPr>
              <a:t>cả</a:t>
            </a:r>
            <a:r>
              <a:rPr sz="1350" b="1" spc="170" dirty="0">
                <a:solidFill>
                  <a:srgbClr val="052F58"/>
                </a:solidFill>
                <a:latin typeface="Calibri"/>
                <a:cs typeface="Calibri"/>
              </a:rPr>
              <a:t> </a:t>
            </a:r>
            <a:r>
              <a:rPr sz="1350" b="1" dirty="0">
                <a:solidFill>
                  <a:srgbClr val="052F58"/>
                </a:solidFill>
                <a:latin typeface="Calibri"/>
                <a:cs typeface="Calibri"/>
              </a:rPr>
              <a:t>nước</a:t>
            </a:r>
            <a:r>
              <a:rPr sz="1350" b="1" spc="165" dirty="0">
                <a:solidFill>
                  <a:srgbClr val="052F58"/>
                </a:solidFill>
                <a:latin typeface="Calibri"/>
                <a:cs typeface="Calibri"/>
              </a:rPr>
              <a:t> </a:t>
            </a:r>
            <a:r>
              <a:rPr sz="1350" b="1" spc="55" dirty="0">
                <a:solidFill>
                  <a:srgbClr val="052F58"/>
                </a:solidFill>
                <a:latin typeface="Calibri"/>
                <a:cs typeface="Calibri"/>
              </a:rPr>
              <a:t>suối </a:t>
            </a:r>
            <a:r>
              <a:rPr sz="1350" b="1" spc="100" dirty="0">
                <a:solidFill>
                  <a:srgbClr val="052F58"/>
                </a:solidFill>
                <a:latin typeface="Calibri"/>
                <a:cs typeface="Calibri"/>
              </a:rPr>
              <a:t>đóng</a:t>
            </a:r>
            <a:r>
              <a:rPr sz="1350" b="1" spc="75" dirty="0">
                <a:solidFill>
                  <a:srgbClr val="052F58"/>
                </a:solidFill>
                <a:latin typeface="Calibri"/>
                <a:cs typeface="Calibri"/>
              </a:rPr>
              <a:t> </a:t>
            </a:r>
            <a:r>
              <a:rPr sz="1350" b="1" spc="95" dirty="0">
                <a:solidFill>
                  <a:srgbClr val="052F58"/>
                </a:solidFill>
                <a:latin typeface="Calibri"/>
                <a:cs typeface="Calibri"/>
              </a:rPr>
              <a:t>chai</a:t>
            </a:r>
            <a:r>
              <a:rPr sz="1350" b="1" spc="75" dirty="0">
                <a:solidFill>
                  <a:srgbClr val="052F58"/>
                </a:solidFill>
                <a:latin typeface="Calibri"/>
                <a:cs typeface="Calibri"/>
              </a:rPr>
              <a:t> </a:t>
            </a:r>
            <a:r>
              <a:rPr sz="1350" b="1" dirty="0">
                <a:solidFill>
                  <a:srgbClr val="052F58"/>
                </a:solidFill>
                <a:latin typeface="Calibri"/>
                <a:cs typeface="Calibri"/>
              </a:rPr>
              <a:t>–</a:t>
            </a:r>
            <a:r>
              <a:rPr sz="1350" b="1" spc="75" dirty="0">
                <a:solidFill>
                  <a:srgbClr val="052F58"/>
                </a:solidFill>
                <a:latin typeface="Calibri"/>
                <a:cs typeface="Calibri"/>
              </a:rPr>
              <a:t> </a:t>
            </a:r>
            <a:r>
              <a:rPr sz="1350" b="1" spc="70" dirty="0">
                <a:solidFill>
                  <a:srgbClr val="052F58"/>
                </a:solidFill>
                <a:latin typeface="Calibri"/>
                <a:cs typeface="Calibri"/>
              </a:rPr>
              <a:t>chỉ</a:t>
            </a:r>
            <a:r>
              <a:rPr sz="1350" b="1" spc="75" dirty="0">
                <a:solidFill>
                  <a:srgbClr val="052F58"/>
                </a:solidFill>
                <a:latin typeface="Calibri"/>
                <a:cs typeface="Calibri"/>
              </a:rPr>
              <a:t> </a:t>
            </a:r>
            <a:r>
              <a:rPr sz="1350" b="1" spc="90" dirty="0">
                <a:solidFill>
                  <a:srgbClr val="052F58"/>
                </a:solidFill>
                <a:latin typeface="Calibri"/>
                <a:cs typeface="Calibri"/>
              </a:rPr>
              <a:t>là</a:t>
            </a:r>
            <a:r>
              <a:rPr sz="1350" b="1" spc="75" dirty="0">
                <a:solidFill>
                  <a:srgbClr val="052F58"/>
                </a:solidFill>
                <a:latin typeface="Calibri"/>
                <a:cs typeface="Calibri"/>
              </a:rPr>
              <a:t> nó </a:t>
            </a:r>
            <a:r>
              <a:rPr sz="1350" b="1" spc="80" dirty="0">
                <a:solidFill>
                  <a:srgbClr val="052F58"/>
                </a:solidFill>
                <a:latin typeface="Calibri"/>
                <a:cs typeface="Calibri"/>
              </a:rPr>
              <a:t>chưa </a:t>
            </a:r>
            <a:r>
              <a:rPr sz="1350" b="1" dirty="0">
                <a:solidFill>
                  <a:srgbClr val="052F58"/>
                </a:solidFill>
                <a:latin typeface="Calibri"/>
                <a:cs typeface="Calibri"/>
              </a:rPr>
              <a:t>được</a:t>
            </a:r>
            <a:r>
              <a:rPr sz="1350" b="1" spc="75" dirty="0">
                <a:solidFill>
                  <a:srgbClr val="052F58"/>
                </a:solidFill>
                <a:latin typeface="Calibri"/>
                <a:cs typeface="Calibri"/>
              </a:rPr>
              <a:t> </a:t>
            </a:r>
            <a:r>
              <a:rPr sz="1350" b="1" spc="90" dirty="0">
                <a:solidFill>
                  <a:srgbClr val="052F58"/>
                </a:solidFill>
                <a:latin typeface="Calibri"/>
                <a:cs typeface="Calibri"/>
              </a:rPr>
              <a:t>bổ</a:t>
            </a:r>
            <a:r>
              <a:rPr sz="1350" b="1" spc="75" dirty="0">
                <a:solidFill>
                  <a:srgbClr val="052F58"/>
                </a:solidFill>
                <a:latin typeface="Calibri"/>
                <a:cs typeface="Calibri"/>
              </a:rPr>
              <a:t> </a:t>
            </a:r>
            <a:r>
              <a:rPr sz="1350" b="1" spc="120" dirty="0">
                <a:solidFill>
                  <a:srgbClr val="052F58"/>
                </a:solidFill>
                <a:latin typeface="Calibri"/>
                <a:cs typeface="Calibri"/>
              </a:rPr>
              <a:t>sung</a:t>
            </a:r>
            <a:r>
              <a:rPr sz="1350" b="1" spc="75" dirty="0">
                <a:solidFill>
                  <a:srgbClr val="052F58"/>
                </a:solidFill>
                <a:latin typeface="Calibri"/>
                <a:cs typeface="Calibri"/>
              </a:rPr>
              <a:t> </a:t>
            </a:r>
            <a:r>
              <a:rPr sz="1350" b="1" spc="114" dirty="0">
                <a:solidFill>
                  <a:srgbClr val="052F58"/>
                </a:solidFill>
                <a:latin typeface="Calibri"/>
                <a:cs typeface="Calibri"/>
              </a:rPr>
              <a:t>khoáng</a:t>
            </a:r>
            <a:r>
              <a:rPr sz="1350" b="1" spc="75" dirty="0">
                <a:solidFill>
                  <a:srgbClr val="052F58"/>
                </a:solidFill>
                <a:latin typeface="Calibri"/>
                <a:cs typeface="Calibri"/>
              </a:rPr>
              <a:t> </a:t>
            </a:r>
            <a:r>
              <a:rPr sz="1350" b="1" spc="100" dirty="0">
                <a:solidFill>
                  <a:srgbClr val="052F58"/>
                </a:solidFill>
                <a:latin typeface="Calibri"/>
                <a:cs typeface="Calibri"/>
              </a:rPr>
              <a:t>chất</a:t>
            </a:r>
            <a:r>
              <a:rPr sz="1350" b="1" spc="75" dirty="0">
                <a:solidFill>
                  <a:srgbClr val="052F58"/>
                </a:solidFill>
                <a:latin typeface="Calibri"/>
                <a:cs typeface="Calibri"/>
              </a:rPr>
              <a:t> </a:t>
            </a:r>
            <a:r>
              <a:rPr sz="1350" b="1" spc="50" dirty="0">
                <a:solidFill>
                  <a:srgbClr val="052F58"/>
                </a:solidFill>
                <a:latin typeface="Calibri"/>
                <a:cs typeface="Calibri"/>
              </a:rPr>
              <a:t>tốt</a:t>
            </a:r>
            <a:r>
              <a:rPr sz="1350" b="1" spc="75" dirty="0">
                <a:solidFill>
                  <a:srgbClr val="052F58"/>
                </a:solidFill>
                <a:latin typeface="Calibri"/>
                <a:cs typeface="Calibri"/>
              </a:rPr>
              <a:t> </a:t>
            </a:r>
            <a:r>
              <a:rPr sz="1350" b="1" spc="90" dirty="0">
                <a:solidFill>
                  <a:srgbClr val="052F58"/>
                </a:solidFill>
                <a:latin typeface="Calibri"/>
                <a:cs typeface="Calibri"/>
              </a:rPr>
              <a:t>cho</a:t>
            </a:r>
            <a:r>
              <a:rPr sz="1350" b="1" spc="80" dirty="0">
                <a:solidFill>
                  <a:srgbClr val="052F58"/>
                </a:solidFill>
                <a:latin typeface="Calibri"/>
                <a:cs typeface="Calibri"/>
              </a:rPr>
              <a:t> </a:t>
            </a:r>
            <a:r>
              <a:rPr sz="1350" b="1" dirty="0">
                <a:solidFill>
                  <a:srgbClr val="052F58"/>
                </a:solidFill>
                <a:latin typeface="Calibri"/>
                <a:cs typeface="Calibri"/>
              </a:rPr>
              <a:t>cơ</a:t>
            </a:r>
            <a:r>
              <a:rPr sz="1350" b="1" spc="75" dirty="0">
                <a:solidFill>
                  <a:srgbClr val="052F58"/>
                </a:solidFill>
                <a:latin typeface="Calibri"/>
                <a:cs typeface="Calibri"/>
              </a:rPr>
              <a:t> </a:t>
            </a:r>
            <a:r>
              <a:rPr sz="1350" b="1" spc="-20" dirty="0">
                <a:solidFill>
                  <a:srgbClr val="052F58"/>
                </a:solidFill>
                <a:latin typeface="Calibri"/>
                <a:cs typeface="Calibri"/>
              </a:rPr>
              <a:t>thể.</a:t>
            </a:r>
            <a:endParaRPr sz="1350">
              <a:latin typeface="Calibri"/>
              <a:cs typeface="Calibri"/>
            </a:endParaRPr>
          </a:p>
          <a:p>
            <a:pPr marL="12700" marR="89535" algn="just">
              <a:lnSpc>
                <a:spcPct val="148200"/>
              </a:lnSpc>
            </a:pPr>
            <a:r>
              <a:rPr sz="1350" b="1" dirty="0">
                <a:solidFill>
                  <a:srgbClr val="052F58"/>
                </a:solidFill>
                <a:latin typeface="Calibri"/>
                <a:cs typeface="Calibri"/>
              </a:rPr>
              <a:t>Với</a:t>
            </a:r>
            <a:r>
              <a:rPr sz="1350" b="1" spc="295" dirty="0">
                <a:solidFill>
                  <a:srgbClr val="052F58"/>
                </a:solidFill>
                <a:latin typeface="Calibri"/>
                <a:cs typeface="Calibri"/>
              </a:rPr>
              <a:t> </a:t>
            </a:r>
            <a:r>
              <a:rPr sz="1350" b="1" spc="114" dirty="0">
                <a:solidFill>
                  <a:srgbClr val="052F58"/>
                </a:solidFill>
                <a:latin typeface="Calibri"/>
                <a:cs typeface="Calibri"/>
              </a:rPr>
              <a:t>khoáng</a:t>
            </a:r>
            <a:r>
              <a:rPr sz="1350" b="1" spc="300" dirty="0">
                <a:solidFill>
                  <a:srgbClr val="052F58"/>
                </a:solidFill>
                <a:latin typeface="Calibri"/>
                <a:cs typeface="Calibri"/>
              </a:rPr>
              <a:t> </a:t>
            </a:r>
            <a:r>
              <a:rPr sz="1350" b="1" spc="50" dirty="0">
                <a:solidFill>
                  <a:srgbClr val="052F58"/>
                </a:solidFill>
                <a:latin typeface="Calibri"/>
                <a:cs typeface="Calibri"/>
              </a:rPr>
              <a:t>vi</a:t>
            </a:r>
            <a:r>
              <a:rPr sz="1350" b="1" spc="300" dirty="0">
                <a:solidFill>
                  <a:srgbClr val="052F58"/>
                </a:solidFill>
                <a:latin typeface="Calibri"/>
                <a:cs typeface="Calibri"/>
              </a:rPr>
              <a:t> </a:t>
            </a:r>
            <a:r>
              <a:rPr sz="1350" b="1" dirty="0">
                <a:solidFill>
                  <a:srgbClr val="052F58"/>
                </a:solidFill>
                <a:latin typeface="Calibri"/>
                <a:cs typeface="Calibri"/>
              </a:rPr>
              <a:t>lượng</a:t>
            </a:r>
            <a:r>
              <a:rPr sz="1350" b="1" spc="295" dirty="0">
                <a:solidFill>
                  <a:srgbClr val="052F58"/>
                </a:solidFill>
                <a:latin typeface="Calibri"/>
                <a:cs typeface="Calibri"/>
              </a:rPr>
              <a:t> </a:t>
            </a:r>
            <a:r>
              <a:rPr sz="1350" b="1" spc="114" dirty="0">
                <a:solidFill>
                  <a:srgbClr val="052F58"/>
                </a:solidFill>
                <a:latin typeface="Calibri"/>
                <a:cs typeface="Calibri"/>
              </a:rPr>
              <a:t>CMAROX,</a:t>
            </a:r>
            <a:r>
              <a:rPr sz="1350" b="1" spc="300" dirty="0">
                <a:solidFill>
                  <a:srgbClr val="052F58"/>
                </a:solidFill>
                <a:latin typeface="Calibri"/>
                <a:cs typeface="Calibri"/>
              </a:rPr>
              <a:t> </a:t>
            </a:r>
            <a:r>
              <a:rPr sz="1350" b="1" spc="120" dirty="0">
                <a:solidFill>
                  <a:srgbClr val="052F58"/>
                </a:solidFill>
                <a:latin typeface="Calibri"/>
                <a:cs typeface="Calibri"/>
              </a:rPr>
              <a:t>bạn</a:t>
            </a:r>
            <a:r>
              <a:rPr sz="1350" b="1" spc="300" dirty="0">
                <a:solidFill>
                  <a:srgbClr val="052F58"/>
                </a:solidFill>
                <a:latin typeface="Calibri"/>
                <a:cs typeface="Calibri"/>
              </a:rPr>
              <a:t> </a:t>
            </a:r>
            <a:r>
              <a:rPr sz="1350" b="1" spc="90" dirty="0">
                <a:solidFill>
                  <a:srgbClr val="052F58"/>
                </a:solidFill>
                <a:latin typeface="Calibri"/>
                <a:cs typeface="Calibri"/>
              </a:rPr>
              <a:t>có</a:t>
            </a:r>
            <a:r>
              <a:rPr sz="1350" b="1" spc="300" dirty="0">
                <a:solidFill>
                  <a:srgbClr val="052F58"/>
                </a:solidFill>
                <a:latin typeface="Calibri"/>
                <a:cs typeface="Calibri"/>
              </a:rPr>
              <a:t> </a:t>
            </a:r>
            <a:r>
              <a:rPr sz="1350" b="1" spc="60" dirty="0">
                <a:solidFill>
                  <a:srgbClr val="052F58"/>
                </a:solidFill>
                <a:latin typeface="Calibri"/>
                <a:cs typeface="Calibri"/>
              </a:rPr>
              <a:t>thể</a:t>
            </a:r>
            <a:r>
              <a:rPr sz="1350" b="1" spc="295" dirty="0">
                <a:solidFill>
                  <a:srgbClr val="052F58"/>
                </a:solidFill>
                <a:latin typeface="Calibri"/>
                <a:cs typeface="Calibri"/>
              </a:rPr>
              <a:t> </a:t>
            </a:r>
            <a:r>
              <a:rPr sz="1350" b="1" spc="95" dirty="0">
                <a:solidFill>
                  <a:srgbClr val="052F58"/>
                </a:solidFill>
                <a:latin typeface="Calibri"/>
                <a:cs typeface="Calibri"/>
              </a:rPr>
              <a:t>làm</a:t>
            </a:r>
            <a:r>
              <a:rPr sz="1350" b="1" spc="300" dirty="0">
                <a:solidFill>
                  <a:srgbClr val="052F58"/>
                </a:solidFill>
                <a:latin typeface="Calibri"/>
                <a:cs typeface="Calibri"/>
              </a:rPr>
              <a:t> </a:t>
            </a:r>
            <a:r>
              <a:rPr sz="1350" b="1" spc="125" dirty="0">
                <a:solidFill>
                  <a:srgbClr val="052F58"/>
                </a:solidFill>
                <a:latin typeface="Calibri"/>
                <a:cs typeface="Calibri"/>
              </a:rPr>
              <a:t>sạch</a:t>
            </a:r>
            <a:r>
              <a:rPr sz="1350" b="1" spc="300" dirty="0">
                <a:solidFill>
                  <a:srgbClr val="052F58"/>
                </a:solidFill>
                <a:latin typeface="Calibri"/>
                <a:cs typeface="Calibri"/>
              </a:rPr>
              <a:t> </a:t>
            </a:r>
            <a:r>
              <a:rPr sz="1350" b="1" spc="125" dirty="0">
                <a:solidFill>
                  <a:srgbClr val="052F58"/>
                </a:solidFill>
                <a:latin typeface="Calibri"/>
                <a:cs typeface="Calibri"/>
              </a:rPr>
              <a:t>và</a:t>
            </a:r>
            <a:r>
              <a:rPr sz="1350" b="1" spc="300" dirty="0">
                <a:solidFill>
                  <a:srgbClr val="052F58"/>
                </a:solidFill>
                <a:latin typeface="Calibri"/>
                <a:cs typeface="Calibri"/>
              </a:rPr>
              <a:t> </a:t>
            </a:r>
            <a:r>
              <a:rPr sz="1350" b="1" spc="55" dirty="0">
                <a:solidFill>
                  <a:srgbClr val="052F58"/>
                </a:solidFill>
                <a:latin typeface="Calibri"/>
                <a:cs typeface="Calibri"/>
              </a:rPr>
              <a:t>tinh</a:t>
            </a:r>
            <a:r>
              <a:rPr sz="1350" b="1" spc="295" dirty="0">
                <a:solidFill>
                  <a:srgbClr val="052F58"/>
                </a:solidFill>
                <a:latin typeface="Calibri"/>
                <a:cs typeface="Calibri"/>
              </a:rPr>
              <a:t> </a:t>
            </a:r>
            <a:r>
              <a:rPr sz="1350" b="1" spc="55" dirty="0">
                <a:solidFill>
                  <a:srgbClr val="052F58"/>
                </a:solidFill>
                <a:latin typeface="Calibri"/>
                <a:cs typeface="Calibri"/>
              </a:rPr>
              <a:t>khiết</a:t>
            </a:r>
            <a:r>
              <a:rPr sz="1350" b="1" spc="300" dirty="0">
                <a:solidFill>
                  <a:srgbClr val="052F58"/>
                </a:solidFill>
                <a:latin typeface="Calibri"/>
                <a:cs typeface="Calibri"/>
              </a:rPr>
              <a:t> </a:t>
            </a:r>
            <a:r>
              <a:rPr sz="1350" b="1" spc="110" dirty="0">
                <a:solidFill>
                  <a:srgbClr val="052F58"/>
                </a:solidFill>
                <a:latin typeface="Calibri"/>
                <a:cs typeface="Calibri"/>
              </a:rPr>
              <a:t>hầu</a:t>
            </a:r>
            <a:r>
              <a:rPr sz="1350" b="1" spc="300" dirty="0">
                <a:solidFill>
                  <a:srgbClr val="052F58"/>
                </a:solidFill>
                <a:latin typeface="Calibri"/>
                <a:cs typeface="Calibri"/>
              </a:rPr>
              <a:t> </a:t>
            </a:r>
            <a:r>
              <a:rPr sz="1350" b="1" spc="60" dirty="0">
                <a:solidFill>
                  <a:srgbClr val="052F58"/>
                </a:solidFill>
                <a:latin typeface="Calibri"/>
                <a:cs typeface="Calibri"/>
              </a:rPr>
              <a:t>hết</a:t>
            </a:r>
            <a:r>
              <a:rPr sz="1350" b="1" spc="300" dirty="0">
                <a:solidFill>
                  <a:srgbClr val="052F58"/>
                </a:solidFill>
                <a:latin typeface="Calibri"/>
                <a:cs typeface="Calibri"/>
              </a:rPr>
              <a:t> </a:t>
            </a:r>
            <a:r>
              <a:rPr sz="1350" b="1" spc="65" dirty="0">
                <a:solidFill>
                  <a:srgbClr val="052F58"/>
                </a:solidFill>
                <a:latin typeface="Calibri"/>
                <a:cs typeface="Calibri"/>
              </a:rPr>
              <a:t>mọi</a:t>
            </a:r>
            <a:r>
              <a:rPr sz="1350" b="1" spc="295" dirty="0">
                <a:solidFill>
                  <a:srgbClr val="052F58"/>
                </a:solidFill>
                <a:latin typeface="Calibri"/>
                <a:cs typeface="Calibri"/>
              </a:rPr>
              <a:t> </a:t>
            </a:r>
            <a:r>
              <a:rPr sz="1350" b="1" spc="45" dirty="0">
                <a:solidFill>
                  <a:srgbClr val="052F58"/>
                </a:solidFill>
                <a:latin typeface="Calibri"/>
                <a:cs typeface="Calibri"/>
              </a:rPr>
              <a:t>loại </a:t>
            </a:r>
            <a:r>
              <a:rPr sz="1350" b="1" dirty="0">
                <a:solidFill>
                  <a:srgbClr val="052F58"/>
                </a:solidFill>
                <a:latin typeface="Calibri"/>
                <a:cs typeface="Calibri"/>
              </a:rPr>
              <a:t>nước</a:t>
            </a:r>
            <a:r>
              <a:rPr sz="1350" b="1" spc="85" dirty="0">
                <a:solidFill>
                  <a:srgbClr val="052F58"/>
                </a:solidFill>
                <a:latin typeface="Calibri"/>
                <a:cs typeface="Calibri"/>
              </a:rPr>
              <a:t> </a:t>
            </a:r>
            <a:r>
              <a:rPr sz="1350" b="1" dirty="0">
                <a:solidFill>
                  <a:srgbClr val="E32F2B"/>
                </a:solidFill>
                <a:latin typeface="Calibri"/>
                <a:cs typeface="Calibri"/>
              </a:rPr>
              <a:t>trừ</a:t>
            </a:r>
            <a:r>
              <a:rPr sz="1350" b="1" spc="85" dirty="0">
                <a:solidFill>
                  <a:srgbClr val="E32F2B"/>
                </a:solidFill>
                <a:latin typeface="Calibri"/>
                <a:cs typeface="Calibri"/>
              </a:rPr>
              <a:t> </a:t>
            </a:r>
            <a:r>
              <a:rPr sz="1350" b="1" dirty="0">
                <a:solidFill>
                  <a:srgbClr val="E32F2B"/>
                </a:solidFill>
                <a:latin typeface="Calibri"/>
                <a:cs typeface="Calibri"/>
              </a:rPr>
              <a:t>nước</a:t>
            </a:r>
            <a:r>
              <a:rPr sz="1350" b="1" spc="85" dirty="0">
                <a:solidFill>
                  <a:srgbClr val="E32F2B"/>
                </a:solidFill>
                <a:latin typeface="Calibri"/>
                <a:cs typeface="Calibri"/>
              </a:rPr>
              <a:t> </a:t>
            </a:r>
            <a:r>
              <a:rPr sz="1350" b="1" spc="65" dirty="0">
                <a:solidFill>
                  <a:srgbClr val="E32F2B"/>
                </a:solidFill>
                <a:latin typeface="Calibri"/>
                <a:cs typeface="Calibri"/>
              </a:rPr>
              <a:t>biển</a:t>
            </a:r>
            <a:r>
              <a:rPr sz="1350" b="1" spc="85" dirty="0">
                <a:solidFill>
                  <a:srgbClr val="E32F2B"/>
                </a:solidFill>
                <a:latin typeface="Calibri"/>
                <a:cs typeface="Calibri"/>
              </a:rPr>
              <a:t> </a:t>
            </a:r>
            <a:r>
              <a:rPr sz="1350" b="1" spc="100" dirty="0">
                <a:solidFill>
                  <a:srgbClr val="052F58"/>
                </a:solidFill>
                <a:latin typeface="Calibri"/>
                <a:cs typeface="Calibri"/>
              </a:rPr>
              <a:t>giúp</a:t>
            </a:r>
            <a:r>
              <a:rPr sz="1350" b="1" spc="90" dirty="0">
                <a:solidFill>
                  <a:srgbClr val="052F58"/>
                </a:solidFill>
                <a:latin typeface="Calibri"/>
                <a:cs typeface="Calibri"/>
              </a:rPr>
              <a:t> </a:t>
            </a:r>
            <a:r>
              <a:rPr sz="1350" b="1" spc="65" dirty="0">
                <a:solidFill>
                  <a:srgbClr val="052F58"/>
                </a:solidFill>
                <a:latin typeface="Calibri"/>
                <a:cs typeface="Calibri"/>
              </a:rPr>
              <a:t>loại</a:t>
            </a:r>
            <a:r>
              <a:rPr sz="1350" b="1" spc="85" dirty="0">
                <a:solidFill>
                  <a:srgbClr val="052F58"/>
                </a:solidFill>
                <a:latin typeface="Calibri"/>
                <a:cs typeface="Calibri"/>
              </a:rPr>
              <a:t> </a:t>
            </a:r>
            <a:r>
              <a:rPr sz="1350" b="1" spc="90" dirty="0">
                <a:solidFill>
                  <a:srgbClr val="052F58"/>
                </a:solidFill>
                <a:latin typeface="Calibri"/>
                <a:cs typeface="Calibri"/>
              </a:rPr>
              <a:t>bỏ</a:t>
            </a:r>
            <a:r>
              <a:rPr sz="1350" b="1" spc="85" dirty="0">
                <a:solidFill>
                  <a:srgbClr val="052F58"/>
                </a:solidFill>
                <a:latin typeface="Calibri"/>
                <a:cs typeface="Calibri"/>
              </a:rPr>
              <a:t> </a:t>
            </a:r>
            <a:r>
              <a:rPr sz="1350" b="1" spc="70" dirty="0">
                <a:solidFill>
                  <a:srgbClr val="052F58"/>
                </a:solidFill>
                <a:latin typeface="Calibri"/>
                <a:cs typeface="Calibri"/>
              </a:rPr>
              <a:t>kim</a:t>
            </a:r>
            <a:r>
              <a:rPr sz="1350" b="1" spc="85" dirty="0">
                <a:solidFill>
                  <a:srgbClr val="052F58"/>
                </a:solidFill>
                <a:latin typeface="Calibri"/>
                <a:cs typeface="Calibri"/>
              </a:rPr>
              <a:t> </a:t>
            </a:r>
            <a:r>
              <a:rPr sz="1350" b="1" spc="65" dirty="0">
                <a:solidFill>
                  <a:srgbClr val="052F58"/>
                </a:solidFill>
                <a:latin typeface="Calibri"/>
                <a:cs typeface="Calibri"/>
              </a:rPr>
              <a:t>loại</a:t>
            </a:r>
            <a:r>
              <a:rPr sz="1350" b="1" spc="90" dirty="0">
                <a:solidFill>
                  <a:srgbClr val="052F58"/>
                </a:solidFill>
                <a:latin typeface="Calibri"/>
                <a:cs typeface="Calibri"/>
              </a:rPr>
              <a:t> </a:t>
            </a:r>
            <a:r>
              <a:rPr sz="1350" b="1" spc="130" dirty="0">
                <a:solidFill>
                  <a:srgbClr val="052F58"/>
                </a:solidFill>
                <a:latin typeface="Calibri"/>
                <a:cs typeface="Calibri"/>
              </a:rPr>
              <a:t>nặng</a:t>
            </a:r>
            <a:r>
              <a:rPr sz="1350" b="1" spc="85" dirty="0">
                <a:solidFill>
                  <a:srgbClr val="052F58"/>
                </a:solidFill>
                <a:latin typeface="Calibri"/>
                <a:cs typeface="Calibri"/>
              </a:rPr>
              <a:t> </a:t>
            </a:r>
            <a:r>
              <a:rPr sz="1350" b="1" spc="125" dirty="0">
                <a:solidFill>
                  <a:srgbClr val="052F58"/>
                </a:solidFill>
                <a:latin typeface="Calibri"/>
                <a:cs typeface="Calibri"/>
              </a:rPr>
              <a:t>và</a:t>
            </a:r>
            <a:r>
              <a:rPr sz="1350" b="1" spc="85" dirty="0">
                <a:solidFill>
                  <a:srgbClr val="052F58"/>
                </a:solidFill>
                <a:latin typeface="Calibri"/>
                <a:cs typeface="Calibri"/>
              </a:rPr>
              <a:t> </a:t>
            </a:r>
            <a:r>
              <a:rPr sz="1350" b="1" spc="120" dirty="0">
                <a:solidFill>
                  <a:srgbClr val="052F58"/>
                </a:solidFill>
                <a:latin typeface="Calibri"/>
                <a:cs typeface="Calibri"/>
              </a:rPr>
              <a:t>tăng</a:t>
            </a:r>
            <a:r>
              <a:rPr sz="1350" b="1" spc="85" dirty="0">
                <a:solidFill>
                  <a:srgbClr val="052F58"/>
                </a:solidFill>
                <a:latin typeface="Calibri"/>
                <a:cs typeface="Calibri"/>
              </a:rPr>
              <a:t> </a:t>
            </a:r>
            <a:r>
              <a:rPr sz="1350" b="1" spc="55" dirty="0">
                <a:solidFill>
                  <a:srgbClr val="052F58"/>
                </a:solidFill>
                <a:latin typeface="Calibri"/>
                <a:cs typeface="Calibri"/>
              </a:rPr>
              <a:t>cường</a:t>
            </a:r>
            <a:r>
              <a:rPr sz="1350" b="1" spc="90" dirty="0">
                <a:solidFill>
                  <a:srgbClr val="052F58"/>
                </a:solidFill>
                <a:latin typeface="Calibri"/>
                <a:cs typeface="Calibri"/>
              </a:rPr>
              <a:t> </a:t>
            </a:r>
            <a:r>
              <a:rPr sz="1350" b="1" spc="114" dirty="0">
                <a:solidFill>
                  <a:srgbClr val="052F58"/>
                </a:solidFill>
                <a:latin typeface="Calibri"/>
                <a:cs typeface="Calibri"/>
              </a:rPr>
              <a:t>khoáng</a:t>
            </a:r>
            <a:r>
              <a:rPr sz="1350" b="1" spc="85" dirty="0">
                <a:solidFill>
                  <a:srgbClr val="052F58"/>
                </a:solidFill>
                <a:latin typeface="Calibri"/>
                <a:cs typeface="Calibri"/>
              </a:rPr>
              <a:t> </a:t>
            </a:r>
            <a:r>
              <a:rPr sz="1350" b="1" spc="100" dirty="0">
                <a:solidFill>
                  <a:srgbClr val="052F58"/>
                </a:solidFill>
                <a:latin typeface="Calibri"/>
                <a:cs typeface="Calibri"/>
              </a:rPr>
              <a:t>chất</a:t>
            </a:r>
            <a:r>
              <a:rPr sz="1350" b="1" spc="85" dirty="0">
                <a:solidFill>
                  <a:srgbClr val="052F58"/>
                </a:solidFill>
                <a:latin typeface="Calibri"/>
                <a:cs typeface="Calibri"/>
              </a:rPr>
              <a:t> </a:t>
            </a:r>
            <a:r>
              <a:rPr sz="1350" b="1" spc="90" dirty="0">
                <a:solidFill>
                  <a:srgbClr val="052F58"/>
                </a:solidFill>
                <a:latin typeface="Calibri"/>
                <a:cs typeface="Calibri"/>
              </a:rPr>
              <a:t>có</a:t>
            </a:r>
            <a:r>
              <a:rPr sz="1350" b="1" spc="85" dirty="0">
                <a:solidFill>
                  <a:srgbClr val="052F58"/>
                </a:solidFill>
                <a:latin typeface="Calibri"/>
                <a:cs typeface="Calibri"/>
              </a:rPr>
              <a:t> </a:t>
            </a:r>
            <a:r>
              <a:rPr sz="1350" b="1" dirty="0">
                <a:solidFill>
                  <a:srgbClr val="052F58"/>
                </a:solidFill>
                <a:latin typeface="Calibri"/>
                <a:cs typeface="Calibri"/>
              </a:rPr>
              <a:t>lợi,</a:t>
            </a:r>
            <a:r>
              <a:rPr sz="1350" b="1" spc="90" dirty="0">
                <a:solidFill>
                  <a:srgbClr val="052F58"/>
                </a:solidFill>
                <a:latin typeface="Calibri"/>
                <a:cs typeface="Calibri"/>
              </a:rPr>
              <a:t> </a:t>
            </a:r>
            <a:r>
              <a:rPr sz="1350" b="1" spc="120" dirty="0">
                <a:solidFill>
                  <a:srgbClr val="052F58"/>
                </a:solidFill>
                <a:latin typeface="Calibri"/>
                <a:cs typeface="Calibri"/>
              </a:rPr>
              <a:t>mang </a:t>
            </a:r>
            <a:r>
              <a:rPr sz="1350" b="1" spc="65" dirty="0">
                <a:solidFill>
                  <a:srgbClr val="052F58"/>
                </a:solidFill>
                <a:latin typeface="Calibri"/>
                <a:cs typeface="Calibri"/>
              </a:rPr>
              <a:t>lại</a:t>
            </a:r>
            <a:r>
              <a:rPr sz="1350" b="1" spc="75" dirty="0">
                <a:solidFill>
                  <a:srgbClr val="052F58"/>
                </a:solidFill>
                <a:latin typeface="Calibri"/>
                <a:cs typeface="Calibri"/>
              </a:rPr>
              <a:t> </a:t>
            </a:r>
            <a:r>
              <a:rPr sz="1350" b="1" spc="100" dirty="0">
                <a:solidFill>
                  <a:srgbClr val="052F58"/>
                </a:solidFill>
                <a:latin typeface="Calibri"/>
                <a:cs typeface="Calibri"/>
              </a:rPr>
              <a:t>nguồn</a:t>
            </a:r>
            <a:r>
              <a:rPr sz="1350" b="1" spc="80" dirty="0">
                <a:solidFill>
                  <a:srgbClr val="052F58"/>
                </a:solidFill>
                <a:latin typeface="Calibri"/>
                <a:cs typeface="Calibri"/>
              </a:rPr>
              <a:t> </a:t>
            </a:r>
            <a:r>
              <a:rPr sz="1350" b="1" dirty="0">
                <a:solidFill>
                  <a:srgbClr val="052F58"/>
                </a:solidFill>
                <a:latin typeface="Calibri"/>
                <a:cs typeface="Calibri"/>
              </a:rPr>
              <a:t>nước</a:t>
            </a:r>
            <a:r>
              <a:rPr sz="1350" b="1" spc="75" dirty="0">
                <a:solidFill>
                  <a:srgbClr val="052F58"/>
                </a:solidFill>
                <a:latin typeface="Calibri"/>
                <a:cs typeface="Calibri"/>
              </a:rPr>
              <a:t> </a:t>
            </a:r>
            <a:r>
              <a:rPr sz="1350" b="1" spc="114" dirty="0">
                <a:solidFill>
                  <a:srgbClr val="052F58"/>
                </a:solidFill>
                <a:latin typeface="Calibri"/>
                <a:cs typeface="Calibri"/>
              </a:rPr>
              <a:t>khoáng</a:t>
            </a:r>
            <a:r>
              <a:rPr sz="1350" b="1" spc="80" dirty="0">
                <a:solidFill>
                  <a:srgbClr val="052F58"/>
                </a:solidFill>
                <a:latin typeface="Calibri"/>
                <a:cs typeface="Calibri"/>
              </a:rPr>
              <a:t> </a:t>
            </a:r>
            <a:r>
              <a:rPr sz="1350" b="1" spc="90" dirty="0">
                <a:solidFill>
                  <a:srgbClr val="052F58"/>
                </a:solidFill>
                <a:latin typeface="Calibri"/>
                <a:cs typeface="Calibri"/>
              </a:rPr>
              <a:t>lành</a:t>
            </a:r>
            <a:r>
              <a:rPr sz="1350" b="1" spc="75" dirty="0">
                <a:solidFill>
                  <a:srgbClr val="052F58"/>
                </a:solidFill>
                <a:latin typeface="Calibri"/>
                <a:cs typeface="Calibri"/>
              </a:rPr>
              <a:t> </a:t>
            </a:r>
            <a:r>
              <a:rPr sz="1350" b="1" spc="85" dirty="0">
                <a:solidFill>
                  <a:srgbClr val="052F58"/>
                </a:solidFill>
                <a:latin typeface="Calibri"/>
                <a:cs typeface="Calibri"/>
              </a:rPr>
              <a:t>mạnh,</a:t>
            </a:r>
            <a:r>
              <a:rPr sz="1350" b="1" spc="80" dirty="0">
                <a:solidFill>
                  <a:srgbClr val="052F58"/>
                </a:solidFill>
                <a:latin typeface="Calibri"/>
                <a:cs typeface="Calibri"/>
              </a:rPr>
              <a:t> </a:t>
            </a:r>
            <a:r>
              <a:rPr sz="1350" b="1" spc="125" dirty="0">
                <a:solidFill>
                  <a:srgbClr val="052F58"/>
                </a:solidFill>
                <a:latin typeface="Calibri"/>
                <a:cs typeface="Calibri"/>
              </a:rPr>
              <a:t>an</a:t>
            </a:r>
            <a:r>
              <a:rPr sz="1350" b="1" spc="75" dirty="0">
                <a:solidFill>
                  <a:srgbClr val="052F58"/>
                </a:solidFill>
                <a:latin typeface="Calibri"/>
                <a:cs typeface="Calibri"/>
              </a:rPr>
              <a:t> </a:t>
            </a:r>
            <a:r>
              <a:rPr sz="1350" b="1" spc="90" dirty="0">
                <a:solidFill>
                  <a:srgbClr val="052F58"/>
                </a:solidFill>
                <a:latin typeface="Calibri"/>
                <a:cs typeface="Calibri"/>
              </a:rPr>
              <a:t>toàn</a:t>
            </a:r>
            <a:r>
              <a:rPr sz="1350" b="1" spc="80" dirty="0">
                <a:solidFill>
                  <a:srgbClr val="052F58"/>
                </a:solidFill>
                <a:latin typeface="Calibri"/>
                <a:cs typeface="Calibri"/>
              </a:rPr>
              <a:t> </a:t>
            </a:r>
            <a:r>
              <a:rPr sz="1350" b="1" spc="90" dirty="0">
                <a:solidFill>
                  <a:srgbClr val="052F58"/>
                </a:solidFill>
                <a:latin typeface="Calibri"/>
                <a:cs typeface="Calibri"/>
              </a:rPr>
              <a:t>cho</a:t>
            </a:r>
            <a:r>
              <a:rPr sz="1350" b="1" spc="75" dirty="0">
                <a:solidFill>
                  <a:srgbClr val="052F58"/>
                </a:solidFill>
                <a:latin typeface="Calibri"/>
                <a:cs typeface="Calibri"/>
              </a:rPr>
              <a:t> </a:t>
            </a:r>
            <a:r>
              <a:rPr sz="1350" b="1" spc="135" dirty="0">
                <a:solidFill>
                  <a:srgbClr val="052F58"/>
                </a:solidFill>
                <a:latin typeface="Calibri"/>
                <a:cs typeface="Calibri"/>
              </a:rPr>
              <a:t>cả</a:t>
            </a:r>
            <a:r>
              <a:rPr sz="1350" b="1" spc="80" dirty="0">
                <a:solidFill>
                  <a:srgbClr val="052F58"/>
                </a:solidFill>
                <a:latin typeface="Calibri"/>
                <a:cs typeface="Calibri"/>
              </a:rPr>
              <a:t> </a:t>
            </a:r>
            <a:r>
              <a:rPr sz="1350" b="1" spc="125" dirty="0">
                <a:solidFill>
                  <a:srgbClr val="052F58"/>
                </a:solidFill>
                <a:latin typeface="Calibri"/>
                <a:cs typeface="Calibri"/>
              </a:rPr>
              <a:t>gia</a:t>
            </a:r>
            <a:r>
              <a:rPr sz="1350" b="1" spc="75" dirty="0">
                <a:solidFill>
                  <a:srgbClr val="052F58"/>
                </a:solidFill>
                <a:latin typeface="Calibri"/>
                <a:cs typeface="Calibri"/>
              </a:rPr>
              <a:t> </a:t>
            </a:r>
            <a:r>
              <a:rPr sz="1350" b="1" spc="-10" dirty="0">
                <a:solidFill>
                  <a:srgbClr val="052F58"/>
                </a:solidFill>
                <a:latin typeface="Calibri"/>
                <a:cs typeface="Calibri"/>
              </a:rPr>
              <a:t>đình.</a:t>
            </a:r>
            <a:endParaRPr sz="1350">
              <a:latin typeface="Calibri"/>
              <a:cs typeface="Calibri"/>
            </a:endParaRPr>
          </a:p>
        </p:txBody>
      </p:sp>
      <p:sp>
        <p:nvSpPr>
          <p:cNvPr id="28" name="object 28"/>
          <p:cNvSpPr txBox="1"/>
          <p:nvPr/>
        </p:nvSpPr>
        <p:spPr>
          <a:xfrm>
            <a:off x="360102" y="1405679"/>
            <a:ext cx="6846570" cy="407034"/>
          </a:xfrm>
          <a:prstGeom prst="rect">
            <a:avLst/>
          </a:prstGeom>
        </p:spPr>
        <p:txBody>
          <a:bodyPr vert="horz" wrap="square" lIns="0" tIns="12700" rIns="0" bIns="0" rtlCol="0">
            <a:spAutoFit/>
          </a:bodyPr>
          <a:lstStyle/>
          <a:p>
            <a:pPr marL="12700">
              <a:lnSpc>
                <a:spcPct val="100000"/>
              </a:lnSpc>
              <a:spcBef>
                <a:spcPts val="100"/>
              </a:spcBef>
            </a:pPr>
            <a:r>
              <a:rPr sz="2500" b="1" spc="185" dirty="0">
                <a:solidFill>
                  <a:srgbClr val="184E94"/>
                </a:solidFill>
                <a:latin typeface="Calibri"/>
                <a:cs typeface="Calibri"/>
              </a:rPr>
              <a:t>NƯỚC</a:t>
            </a:r>
            <a:r>
              <a:rPr sz="2500" b="1" spc="120" dirty="0">
                <a:solidFill>
                  <a:srgbClr val="184E94"/>
                </a:solidFill>
                <a:latin typeface="Calibri"/>
                <a:cs typeface="Calibri"/>
              </a:rPr>
              <a:t> </a:t>
            </a:r>
            <a:r>
              <a:rPr sz="2500" b="1" spc="370" dirty="0">
                <a:solidFill>
                  <a:srgbClr val="184E94"/>
                </a:solidFill>
                <a:latin typeface="Calibri"/>
                <a:cs typeface="Calibri"/>
              </a:rPr>
              <a:t>SẠCH</a:t>
            </a:r>
            <a:r>
              <a:rPr sz="2500" b="1" spc="125" dirty="0">
                <a:solidFill>
                  <a:srgbClr val="184E94"/>
                </a:solidFill>
                <a:latin typeface="Calibri"/>
                <a:cs typeface="Calibri"/>
              </a:rPr>
              <a:t> </a:t>
            </a:r>
            <a:r>
              <a:rPr sz="2500" b="1" spc="330" dirty="0">
                <a:solidFill>
                  <a:srgbClr val="184E94"/>
                </a:solidFill>
                <a:latin typeface="Calibri"/>
                <a:cs typeface="Calibri"/>
              </a:rPr>
              <a:t>CHO</a:t>
            </a:r>
            <a:r>
              <a:rPr sz="2500" b="1" spc="125" dirty="0">
                <a:solidFill>
                  <a:srgbClr val="184E94"/>
                </a:solidFill>
                <a:latin typeface="Calibri"/>
                <a:cs typeface="Calibri"/>
              </a:rPr>
              <a:t> </a:t>
            </a:r>
            <a:r>
              <a:rPr sz="2500" b="1" spc="305" dirty="0">
                <a:solidFill>
                  <a:srgbClr val="184E94"/>
                </a:solidFill>
                <a:latin typeface="Calibri"/>
                <a:cs typeface="Calibri"/>
              </a:rPr>
              <a:t>CUỘC</a:t>
            </a:r>
            <a:r>
              <a:rPr sz="2500" b="1" spc="125" dirty="0">
                <a:solidFill>
                  <a:srgbClr val="184E94"/>
                </a:solidFill>
                <a:latin typeface="Calibri"/>
                <a:cs typeface="Calibri"/>
              </a:rPr>
              <a:t> </a:t>
            </a:r>
            <a:r>
              <a:rPr sz="2500" b="1" spc="285" dirty="0">
                <a:solidFill>
                  <a:srgbClr val="184E94"/>
                </a:solidFill>
                <a:latin typeface="Calibri"/>
                <a:cs typeface="Calibri"/>
              </a:rPr>
              <a:t>SỐNG</a:t>
            </a:r>
            <a:r>
              <a:rPr sz="2500" b="1" spc="120" dirty="0">
                <a:solidFill>
                  <a:srgbClr val="184E94"/>
                </a:solidFill>
                <a:latin typeface="Calibri"/>
                <a:cs typeface="Calibri"/>
              </a:rPr>
              <a:t> </a:t>
            </a:r>
            <a:r>
              <a:rPr sz="2500" b="1" spc="285" dirty="0">
                <a:solidFill>
                  <a:srgbClr val="184E94"/>
                </a:solidFill>
                <a:latin typeface="Calibri"/>
                <a:cs typeface="Calibri"/>
              </a:rPr>
              <a:t>KHỎE</a:t>
            </a:r>
            <a:r>
              <a:rPr sz="2500" b="1" spc="125" dirty="0">
                <a:solidFill>
                  <a:srgbClr val="184E94"/>
                </a:solidFill>
                <a:latin typeface="Calibri"/>
                <a:cs typeface="Calibri"/>
              </a:rPr>
              <a:t> </a:t>
            </a:r>
            <a:r>
              <a:rPr sz="2500" b="1" spc="190" dirty="0">
                <a:solidFill>
                  <a:srgbClr val="184E94"/>
                </a:solidFill>
                <a:latin typeface="Calibri"/>
                <a:cs typeface="Calibri"/>
              </a:rPr>
              <a:t>MẠNH</a:t>
            </a:r>
            <a:endParaRPr sz="2500">
              <a:latin typeface="Calibri"/>
              <a:cs typeface="Calibri"/>
            </a:endParaRPr>
          </a:p>
        </p:txBody>
      </p:sp>
      <p:grpSp>
        <p:nvGrpSpPr>
          <p:cNvPr id="29" name="object 29"/>
          <p:cNvGrpSpPr/>
          <p:nvPr/>
        </p:nvGrpSpPr>
        <p:grpSpPr>
          <a:xfrm>
            <a:off x="1088078" y="709862"/>
            <a:ext cx="5450840" cy="703580"/>
            <a:chOff x="1088078" y="709862"/>
            <a:chExt cx="5450840" cy="703580"/>
          </a:xfrm>
        </p:grpSpPr>
        <p:sp>
          <p:nvSpPr>
            <p:cNvPr id="30" name="object 30"/>
            <p:cNvSpPr/>
            <p:nvPr/>
          </p:nvSpPr>
          <p:spPr>
            <a:xfrm>
              <a:off x="1126166" y="747976"/>
              <a:ext cx="5378450" cy="627380"/>
            </a:xfrm>
            <a:custGeom>
              <a:avLst/>
              <a:gdLst/>
              <a:ahLst/>
              <a:cxnLst/>
              <a:rect l="l" t="t" r="r" b="b"/>
              <a:pathLst>
                <a:path w="5378450" h="627380">
                  <a:moveTo>
                    <a:pt x="5064817" y="626817"/>
                  </a:moveTo>
                  <a:lnTo>
                    <a:pt x="313407" y="626817"/>
                  </a:lnTo>
                  <a:lnTo>
                    <a:pt x="267095" y="623419"/>
                  </a:lnTo>
                  <a:lnTo>
                    <a:pt x="222892" y="613548"/>
                  </a:lnTo>
                  <a:lnTo>
                    <a:pt x="181283" y="597689"/>
                  </a:lnTo>
                  <a:lnTo>
                    <a:pt x="142754" y="576325"/>
                  </a:lnTo>
                  <a:lnTo>
                    <a:pt x="107789" y="549944"/>
                  </a:lnTo>
                  <a:lnTo>
                    <a:pt x="76873" y="519028"/>
                  </a:lnTo>
                  <a:lnTo>
                    <a:pt x="50492" y="484063"/>
                  </a:lnTo>
                  <a:lnTo>
                    <a:pt x="29129" y="445534"/>
                  </a:lnTo>
                  <a:lnTo>
                    <a:pt x="13269" y="403925"/>
                  </a:lnTo>
                  <a:lnTo>
                    <a:pt x="3398" y="359722"/>
                  </a:lnTo>
                  <a:lnTo>
                    <a:pt x="0" y="313409"/>
                  </a:lnTo>
                  <a:lnTo>
                    <a:pt x="3398" y="267095"/>
                  </a:lnTo>
                  <a:lnTo>
                    <a:pt x="13269" y="222892"/>
                  </a:lnTo>
                  <a:lnTo>
                    <a:pt x="29129" y="181283"/>
                  </a:lnTo>
                  <a:lnTo>
                    <a:pt x="50492" y="142754"/>
                  </a:lnTo>
                  <a:lnTo>
                    <a:pt x="76873" y="107789"/>
                  </a:lnTo>
                  <a:lnTo>
                    <a:pt x="107789" y="76873"/>
                  </a:lnTo>
                  <a:lnTo>
                    <a:pt x="142754" y="50492"/>
                  </a:lnTo>
                  <a:lnTo>
                    <a:pt x="181283" y="29129"/>
                  </a:lnTo>
                  <a:lnTo>
                    <a:pt x="222892" y="13269"/>
                  </a:lnTo>
                  <a:lnTo>
                    <a:pt x="267095" y="3398"/>
                  </a:lnTo>
                  <a:lnTo>
                    <a:pt x="313409" y="0"/>
                  </a:lnTo>
                  <a:lnTo>
                    <a:pt x="5064815" y="0"/>
                  </a:lnTo>
                  <a:lnTo>
                    <a:pt x="5111128" y="3398"/>
                  </a:lnTo>
                  <a:lnTo>
                    <a:pt x="5155332" y="13269"/>
                  </a:lnTo>
                  <a:lnTo>
                    <a:pt x="5196940" y="29129"/>
                  </a:lnTo>
                  <a:lnTo>
                    <a:pt x="5235470" y="50492"/>
                  </a:lnTo>
                  <a:lnTo>
                    <a:pt x="5270434" y="76873"/>
                  </a:lnTo>
                  <a:lnTo>
                    <a:pt x="5301350" y="107789"/>
                  </a:lnTo>
                  <a:lnTo>
                    <a:pt x="5327732" y="142754"/>
                  </a:lnTo>
                  <a:lnTo>
                    <a:pt x="5349095" y="181283"/>
                  </a:lnTo>
                  <a:lnTo>
                    <a:pt x="5364955" y="222892"/>
                  </a:lnTo>
                  <a:lnTo>
                    <a:pt x="5374826" y="267095"/>
                  </a:lnTo>
                  <a:lnTo>
                    <a:pt x="5378224" y="313408"/>
                  </a:lnTo>
                  <a:lnTo>
                    <a:pt x="5374826" y="359722"/>
                  </a:lnTo>
                  <a:lnTo>
                    <a:pt x="5364955" y="403925"/>
                  </a:lnTo>
                  <a:lnTo>
                    <a:pt x="5349095" y="445534"/>
                  </a:lnTo>
                  <a:lnTo>
                    <a:pt x="5327732" y="484063"/>
                  </a:lnTo>
                  <a:lnTo>
                    <a:pt x="5301350" y="519028"/>
                  </a:lnTo>
                  <a:lnTo>
                    <a:pt x="5270434" y="549944"/>
                  </a:lnTo>
                  <a:lnTo>
                    <a:pt x="5235470" y="576325"/>
                  </a:lnTo>
                  <a:lnTo>
                    <a:pt x="5196940" y="597689"/>
                  </a:lnTo>
                  <a:lnTo>
                    <a:pt x="5155332" y="613548"/>
                  </a:lnTo>
                  <a:lnTo>
                    <a:pt x="5111128" y="623419"/>
                  </a:lnTo>
                  <a:lnTo>
                    <a:pt x="5064817" y="626817"/>
                  </a:lnTo>
                  <a:close/>
                </a:path>
              </a:pathLst>
            </a:custGeom>
            <a:solidFill>
              <a:srgbClr val="FDFEFE"/>
            </a:solidFill>
          </p:spPr>
          <p:txBody>
            <a:bodyPr wrap="square" lIns="0" tIns="0" rIns="0" bIns="0" rtlCol="0"/>
            <a:lstStyle/>
            <a:p>
              <a:endParaRPr/>
            </a:p>
          </p:txBody>
        </p:sp>
        <p:sp>
          <p:nvSpPr>
            <p:cNvPr id="31" name="object 31"/>
            <p:cNvSpPr/>
            <p:nvPr/>
          </p:nvSpPr>
          <p:spPr>
            <a:xfrm>
              <a:off x="1126192" y="747976"/>
              <a:ext cx="5374640" cy="627380"/>
            </a:xfrm>
            <a:custGeom>
              <a:avLst/>
              <a:gdLst/>
              <a:ahLst/>
              <a:cxnLst/>
              <a:rect l="l" t="t" r="r" b="b"/>
              <a:pathLst>
                <a:path w="5374640" h="627380">
                  <a:moveTo>
                    <a:pt x="313401" y="0"/>
                  </a:moveTo>
                  <a:lnTo>
                    <a:pt x="5064690" y="0"/>
                  </a:lnTo>
                  <a:lnTo>
                    <a:pt x="5111002" y="3398"/>
                  </a:lnTo>
                  <a:lnTo>
                    <a:pt x="5155205" y="13269"/>
                  </a:lnTo>
                  <a:lnTo>
                    <a:pt x="5196812" y="29128"/>
                  </a:lnTo>
                  <a:lnTo>
                    <a:pt x="5235340" y="50490"/>
                  </a:lnTo>
                  <a:lnTo>
                    <a:pt x="5270304" y="76872"/>
                  </a:lnTo>
                  <a:lnTo>
                    <a:pt x="5301219" y="107787"/>
                  </a:lnTo>
                  <a:lnTo>
                    <a:pt x="5327600" y="142750"/>
                  </a:lnTo>
                  <a:lnTo>
                    <a:pt x="5348963" y="181279"/>
                  </a:lnTo>
                  <a:lnTo>
                    <a:pt x="5364822" y="222886"/>
                  </a:lnTo>
                  <a:lnTo>
                    <a:pt x="5374099" y="264428"/>
                  </a:lnTo>
                </a:path>
                <a:path w="5374640" h="627380">
                  <a:moveTo>
                    <a:pt x="5374099" y="362374"/>
                  </a:moveTo>
                  <a:lnTo>
                    <a:pt x="5364822" y="403915"/>
                  </a:lnTo>
                  <a:lnTo>
                    <a:pt x="5348963" y="445523"/>
                  </a:lnTo>
                  <a:lnTo>
                    <a:pt x="5327600" y="484051"/>
                  </a:lnTo>
                  <a:lnTo>
                    <a:pt x="5301219" y="519015"/>
                  </a:lnTo>
                  <a:lnTo>
                    <a:pt x="5270304" y="549930"/>
                  </a:lnTo>
                  <a:lnTo>
                    <a:pt x="5235340" y="576311"/>
                  </a:lnTo>
                  <a:lnTo>
                    <a:pt x="5196812" y="597674"/>
                  </a:lnTo>
                  <a:lnTo>
                    <a:pt x="5155205" y="613533"/>
                  </a:lnTo>
                  <a:lnTo>
                    <a:pt x="5111002" y="623404"/>
                  </a:lnTo>
                  <a:lnTo>
                    <a:pt x="5064690" y="626802"/>
                  </a:lnTo>
                  <a:lnTo>
                    <a:pt x="313401" y="626802"/>
                  </a:lnTo>
                  <a:lnTo>
                    <a:pt x="267089" y="623404"/>
                  </a:lnTo>
                  <a:lnTo>
                    <a:pt x="222886" y="613533"/>
                  </a:lnTo>
                  <a:lnTo>
                    <a:pt x="181279" y="597674"/>
                  </a:lnTo>
                  <a:lnTo>
                    <a:pt x="142750" y="576311"/>
                  </a:lnTo>
                  <a:lnTo>
                    <a:pt x="107786" y="549930"/>
                  </a:lnTo>
                  <a:lnTo>
                    <a:pt x="76871" y="519015"/>
                  </a:lnTo>
                  <a:lnTo>
                    <a:pt x="50490" y="484051"/>
                  </a:lnTo>
                  <a:lnTo>
                    <a:pt x="29128" y="445523"/>
                  </a:lnTo>
                  <a:lnTo>
                    <a:pt x="13268" y="403915"/>
                  </a:lnTo>
                  <a:lnTo>
                    <a:pt x="3397" y="359713"/>
                  </a:lnTo>
                  <a:lnTo>
                    <a:pt x="0" y="313402"/>
                  </a:lnTo>
                </a:path>
                <a:path w="5374640" h="627380">
                  <a:moveTo>
                    <a:pt x="0" y="313399"/>
                  </a:moveTo>
                  <a:lnTo>
                    <a:pt x="3397" y="267089"/>
                  </a:lnTo>
                  <a:lnTo>
                    <a:pt x="13268" y="222886"/>
                  </a:lnTo>
                  <a:lnTo>
                    <a:pt x="29128" y="181279"/>
                  </a:lnTo>
                  <a:lnTo>
                    <a:pt x="50490" y="142750"/>
                  </a:lnTo>
                  <a:lnTo>
                    <a:pt x="76871" y="107787"/>
                  </a:lnTo>
                  <a:lnTo>
                    <a:pt x="107786" y="76872"/>
                  </a:lnTo>
                  <a:lnTo>
                    <a:pt x="142750" y="50490"/>
                  </a:lnTo>
                  <a:lnTo>
                    <a:pt x="181279" y="29128"/>
                  </a:lnTo>
                  <a:lnTo>
                    <a:pt x="222886" y="13269"/>
                  </a:lnTo>
                  <a:lnTo>
                    <a:pt x="267089" y="3398"/>
                  </a:lnTo>
                  <a:lnTo>
                    <a:pt x="313401" y="0"/>
                  </a:lnTo>
                </a:path>
              </a:pathLst>
            </a:custGeom>
            <a:ln w="76228">
              <a:solidFill>
                <a:srgbClr val="004AAC"/>
              </a:solidFill>
            </a:ln>
          </p:spPr>
          <p:txBody>
            <a:bodyPr wrap="square" lIns="0" tIns="0" rIns="0" bIns="0" rtlCol="0"/>
            <a:lstStyle/>
            <a:p>
              <a:endParaRPr/>
            </a:p>
          </p:txBody>
        </p:sp>
      </p:grpSp>
      <p:sp>
        <p:nvSpPr>
          <p:cNvPr id="32" name="object 32"/>
          <p:cNvSpPr txBox="1">
            <a:spLocks noGrp="1"/>
          </p:cNvSpPr>
          <p:nvPr>
            <p:ph type="title"/>
          </p:nvPr>
        </p:nvSpPr>
        <p:spPr>
          <a:xfrm>
            <a:off x="1308559" y="787676"/>
            <a:ext cx="4989195" cy="513715"/>
          </a:xfrm>
          <a:prstGeom prst="rect">
            <a:avLst/>
          </a:prstGeom>
        </p:spPr>
        <p:txBody>
          <a:bodyPr vert="horz" wrap="square" lIns="0" tIns="12700" rIns="0" bIns="0" rtlCol="0">
            <a:spAutoFit/>
          </a:bodyPr>
          <a:lstStyle/>
          <a:p>
            <a:pPr marL="12700">
              <a:lnSpc>
                <a:spcPct val="100000"/>
              </a:lnSpc>
              <a:spcBef>
                <a:spcPts val="100"/>
              </a:spcBef>
            </a:pPr>
            <a:r>
              <a:rPr spc="345" dirty="0">
                <a:solidFill>
                  <a:srgbClr val="E32F2B"/>
                </a:solidFill>
              </a:rPr>
              <a:t>CMAROX</a:t>
            </a:r>
            <a:r>
              <a:rPr spc="190" dirty="0">
                <a:solidFill>
                  <a:srgbClr val="E32F2B"/>
                </a:solidFill>
              </a:rPr>
              <a:t> </a:t>
            </a:r>
            <a:r>
              <a:rPr spc="325" dirty="0">
                <a:solidFill>
                  <a:srgbClr val="E32F2B"/>
                </a:solidFill>
              </a:rPr>
              <a:t>SIÊU</a:t>
            </a:r>
            <a:r>
              <a:rPr spc="190" dirty="0">
                <a:solidFill>
                  <a:srgbClr val="E32F2B"/>
                </a:solidFill>
              </a:rPr>
              <a:t> </a:t>
            </a:r>
            <a:r>
              <a:rPr spc="310" dirty="0">
                <a:solidFill>
                  <a:srgbClr val="E32F2B"/>
                </a:solidFill>
              </a:rPr>
              <a:t>TIẾT</a:t>
            </a:r>
            <a:r>
              <a:rPr spc="190" dirty="0">
                <a:solidFill>
                  <a:srgbClr val="E32F2B"/>
                </a:solidFill>
              </a:rPr>
              <a:t> </a:t>
            </a:r>
            <a:r>
              <a:rPr spc="175" dirty="0">
                <a:solidFill>
                  <a:srgbClr val="E32F2B"/>
                </a:solidFill>
              </a:rPr>
              <a:t>KIỆM</a:t>
            </a:r>
          </a:p>
        </p:txBody>
      </p:sp>
      <p:sp>
        <p:nvSpPr>
          <p:cNvPr id="33" name="object 33"/>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grpSp>
        <p:nvGrpSpPr>
          <p:cNvPr id="34" name="object 34"/>
          <p:cNvGrpSpPr/>
          <p:nvPr/>
        </p:nvGrpSpPr>
        <p:grpSpPr>
          <a:xfrm>
            <a:off x="3817529" y="10548449"/>
            <a:ext cx="659130" cy="38735"/>
            <a:chOff x="3817529" y="10548449"/>
            <a:chExt cx="659130" cy="38735"/>
          </a:xfrm>
        </p:grpSpPr>
        <p:sp>
          <p:nvSpPr>
            <p:cNvPr id="35" name="object 35"/>
            <p:cNvSpPr/>
            <p:nvPr/>
          </p:nvSpPr>
          <p:spPr>
            <a:xfrm>
              <a:off x="3817529" y="10567506"/>
              <a:ext cx="654050" cy="0"/>
            </a:xfrm>
            <a:custGeom>
              <a:avLst/>
              <a:gdLst/>
              <a:ahLst/>
              <a:cxnLst/>
              <a:rect l="l" t="t" r="r" b="b"/>
              <a:pathLst>
                <a:path w="654050">
                  <a:moveTo>
                    <a:pt x="0" y="0"/>
                  </a:moveTo>
                  <a:lnTo>
                    <a:pt x="653982" y="0"/>
                  </a:lnTo>
                </a:path>
              </a:pathLst>
            </a:custGeom>
            <a:ln w="9528">
              <a:solidFill>
                <a:srgbClr val="184E94"/>
              </a:solidFill>
            </a:ln>
          </p:spPr>
          <p:txBody>
            <a:bodyPr wrap="square" lIns="0" tIns="0" rIns="0" bIns="0" rtlCol="0"/>
            <a:lstStyle/>
            <a:p>
              <a:endParaRPr/>
            </a:p>
          </p:txBody>
        </p:sp>
        <p:sp>
          <p:nvSpPr>
            <p:cNvPr id="36" name="object 36"/>
            <p:cNvSpPr/>
            <p:nvPr/>
          </p:nvSpPr>
          <p:spPr>
            <a:xfrm>
              <a:off x="4452454" y="10553213"/>
              <a:ext cx="19685" cy="29209"/>
            </a:xfrm>
            <a:custGeom>
              <a:avLst/>
              <a:gdLst/>
              <a:ahLst/>
              <a:cxnLst/>
              <a:rect l="l" t="t" r="r" b="b"/>
              <a:pathLst>
                <a:path w="19685" h="29209">
                  <a:moveTo>
                    <a:pt x="0" y="0"/>
                  </a:moveTo>
                  <a:lnTo>
                    <a:pt x="19057" y="14292"/>
                  </a:lnTo>
                  <a:lnTo>
                    <a:pt x="0" y="28585"/>
                  </a:lnTo>
                </a:path>
              </a:pathLst>
            </a:custGeom>
            <a:ln w="9528">
              <a:solidFill>
                <a:srgbClr val="184E94"/>
              </a:solidFill>
            </a:ln>
          </p:spPr>
          <p:txBody>
            <a:bodyPr wrap="square" lIns="0" tIns="0" rIns="0" bIns="0" rtlCol="0"/>
            <a:lstStyle/>
            <a:p>
              <a:endParaRPr/>
            </a:p>
          </p:txBody>
        </p:sp>
      </p:grpSp>
      <p:pic>
        <p:nvPicPr>
          <p:cNvPr id="37" name="object 37"/>
          <p:cNvPicPr/>
          <p:nvPr/>
        </p:nvPicPr>
        <p:blipFill>
          <a:blip r:embed="rId9" cstate="print"/>
          <a:stretch>
            <a:fillRect/>
          </a:stretch>
        </p:blipFill>
        <p:spPr>
          <a:xfrm>
            <a:off x="6217201" y="303358"/>
            <a:ext cx="990973" cy="333500"/>
          </a:xfrm>
          <a:prstGeom prst="rect">
            <a:avLst/>
          </a:prstGeom>
        </p:spPr>
      </p:pic>
      <p:sp>
        <p:nvSpPr>
          <p:cNvPr id="38" name="object 38"/>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10"/>
              </a:rPr>
              <a:t>www.csc-</a:t>
            </a:r>
            <a:r>
              <a:rPr sz="1050" spc="105" dirty="0">
                <a:solidFill>
                  <a:srgbClr val="184E94"/>
                </a:solidFill>
                <a:latin typeface="Arial"/>
                <a:cs typeface="Arial"/>
                <a:hlinkClick r:id="rId10"/>
              </a:rPr>
              <a:t>vietnam.vn</a:t>
            </a:r>
            <a:endParaRPr sz="1050">
              <a:latin typeface="Arial"/>
              <a:cs typeface="Arial"/>
            </a:endParaRPr>
          </a:p>
        </p:txBody>
      </p:sp>
      <p:sp>
        <p:nvSpPr>
          <p:cNvPr id="39" name="object 39"/>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14/20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971" y="971081"/>
            <a:ext cx="6586220" cy="513715"/>
          </a:xfrm>
          <a:prstGeom prst="rect">
            <a:avLst/>
          </a:prstGeom>
        </p:spPr>
        <p:txBody>
          <a:bodyPr vert="horz" wrap="square" lIns="0" tIns="12700" rIns="0" bIns="0" rtlCol="0">
            <a:spAutoFit/>
          </a:bodyPr>
          <a:lstStyle/>
          <a:p>
            <a:pPr marL="12700">
              <a:lnSpc>
                <a:spcPct val="100000"/>
              </a:lnSpc>
              <a:spcBef>
                <a:spcPts val="100"/>
              </a:spcBef>
            </a:pPr>
            <a:r>
              <a:rPr spc="325" dirty="0"/>
              <a:t>KINH</a:t>
            </a:r>
            <a:r>
              <a:rPr spc="180" dirty="0"/>
              <a:t> </a:t>
            </a:r>
            <a:r>
              <a:rPr spc="240" dirty="0"/>
              <a:t>NGHIỆM</a:t>
            </a:r>
            <a:r>
              <a:rPr spc="185" dirty="0"/>
              <a:t> </a:t>
            </a:r>
            <a:r>
              <a:rPr spc="415" dirty="0"/>
              <a:t>CỦA</a:t>
            </a:r>
            <a:r>
              <a:rPr spc="185" dirty="0"/>
              <a:t> </a:t>
            </a:r>
            <a:r>
              <a:rPr spc="190" dirty="0"/>
              <a:t>NGƯỜI</a:t>
            </a:r>
            <a:r>
              <a:rPr spc="185" dirty="0"/>
              <a:t> </a:t>
            </a:r>
            <a:r>
              <a:rPr spc="395" dirty="0"/>
              <a:t>NHẬT</a:t>
            </a:r>
          </a:p>
        </p:txBody>
      </p:sp>
      <p:sp>
        <p:nvSpPr>
          <p:cNvPr id="3" name="object 3"/>
          <p:cNvSpPr txBox="1"/>
          <p:nvPr/>
        </p:nvSpPr>
        <p:spPr>
          <a:xfrm>
            <a:off x="2366627" y="6336021"/>
            <a:ext cx="2682875" cy="273685"/>
          </a:xfrm>
          <a:prstGeom prst="rect">
            <a:avLst/>
          </a:prstGeom>
        </p:spPr>
        <p:txBody>
          <a:bodyPr vert="horz" wrap="square" lIns="0" tIns="15875" rIns="0" bIns="0" rtlCol="0">
            <a:spAutoFit/>
          </a:bodyPr>
          <a:lstStyle/>
          <a:p>
            <a:pPr marL="12700">
              <a:lnSpc>
                <a:spcPct val="100000"/>
              </a:lnSpc>
              <a:spcBef>
                <a:spcPts val="125"/>
              </a:spcBef>
            </a:pPr>
            <a:r>
              <a:rPr sz="1600" b="1" i="1" dirty="0">
                <a:solidFill>
                  <a:srgbClr val="052F58"/>
                </a:solidFill>
                <a:latin typeface="Century Gothic"/>
                <a:cs typeface="Century Gothic"/>
              </a:rPr>
              <a:t>Ông</a:t>
            </a:r>
            <a:r>
              <a:rPr sz="1600" b="1" i="1" spc="-50" dirty="0">
                <a:solidFill>
                  <a:srgbClr val="052F58"/>
                </a:solidFill>
                <a:latin typeface="Century Gothic"/>
                <a:cs typeface="Century Gothic"/>
              </a:rPr>
              <a:t> </a:t>
            </a:r>
            <a:r>
              <a:rPr sz="1600" b="1" i="1" spc="-10" dirty="0">
                <a:solidFill>
                  <a:srgbClr val="052F58"/>
                </a:solidFill>
                <a:latin typeface="Century Gothic"/>
                <a:cs typeface="Century Gothic"/>
              </a:rPr>
              <a:t>Yamayaki</a:t>
            </a:r>
            <a:r>
              <a:rPr sz="1600" b="1" i="1" spc="-45" dirty="0">
                <a:solidFill>
                  <a:srgbClr val="052F58"/>
                </a:solidFill>
                <a:latin typeface="Century Gothic"/>
                <a:cs typeface="Century Gothic"/>
              </a:rPr>
              <a:t> </a:t>
            </a:r>
            <a:r>
              <a:rPr sz="1600" b="1" i="1" spc="-10" dirty="0">
                <a:solidFill>
                  <a:srgbClr val="052F58"/>
                </a:solidFill>
                <a:latin typeface="Century Gothic"/>
                <a:cs typeface="Century Gothic"/>
              </a:rPr>
              <a:t>(Hokkaido)</a:t>
            </a:r>
            <a:endParaRPr sz="1600">
              <a:latin typeface="Century Gothic"/>
              <a:cs typeface="Century Gothic"/>
            </a:endParaRPr>
          </a:p>
        </p:txBody>
      </p:sp>
      <p:sp>
        <p:nvSpPr>
          <p:cNvPr id="4" name="object 4"/>
          <p:cNvSpPr txBox="1"/>
          <p:nvPr/>
        </p:nvSpPr>
        <p:spPr>
          <a:xfrm>
            <a:off x="2482541" y="10034732"/>
            <a:ext cx="2446020" cy="273685"/>
          </a:xfrm>
          <a:prstGeom prst="rect">
            <a:avLst/>
          </a:prstGeom>
        </p:spPr>
        <p:txBody>
          <a:bodyPr vert="horz" wrap="square" lIns="0" tIns="15875" rIns="0" bIns="0" rtlCol="0">
            <a:spAutoFit/>
          </a:bodyPr>
          <a:lstStyle/>
          <a:p>
            <a:pPr marL="12700">
              <a:lnSpc>
                <a:spcPct val="100000"/>
              </a:lnSpc>
              <a:spcBef>
                <a:spcPts val="125"/>
              </a:spcBef>
            </a:pPr>
            <a:r>
              <a:rPr sz="1600" b="1" i="1" dirty="0">
                <a:solidFill>
                  <a:srgbClr val="052F58"/>
                </a:solidFill>
                <a:latin typeface="Century Gothic"/>
                <a:cs typeface="Century Gothic"/>
              </a:rPr>
              <a:t>Ông</a:t>
            </a:r>
            <a:r>
              <a:rPr sz="1600" b="1" i="1" spc="80" dirty="0">
                <a:solidFill>
                  <a:srgbClr val="052F58"/>
                </a:solidFill>
                <a:latin typeface="Century Gothic"/>
                <a:cs typeface="Century Gothic"/>
              </a:rPr>
              <a:t> </a:t>
            </a:r>
            <a:r>
              <a:rPr sz="1600" b="1" i="1" dirty="0">
                <a:solidFill>
                  <a:srgbClr val="052F58"/>
                </a:solidFill>
                <a:latin typeface="Century Gothic"/>
                <a:cs typeface="Century Gothic"/>
              </a:rPr>
              <a:t>Sonohara</a:t>
            </a:r>
            <a:r>
              <a:rPr sz="1600" b="1" i="1" spc="85" dirty="0">
                <a:solidFill>
                  <a:srgbClr val="052F58"/>
                </a:solidFill>
                <a:latin typeface="Century Gothic"/>
                <a:cs typeface="Century Gothic"/>
              </a:rPr>
              <a:t> </a:t>
            </a:r>
            <a:r>
              <a:rPr sz="1600" b="1" i="1" spc="-10" dirty="0">
                <a:solidFill>
                  <a:srgbClr val="052F58"/>
                </a:solidFill>
                <a:latin typeface="Century Gothic"/>
                <a:cs typeface="Century Gothic"/>
              </a:rPr>
              <a:t>(Niigata)</a:t>
            </a:r>
            <a:endParaRPr sz="1600">
              <a:latin typeface="Century Gothic"/>
              <a:cs typeface="Century Gothic"/>
            </a:endParaRPr>
          </a:p>
        </p:txBody>
      </p:sp>
      <p:sp>
        <p:nvSpPr>
          <p:cNvPr id="5" name="object 5"/>
          <p:cNvSpPr txBox="1"/>
          <p:nvPr/>
        </p:nvSpPr>
        <p:spPr>
          <a:xfrm>
            <a:off x="406048" y="1483131"/>
            <a:ext cx="6750684" cy="1261745"/>
          </a:xfrm>
          <a:prstGeom prst="rect">
            <a:avLst/>
          </a:prstGeom>
        </p:spPr>
        <p:txBody>
          <a:bodyPr vert="horz" wrap="square" lIns="0" tIns="12700" rIns="0" bIns="0" rtlCol="0">
            <a:spAutoFit/>
          </a:bodyPr>
          <a:lstStyle/>
          <a:p>
            <a:pPr marL="425450">
              <a:lnSpc>
                <a:spcPct val="100000"/>
              </a:lnSpc>
              <a:spcBef>
                <a:spcPts val="100"/>
              </a:spcBef>
            </a:pPr>
            <a:r>
              <a:rPr sz="2500" b="1" spc="120" dirty="0">
                <a:solidFill>
                  <a:srgbClr val="184E94"/>
                </a:solidFill>
                <a:latin typeface="Calibri"/>
                <a:cs typeface="Calibri"/>
              </a:rPr>
              <a:t>TỪ </a:t>
            </a:r>
            <a:r>
              <a:rPr sz="2500" b="1" spc="325" dirty="0">
                <a:solidFill>
                  <a:srgbClr val="184E94"/>
                </a:solidFill>
                <a:latin typeface="Calibri"/>
                <a:cs typeface="Calibri"/>
              </a:rPr>
              <a:t>KHÁCH</a:t>
            </a:r>
            <a:r>
              <a:rPr sz="2500" b="1" spc="120" dirty="0">
                <a:solidFill>
                  <a:srgbClr val="184E94"/>
                </a:solidFill>
                <a:latin typeface="Calibri"/>
                <a:cs typeface="Calibri"/>
              </a:rPr>
              <a:t> </a:t>
            </a:r>
            <a:r>
              <a:rPr sz="2500" b="1" spc="285" dirty="0">
                <a:solidFill>
                  <a:srgbClr val="184E94"/>
                </a:solidFill>
                <a:latin typeface="Calibri"/>
                <a:cs typeface="Calibri"/>
              </a:rPr>
              <a:t>HÀNG</a:t>
            </a:r>
            <a:r>
              <a:rPr sz="2500" b="1" spc="125" dirty="0">
                <a:solidFill>
                  <a:srgbClr val="184E94"/>
                </a:solidFill>
                <a:latin typeface="Calibri"/>
                <a:cs typeface="Calibri"/>
              </a:rPr>
              <a:t> </a:t>
            </a:r>
            <a:r>
              <a:rPr sz="2500" b="1" spc="180" dirty="0">
                <a:solidFill>
                  <a:srgbClr val="184E94"/>
                </a:solidFill>
                <a:latin typeface="Calibri"/>
                <a:cs typeface="Calibri"/>
              </a:rPr>
              <a:t>SỬ</a:t>
            </a:r>
            <a:r>
              <a:rPr sz="2500" b="1" spc="120" dirty="0">
                <a:solidFill>
                  <a:srgbClr val="184E94"/>
                </a:solidFill>
                <a:latin typeface="Calibri"/>
                <a:cs typeface="Calibri"/>
              </a:rPr>
              <a:t> </a:t>
            </a:r>
            <a:r>
              <a:rPr sz="2500" b="1" spc="245" dirty="0">
                <a:solidFill>
                  <a:srgbClr val="184E94"/>
                </a:solidFill>
                <a:latin typeface="Calibri"/>
                <a:cs typeface="Calibri"/>
              </a:rPr>
              <a:t>DỤNG</a:t>
            </a:r>
            <a:r>
              <a:rPr sz="2500" b="1" spc="125" dirty="0">
                <a:solidFill>
                  <a:srgbClr val="184E94"/>
                </a:solidFill>
                <a:latin typeface="Calibri"/>
                <a:cs typeface="Calibri"/>
              </a:rPr>
              <a:t> </a:t>
            </a:r>
            <a:r>
              <a:rPr sz="2500" b="1" spc="229" dirty="0">
                <a:solidFill>
                  <a:srgbClr val="184E94"/>
                </a:solidFill>
                <a:latin typeface="Calibri"/>
                <a:cs typeface="Calibri"/>
              </a:rPr>
              <a:t>CMAROX</a:t>
            </a:r>
            <a:endParaRPr sz="2500">
              <a:latin typeface="Calibri"/>
              <a:cs typeface="Calibri"/>
            </a:endParaRPr>
          </a:p>
          <a:p>
            <a:pPr marL="12700" marR="5080">
              <a:lnSpc>
                <a:spcPct val="113700"/>
              </a:lnSpc>
              <a:spcBef>
                <a:spcPts val="2230"/>
              </a:spcBef>
            </a:pPr>
            <a:r>
              <a:rPr sz="1650" b="1" spc="105" dirty="0">
                <a:solidFill>
                  <a:srgbClr val="052F58"/>
                </a:solidFill>
                <a:latin typeface="Calibri"/>
                <a:cs typeface="Calibri"/>
              </a:rPr>
              <a:t>Xin</a:t>
            </a:r>
            <a:r>
              <a:rPr sz="1650" b="1" spc="254" dirty="0">
                <a:solidFill>
                  <a:srgbClr val="052F58"/>
                </a:solidFill>
                <a:latin typeface="Calibri"/>
                <a:cs typeface="Calibri"/>
              </a:rPr>
              <a:t> </a:t>
            </a:r>
            <a:r>
              <a:rPr sz="1650" b="1" spc="50" dirty="0">
                <a:solidFill>
                  <a:srgbClr val="052F58"/>
                </a:solidFill>
                <a:latin typeface="Calibri"/>
                <a:cs typeface="Calibri"/>
              </a:rPr>
              <a:t>giới</a:t>
            </a:r>
            <a:r>
              <a:rPr sz="1650" b="1" spc="260" dirty="0">
                <a:solidFill>
                  <a:srgbClr val="052F58"/>
                </a:solidFill>
                <a:latin typeface="Calibri"/>
                <a:cs typeface="Calibri"/>
              </a:rPr>
              <a:t> </a:t>
            </a:r>
            <a:r>
              <a:rPr sz="1650" b="1" spc="65" dirty="0">
                <a:solidFill>
                  <a:srgbClr val="052F58"/>
                </a:solidFill>
                <a:latin typeface="Calibri"/>
                <a:cs typeface="Calibri"/>
              </a:rPr>
              <a:t>thiệu</a:t>
            </a:r>
            <a:r>
              <a:rPr sz="1650" b="1" spc="260" dirty="0">
                <a:solidFill>
                  <a:srgbClr val="052F58"/>
                </a:solidFill>
                <a:latin typeface="Calibri"/>
                <a:cs typeface="Calibri"/>
              </a:rPr>
              <a:t> </a:t>
            </a:r>
            <a:r>
              <a:rPr sz="1650" b="1" spc="100" dirty="0">
                <a:solidFill>
                  <a:srgbClr val="052F58"/>
                </a:solidFill>
                <a:latin typeface="Calibri"/>
                <a:cs typeface="Calibri"/>
              </a:rPr>
              <a:t>những</a:t>
            </a:r>
            <a:r>
              <a:rPr sz="1650" b="1" spc="260" dirty="0">
                <a:solidFill>
                  <a:srgbClr val="052F58"/>
                </a:solidFill>
                <a:latin typeface="Calibri"/>
                <a:cs typeface="Calibri"/>
              </a:rPr>
              <a:t> </a:t>
            </a:r>
            <a:r>
              <a:rPr sz="1650" b="1" spc="145" dirty="0">
                <a:solidFill>
                  <a:srgbClr val="052F58"/>
                </a:solidFill>
                <a:latin typeface="Calibri"/>
                <a:cs typeface="Calibri"/>
              </a:rPr>
              <a:t>câu</a:t>
            </a:r>
            <a:r>
              <a:rPr sz="1650" b="1" spc="254" dirty="0">
                <a:solidFill>
                  <a:srgbClr val="052F58"/>
                </a:solidFill>
                <a:latin typeface="Calibri"/>
                <a:cs typeface="Calibri"/>
              </a:rPr>
              <a:t> </a:t>
            </a:r>
            <a:r>
              <a:rPr sz="1650" b="1" spc="100" dirty="0">
                <a:solidFill>
                  <a:srgbClr val="052F58"/>
                </a:solidFill>
                <a:latin typeface="Calibri"/>
                <a:cs typeface="Calibri"/>
              </a:rPr>
              <a:t>chuyện</a:t>
            </a:r>
            <a:r>
              <a:rPr sz="1650" b="1" spc="260" dirty="0">
                <a:solidFill>
                  <a:srgbClr val="052F58"/>
                </a:solidFill>
                <a:latin typeface="Calibri"/>
                <a:cs typeface="Calibri"/>
              </a:rPr>
              <a:t> </a:t>
            </a:r>
            <a:r>
              <a:rPr sz="1650" b="1" spc="80" dirty="0">
                <a:solidFill>
                  <a:srgbClr val="052F58"/>
                </a:solidFill>
                <a:latin typeface="Calibri"/>
                <a:cs typeface="Calibri"/>
              </a:rPr>
              <a:t>trải</a:t>
            </a:r>
            <a:r>
              <a:rPr sz="1650" b="1" spc="260" dirty="0">
                <a:solidFill>
                  <a:srgbClr val="052F58"/>
                </a:solidFill>
                <a:latin typeface="Calibri"/>
                <a:cs typeface="Calibri"/>
              </a:rPr>
              <a:t> </a:t>
            </a:r>
            <a:r>
              <a:rPr sz="1650" b="1" spc="110" dirty="0">
                <a:solidFill>
                  <a:srgbClr val="052F58"/>
                </a:solidFill>
                <a:latin typeface="Calibri"/>
                <a:cs typeface="Calibri"/>
              </a:rPr>
              <a:t>nghiệm</a:t>
            </a:r>
            <a:r>
              <a:rPr sz="1650" b="1" spc="260" dirty="0">
                <a:solidFill>
                  <a:srgbClr val="052F58"/>
                </a:solidFill>
                <a:latin typeface="Calibri"/>
                <a:cs typeface="Calibri"/>
              </a:rPr>
              <a:t> </a:t>
            </a:r>
            <a:r>
              <a:rPr sz="1650" b="1" spc="135" dirty="0">
                <a:solidFill>
                  <a:srgbClr val="052F58"/>
                </a:solidFill>
                <a:latin typeface="Calibri"/>
                <a:cs typeface="Calibri"/>
              </a:rPr>
              <a:t>chúng</a:t>
            </a:r>
            <a:r>
              <a:rPr sz="1650" b="1" spc="254" dirty="0">
                <a:solidFill>
                  <a:srgbClr val="052F58"/>
                </a:solidFill>
                <a:latin typeface="Calibri"/>
                <a:cs typeface="Calibri"/>
              </a:rPr>
              <a:t> </a:t>
            </a:r>
            <a:r>
              <a:rPr sz="1650" b="1" spc="50" dirty="0">
                <a:solidFill>
                  <a:srgbClr val="052F58"/>
                </a:solidFill>
                <a:latin typeface="Calibri"/>
                <a:cs typeface="Calibri"/>
              </a:rPr>
              <a:t>tôi</a:t>
            </a:r>
            <a:r>
              <a:rPr sz="1650" b="1" spc="260" dirty="0">
                <a:solidFill>
                  <a:srgbClr val="052F58"/>
                </a:solidFill>
                <a:latin typeface="Calibri"/>
                <a:cs typeface="Calibri"/>
              </a:rPr>
              <a:t> </a:t>
            </a:r>
            <a:r>
              <a:rPr sz="1650" b="1" spc="130" dirty="0">
                <a:solidFill>
                  <a:srgbClr val="052F58"/>
                </a:solidFill>
                <a:latin typeface="Calibri"/>
                <a:cs typeface="Calibri"/>
              </a:rPr>
              <a:t>nhận</a:t>
            </a:r>
            <a:r>
              <a:rPr sz="1650" b="1" spc="260" dirty="0">
                <a:solidFill>
                  <a:srgbClr val="052F58"/>
                </a:solidFill>
                <a:latin typeface="Calibri"/>
                <a:cs typeface="Calibri"/>
              </a:rPr>
              <a:t> </a:t>
            </a:r>
            <a:r>
              <a:rPr sz="1650" b="1" spc="-20" dirty="0">
                <a:solidFill>
                  <a:srgbClr val="052F58"/>
                </a:solidFill>
                <a:latin typeface="Calibri"/>
                <a:cs typeface="Calibri"/>
              </a:rPr>
              <a:t>được </a:t>
            </a:r>
            <a:r>
              <a:rPr sz="1650" b="1" dirty="0">
                <a:solidFill>
                  <a:srgbClr val="052F58"/>
                </a:solidFill>
                <a:latin typeface="Calibri"/>
                <a:cs typeface="Calibri"/>
              </a:rPr>
              <a:t>từ</a:t>
            </a:r>
            <a:r>
              <a:rPr sz="1650" b="1" spc="85" dirty="0">
                <a:solidFill>
                  <a:srgbClr val="052F58"/>
                </a:solidFill>
                <a:latin typeface="Calibri"/>
                <a:cs typeface="Calibri"/>
              </a:rPr>
              <a:t> </a:t>
            </a:r>
            <a:r>
              <a:rPr sz="1650" b="1" spc="130" dirty="0">
                <a:solidFill>
                  <a:srgbClr val="052F58"/>
                </a:solidFill>
                <a:latin typeface="Calibri"/>
                <a:cs typeface="Calibri"/>
              </a:rPr>
              <a:t>khách</a:t>
            </a:r>
            <a:r>
              <a:rPr sz="1650" b="1" spc="85" dirty="0">
                <a:solidFill>
                  <a:srgbClr val="052F58"/>
                </a:solidFill>
                <a:latin typeface="Calibri"/>
                <a:cs typeface="Calibri"/>
              </a:rPr>
              <a:t> </a:t>
            </a:r>
            <a:r>
              <a:rPr sz="1650" b="1" spc="160" dirty="0">
                <a:solidFill>
                  <a:srgbClr val="052F58"/>
                </a:solidFill>
                <a:latin typeface="Calibri"/>
                <a:cs typeface="Calibri"/>
              </a:rPr>
              <a:t>hàng</a:t>
            </a:r>
            <a:r>
              <a:rPr sz="1650" b="1" spc="85" dirty="0">
                <a:solidFill>
                  <a:srgbClr val="052F58"/>
                </a:solidFill>
                <a:latin typeface="Calibri"/>
                <a:cs typeface="Calibri"/>
              </a:rPr>
              <a:t> </a:t>
            </a:r>
            <a:r>
              <a:rPr sz="1650" b="1" spc="55" dirty="0">
                <a:solidFill>
                  <a:srgbClr val="052F58"/>
                </a:solidFill>
                <a:latin typeface="Calibri"/>
                <a:cs typeface="Calibri"/>
              </a:rPr>
              <a:t>sử</a:t>
            </a:r>
            <a:r>
              <a:rPr sz="1650" b="1" spc="85" dirty="0">
                <a:solidFill>
                  <a:srgbClr val="052F58"/>
                </a:solidFill>
                <a:latin typeface="Calibri"/>
                <a:cs typeface="Calibri"/>
              </a:rPr>
              <a:t> </a:t>
            </a:r>
            <a:r>
              <a:rPr sz="1650" b="1" spc="140" dirty="0">
                <a:solidFill>
                  <a:srgbClr val="052F58"/>
                </a:solidFill>
                <a:latin typeface="Calibri"/>
                <a:cs typeface="Calibri"/>
              </a:rPr>
              <a:t>dụng</a:t>
            </a:r>
            <a:r>
              <a:rPr sz="1650" b="1" spc="85" dirty="0">
                <a:solidFill>
                  <a:srgbClr val="052F58"/>
                </a:solidFill>
                <a:latin typeface="Calibri"/>
                <a:cs typeface="Calibri"/>
              </a:rPr>
              <a:t> </a:t>
            </a:r>
            <a:r>
              <a:rPr sz="1650" b="1" spc="160" dirty="0">
                <a:solidFill>
                  <a:srgbClr val="052F58"/>
                </a:solidFill>
                <a:latin typeface="Calibri"/>
                <a:cs typeface="Calibri"/>
              </a:rPr>
              <a:t>CMAROX</a:t>
            </a:r>
            <a:endParaRPr sz="1650">
              <a:latin typeface="Calibri"/>
              <a:cs typeface="Calibri"/>
            </a:endParaRPr>
          </a:p>
        </p:txBody>
      </p:sp>
      <p:grpSp>
        <p:nvGrpSpPr>
          <p:cNvPr id="6" name="object 6"/>
          <p:cNvGrpSpPr/>
          <p:nvPr/>
        </p:nvGrpSpPr>
        <p:grpSpPr>
          <a:xfrm>
            <a:off x="338875" y="2966849"/>
            <a:ext cx="6899275" cy="3258820"/>
            <a:chOff x="338875" y="2966849"/>
            <a:chExt cx="6899275" cy="3258820"/>
          </a:xfrm>
        </p:grpSpPr>
        <p:pic>
          <p:nvPicPr>
            <p:cNvPr id="7" name="object 7"/>
            <p:cNvPicPr/>
            <p:nvPr/>
          </p:nvPicPr>
          <p:blipFill>
            <a:blip r:embed="rId2" cstate="print"/>
            <a:stretch>
              <a:fillRect/>
            </a:stretch>
          </p:blipFill>
          <p:spPr>
            <a:xfrm>
              <a:off x="3894690" y="4709033"/>
              <a:ext cx="886158" cy="1467402"/>
            </a:xfrm>
            <a:prstGeom prst="rect">
              <a:avLst/>
            </a:prstGeom>
          </p:spPr>
        </p:pic>
        <p:pic>
          <p:nvPicPr>
            <p:cNvPr id="8" name="object 8"/>
            <p:cNvPicPr/>
            <p:nvPr/>
          </p:nvPicPr>
          <p:blipFill>
            <a:blip r:embed="rId3" cstate="print"/>
            <a:stretch>
              <a:fillRect/>
            </a:stretch>
          </p:blipFill>
          <p:spPr>
            <a:xfrm>
              <a:off x="6169698" y="4823678"/>
              <a:ext cx="933801" cy="1229188"/>
            </a:xfrm>
            <a:prstGeom prst="rect">
              <a:avLst/>
            </a:prstGeom>
          </p:spPr>
        </p:pic>
        <p:pic>
          <p:nvPicPr>
            <p:cNvPr id="9" name="object 9"/>
            <p:cNvPicPr/>
            <p:nvPr/>
          </p:nvPicPr>
          <p:blipFill>
            <a:blip r:embed="rId4" cstate="print"/>
            <a:stretch>
              <a:fillRect/>
            </a:stretch>
          </p:blipFill>
          <p:spPr>
            <a:xfrm>
              <a:off x="338875" y="2966849"/>
              <a:ext cx="6898699" cy="3258777"/>
            </a:xfrm>
            <a:prstGeom prst="rect">
              <a:avLst/>
            </a:prstGeom>
          </p:spPr>
        </p:pic>
      </p:grpSp>
      <p:sp>
        <p:nvSpPr>
          <p:cNvPr id="10" name="object 10"/>
          <p:cNvSpPr txBox="1"/>
          <p:nvPr/>
        </p:nvSpPr>
        <p:spPr>
          <a:xfrm>
            <a:off x="1479638" y="3227542"/>
            <a:ext cx="1113155" cy="1114425"/>
          </a:xfrm>
          <a:prstGeom prst="rect">
            <a:avLst/>
          </a:prstGeom>
        </p:spPr>
        <p:txBody>
          <a:bodyPr vert="horz" wrap="square" lIns="0" tIns="23495" rIns="0" bIns="0" rtlCol="0">
            <a:spAutoFit/>
          </a:bodyPr>
          <a:lstStyle/>
          <a:p>
            <a:pPr marL="12700" marR="5080">
              <a:lnSpc>
                <a:spcPts val="1420"/>
              </a:lnSpc>
              <a:spcBef>
                <a:spcPts val="185"/>
              </a:spcBef>
            </a:pPr>
            <a:r>
              <a:rPr sz="1200" dirty="0">
                <a:solidFill>
                  <a:srgbClr val="090E0F"/>
                </a:solidFill>
                <a:latin typeface="Calibri"/>
                <a:cs typeface="Calibri"/>
              </a:rPr>
              <a:t>Bỏ</a:t>
            </a:r>
            <a:r>
              <a:rPr sz="1200" spc="5" dirty="0">
                <a:solidFill>
                  <a:srgbClr val="090E0F"/>
                </a:solidFill>
                <a:latin typeface="Calibri"/>
                <a:cs typeface="Calibri"/>
              </a:rPr>
              <a:t> </a:t>
            </a:r>
            <a:r>
              <a:rPr sz="1200" dirty="0">
                <a:solidFill>
                  <a:srgbClr val="090E0F"/>
                </a:solidFill>
                <a:latin typeface="Calibri"/>
                <a:cs typeface="Calibri"/>
              </a:rPr>
              <a:t>làm</a:t>
            </a:r>
            <a:r>
              <a:rPr sz="1200" spc="10" dirty="0">
                <a:solidFill>
                  <a:srgbClr val="090E0F"/>
                </a:solidFill>
                <a:latin typeface="Calibri"/>
                <a:cs typeface="Calibri"/>
              </a:rPr>
              <a:t> </a:t>
            </a:r>
            <a:r>
              <a:rPr sz="1200" dirty="0">
                <a:solidFill>
                  <a:srgbClr val="090E0F"/>
                </a:solidFill>
                <a:latin typeface="Calibri"/>
                <a:cs typeface="Calibri"/>
              </a:rPr>
              <a:t>nhân</a:t>
            </a:r>
            <a:r>
              <a:rPr sz="1200" spc="10" dirty="0">
                <a:solidFill>
                  <a:srgbClr val="090E0F"/>
                </a:solidFill>
                <a:latin typeface="Calibri"/>
                <a:cs typeface="Calibri"/>
              </a:rPr>
              <a:t> </a:t>
            </a:r>
            <a:r>
              <a:rPr sz="1200" spc="-20" dirty="0">
                <a:solidFill>
                  <a:srgbClr val="090E0F"/>
                </a:solidFill>
                <a:latin typeface="Calibri"/>
                <a:cs typeface="Calibri"/>
              </a:rPr>
              <a:t>viên </a:t>
            </a:r>
            <a:r>
              <a:rPr sz="1200" dirty="0">
                <a:solidFill>
                  <a:srgbClr val="090E0F"/>
                </a:solidFill>
                <a:latin typeface="Calibri"/>
                <a:cs typeface="Calibri"/>
              </a:rPr>
              <a:t>văn</a:t>
            </a:r>
            <a:r>
              <a:rPr sz="1200" spc="5" dirty="0">
                <a:solidFill>
                  <a:srgbClr val="090E0F"/>
                </a:solidFill>
                <a:latin typeface="Calibri"/>
                <a:cs typeface="Calibri"/>
              </a:rPr>
              <a:t> </a:t>
            </a:r>
            <a:r>
              <a:rPr sz="1200" dirty="0">
                <a:solidFill>
                  <a:srgbClr val="090E0F"/>
                </a:solidFill>
                <a:latin typeface="Calibri"/>
                <a:cs typeface="Calibri"/>
              </a:rPr>
              <a:t>phòng</a:t>
            </a:r>
            <a:r>
              <a:rPr sz="1200" spc="10" dirty="0">
                <a:solidFill>
                  <a:srgbClr val="090E0F"/>
                </a:solidFill>
                <a:latin typeface="Calibri"/>
                <a:cs typeface="Calibri"/>
              </a:rPr>
              <a:t> </a:t>
            </a:r>
            <a:r>
              <a:rPr sz="1200" spc="-25" dirty="0">
                <a:solidFill>
                  <a:srgbClr val="090E0F"/>
                </a:solidFill>
                <a:latin typeface="Calibri"/>
                <a:cs typeface="Calibri"/>
              </a:rPr>
              <a:t>tôi</a:t>
            </a:r>
            <a:r>
              <a:rPr sz="1200" spc="500" dirty="0">
                <a:solidFill>
                  <a:srgbClr val="090E0F"/>
                </a:solidFill>
                <a:latin typeface="Calibri"/>
                <a:cs typeface="Calibri"/>
              </a:rPr>
              <a:t> </a:t>
            </a:r>
            <a:r>
              <a:rPr sz="1200" dirty="0">
                <a:solidFill>
                  <a:srgbClr val="090E0F"/>
                </a:solidFill>
                <a:latin typeface="Calibri"/>
                <a:cs typeface="Calibri"/>
              </a:rPr>
              <a:t>vừa</a:t>
            </a:r>
            <a:r>
              <a:rPr sz="1200" spc="5" dirty="0">
                <a:solidFill>
                  <a:srgbClr val="090E0F"/>
                </a:solidFill>
                <a:latin typeface="Calibri"/>
                <a:cs typeface="Calibri"/>
              </a:rPr>
              <a:t> </a:t>
            </a:r>
            <a:r>
              <a:rPr sz="1200" dirty="0">
                <a:solidFill>
                  <a:srgbClr val="090E0F"/>
                </a:solidFill>
                <a:latin typeface="Calibri"/>
                <a:cs typeface="Calibri"/>
              </a:rPr>
              <a:t>đọc</a:t>
            </a:r>
            <a:r>
              <a:rPr sz="1200" spc="10" dirty="0">
                <a:solidFill>
                  <a:srgbClr val="090E0F"/>
                </a:solidFill>
                <a:latin typeface="Calibri"/>
                <a:cs typeface="Calibri"/>
              </a:rPr>
              <a:t> </a:t>
            </a:r>
            <a:r>
              <a:rPr sz="1200" spc="-20" dirty="0">
                <a:solidFill>
                  <a:srgbClr val="090E0F"/>
                </a:solidFill>
                <a:latin typeface="Calibri"/>
                <a:cs typeface="Calibri"/>
              </a:rPr>
              <a:t>sách</a:t>
            </a:r>
            <a:r>
              <a:rPr sz="1200" spc="500" dirty="0">
                <a:solidFill>
                  <a:srgbClr val="090E0F"/>
                </a:solidFill>
                <a:latin typeface="Calibri"/>
                <a:cs typeface="Calibri"/>
              </a:rPr>
              <a:t> </a:t>
            </a:r>
            <a:r>
              <a:rPr sz="1200" dirty="0">
                <a:solidFill>
                  <a:srgbClr val="090E0F"/>
                </a:solidFill>
                <a:latin typeface="Calibri"/>
                <a:cs typeface="Calibri"/>
              </a:rPr>
              <a:t>vừa</a:t>
            </a:r>
            <a:r>
              <a:rPr sz="1200" spc="5" dirty="0">
                <a:solidFill>
                  <a:srgbClr val="090E0F"/>
                </a:solidFill>
                <a:latin typeface="Calibri"/>
                <a:cs typeface="Calibri"/>
              </a:rPr>
              <a:t> </a:t>
            </a:r>
            <a:r>
              <a:rPr sz="1200" dirty="0">
                <a:solidFill>
                  <a:srgbClr val="090E0F"/>
                </a:solidFill>
                <a:latin typeface="Calibri"/>
                <a:cs typeface="Calibri"/>
              </a:rPr>
              <a:t>trồng</a:t>
            </a:r>
            <a:r>
              <a:rPr sz="1200" spc="5" dirty="0">
                <a:solidFill>
                  <a:srgbClr val="090E0F"/>
                </a:solidFill>
                <a:latin typeface="Calibri"/>
                <a:cs typeface="Calibri"/>
              </a:rPr>
              <a:t> </a:t>
            </a:r>
            <a:r>
              <a:rPr sz="1200" spc="-25" dirty="0">
                <a:solidFill>
                  <a:srgbClr val="090E0F"/>
                </a:solidFill>
                <a:latin typeface="Calibri"/>
                <a:cs typeface="Calibri"/>
              </a:rPr>
              <a:t>cây</a:t>
            </a:r>
            <a:r>
              <a:rPr sz="1200" spc="500" dirty="0">
                <a:solidFill>
                  <a:srgbClr val="090E0F"/>
                </a:solidFill>
                <a:latin typeface="Calibri"/>
                <a:cs typeface="Calibri"/>
              </a:rPr>
              <a:t> </a:t>
            </a:r>
            <a:r>
              <a:rPr sz="1200" dirty="0">
                <a:solidFill>
                  <a:srgbClr val="090E0F"/>
                </a:solidFill>
                <a:latin typeface="Calibri"/>
                <a:cs typeface="Calibri"/>
              </a:rPr>
              <a:t>việt</a:t>
            </a:r>
            <a:r>
              <a:rPr sz="1200" spc="5" dirty="0">
                <a:solidFill>
                  <a:srgbClr val="090E0F"/>
                </a:solidFill>
                <a:latin typeface="Calibri"/>
                <a:cs typeface="Calibri"/>
              </a:rPr>
              <a:t> </a:t>
            </a:r>
            <a:r>
              <a:rPr sz="1200" dirty="0">
                <a:solidFill>
                  <a:srgbClr val="090E0F"/>
                </a:solidFill>
                <a:latin typeface="Calibri"/>
                <a:cs typeface="Calibri"/>
              </a:rPr>
              <a:t>quất</a:t>
            </a:r>
            <a:r>
              <a:rPr sz="1200" spc="5" dirty="0">
                <a:solidFill>
                  <a:srgbClr val="090E0F"/>
                </a:solidFill>
                <a:latin typeface="Calibri"/>
                <a:cs typeface="Calibri"/>
              </a:rPr>
              <a:t> </a:t>
            </a:r>
            <a:r>
              <a:rPr sz="1200" spc="-10" dirty="0">
                <a:solidFill>
                  <a:srgbClr val="090E0F"/>
                </a:solidFill>
                <a:latin typeface="Calibri"/>
                <a:cs typeface="Calibri"/>
              </a:rPr>
              <a:t>nhưng </a:t>
            </a:r>
            <a:r>
              <a:rPr sz="1200" dirty="0">
                <a:solidFill>
                  <a:srgbClr val="090E0F"/>
                </a:solidFill>
                <a:latin typeface="Calibri"/>
                <a:cs typeface="Calibri"/>
              </a:rPr>
              <a:t>liên tục</a:t>
            </a:r>
            <a:r>
              <a:rPr sz="1200" spc="5" dirty="0">
                <a:solidFill>
                  <a:srgbClr val="090E0F"/>
                </a:solidFill>
                <a:latin typeface="Calibri"/>
                <a:cs typeface="Calibri"/>
              </a:rPr>
              <a:t> </a:t>
            </a:r>
            <a:r>
              <a:rPr sz="1200" dirty="0">
                <a:solidFill>
                  <a:srgbClr val="090E0F"/>
                </a:solidFill>
                <a:latin typeface="Calibri"/>
                <a:cs typeface="Calibri"/>
              </a:rPr>
              <a:t>thất</a:t>
            </a:r>
            <a:r>
              <a:rPr sz="1200" spc="5" dirty="0">
                <a:solidFill>
                  <a:srgbClr val="090E0F"/>
                </a:solidFill>
                <a:latin typeface="Calibri"/>
                <a:cs typeface="Calibri"/>
              </a:rPr>
              <a:t> </a:t>
            </a:r>
            <a:r>
              <a:rPr sz="1200" spc="-25" dirty="0">
                <a:solidFill>
                  <a:srgbClr val="090E0F"/>
                </a:solidFill>
                <a:latin typeface="Calibri"/>
                <a:cs typeface="Calibri"/>
              </a:rPr>
              <a:t>bại</a:t>
            </a:r>
            <a:endParaRPr sz="1200">
              <a:latin typeface="Calibri"/>
              <a:cs typeface="Calibri"/>
            </a:endParaRPr>
          </a:p>
        </p:txBody>
      </p:sp>
      <p:sp>
        <p:nvSpPr>
          <p:cNvPr id="11" name="object 11"/>
          <p:cNvSpPr txBox="1"/>
          <p:nvPr/>
        </p:nvSpPr>
        <p:spPr>
          <a:xfrm>
            <a:off x="3251351" y="3689282"/>
            <a:ext cx="414020" cy="753110"/>
          </a:xfrm>
          <a:prstGeom prst="rect">
            <a:avLst/>
          </a:prstGeom>
        </p:spPr>
        <p:txBody>
          <a:bodyPr vert="horz" wrap="square" lIns="0" tIns="23495" rIns="0" bIns="0" rtlCol="0">
            <a:spAutoFit/>
          </a:bodyPr>
          <a:lstStyle/>
          <a:p>
            <a:pPr marL="12700" marR="5080" indent="-13335" algn="ctr">
              <a:lnSpc>
                <a:spcPts val="1420"/>
              </a:lnSpc>
              <a:spcBef>
                <a:spcPts val="185"/>
              </a:spcBef>
            </a:pPr>
            <a:r>
              <a:rPr sz="1200" spc="-25" dirty="0">
                <a:solidFill>
                  <a:srgbClr val="090E0F"/>
                </a:solidFill>
                <a:latin typeface="Calibri"/>
                <a:cs typeface="Calibri"/>
              </a:rPr>
              <a:t>Lại </a:t>
            </a:r>
            <a:r>
              <a:rPr sz="1200" spc="-20" dirty="0">
                <a:solidFill>
                  <a:srgbClr val="090E0F"/>
                </a:solidFill>
                <a:latin typeface="Calibri"/>
                <a:cs typeface="Calibri"/>
              </a:rPr>
              <a:t>không được </a:t>
            </a:r>
            <a:r>
              <a:rPr sz="1200" spc="-25" dirty="0">
                <a:solidFill>
                  <a:srgbClr val="090E0F"/>
                </a:solidFill>
                <a:latin typeface="Calibri"/>
                <a:cs typeface="Calibri"/>
              </a:rPr>
              <a:t>rồi</a:t>
            </a:r>
            <a:endParaRPr sz="1200">
              <a:latin typeface="Calibri"/>
              <a:cs typeface="Calibri"/>
            </a:endParaRPr>
          </a:p>
        </p:txBody>
      </p:sp>
      <p:sp>
        <p:nvSpPr>
          <p:cNvPr id="12" name="object 12"/>
          <p:cNvSpPr txBox="1"/>
          <p:nvPr/>
        </p:nvSpPr>
        <p:spPr>
          <a:xfrm>
            <a:off x="4182083" y="3103518"/>
            <a:ext cx="1183640" cy="1328420"/>
          </a:xfrm>
          <a:prstGeom prst="rect">
            <a:avLst/>
          </a:prstGeom>
        </p:spPr>
        <p:txBody>
          <a:bodyPr vert="horz" wrap="square" lIns="0" tIns="23495" rIns="0" bIns="0" rtlCol="0">
            <a:spAutoFit/>
          </a:bodyPr>
          <a:lstStyle/>
          <a:p>
            <a:pPr marL="12700" marR="6985" indent="57150">
              <a:lnSpc>
                <a:spcPts val="1420"/>
              </a:lnSpc>
              <a:spcBef>
                <a:spcPts val="185"/>
              </a:spcBef>
            </a:pPr>
            <a:r>
              <a:rPr sz="1200" dirty="0">
                <a:solidFill>
                  <a:srgbClr val="090E0F"/>
                </a:solidFill>
                <a:latin typeface="Calibri"/>
                <a:cs typeface="Calibri"/>
              </a:rPr>
              <a:t>Lúc</a:t>
            </a:r>
            <a:r>
              <a:rPr sz="1200" spc="5" dirty="0">
                <a:solidFill>
                  <a:srgbClr val="090E0F"/>
                </a:solidFill>
                <a:latin typeface="Calibri"/>
                <a:cs typeface="Calibri"/>
              </a:rPr>
              <a:t> </a:t>
            </a:r>
            <a:r>
              <a:rPr sz="1200" dirty="0">
                <a:solidFill>
                  <a:srgbClr val="090E0F"/>
                </a:solidFill>
                <a:latin typeface="Calibri"/>
                <a:cs typeface="Calibri"/>
              </a:rPr>
              <a:t>này</a:t>
            </a:r>
            <a:r>
              <a:rPr sz="1200" spc="5" dirty="0">
                <a:solidFill>
                  <a:srgbClr val="090E0F"/>
                </a:solidFill>
                <a:latin typeface="Calibri"/>
                <a:cs typeface="Calibri"/>
              </a:rPr>
              <a:t> </a:t>
            </a:r>
            <a:r>
              <a:rPr sz="1200" dirty="0">
                <a:solidFill>
                  <a:srgbClr val="090E0F"/>
                </a:solidFill>
                <a:latin typeface="Calibri"/>
                <a:cs typeface="Calibri"/>
              </a:rPr>
              <a:t>tôi</a:t>
            </a:r>
            <a:r>
              <a:rPr sz="1200" spc="5" dirty="0">
                <a:solidFill>
                  <a:srgbClr val="090E0F"/>
                </a:solidFill>
                <a:latin typeface="Calibri"/>
                <a:cs typeface="Calibri"/>
              </a:rPr>
              <a:t> </a:t>
            </a:r>
            <a:r>
              <a:rPr sz="1200" spc="-20" dirty="0">
                <a:solidFill>
                  <a:srgbClr val="090E0F"/>
                </a:solidFill>
                <a:latin typeface="Calibri"/>
                <a:cs typeface="Calibri"/>
              </a:rPr>
              <a:t>nghĩ </a:t>
            </a:r>
            <a:r>
              <a:rPr sz="1200" dirty="0">
                <a:solidFill>
                  <a:srgbClr val="090E0F"/>
                </a:solidFill>
                <a:latin typeface="Calibri"/>
                <a:cs typeface="Calibri"/>
              </a:rPr>
              <a:t>tới</a:t>
            </a:r>
            <a:r>
              <a:rPr sz="1200" spc="5" dirty="0">
                <a:solidFill>
                  <a:srgbClr val="090E0F"/>
                </a:solidFill>
                <a:latin typeface="Calibri"/>
                <a:cs typeface="Calibri"/>
              </a:rPr>
              <a:t> </a:t>
            </a:r>
            <a:r>
              <a:rPr sz="1200" dirty="0">
                <a:solidFill>
                  <a:srgbClr val="090E0F"/>
                </a:solidFill>
                <a:latin typeface="Calibri"/>
                <a:cs typeface="Calibri"/>
              </a:rPr>
              <a:t>phân</a:t>
            </a:r>
            <a:r>
              <a:rPr sz="1200" spc="5" dirty="0">
                <a:solidFill>
                  <a:srgbClr val="090E0F"/>
                </a:solidFill>
                <a:latin typeface="Calibri"/>
                <a:cs typeface="Calibri"/>
              </a:rPr>
              <a:t> </a:t>
            </a:r>
            <a:r>
              <a:rPr sz="1200" dirty="0">
                <a:solidFill>
                  <a:srgbClr val="090E0F"/>
                </a:solidFill>
                <a:latin typeface="Calibri"/>
                <a:cs typeface="Calibri"/>
              </a:rPr>
              <a:t>bón</a:t>
            </a:r>
            <a:r>
              <a:rPr sz="1200" spc="10" dirty="0">
                <a:solidFill>
                  <a:srgbClr val="090E0F"/>
                </a:solidFill>
                <a:latin typeface="Calibri"/>
                <a:cs typeface="Calibri"/>
              </a:rPr>
              <a:t> </a:t>
            </a:r>
            <a:r>
              <a:rPr sz="1200" spc="-20" dirty="0">
                <a:solidFill>
                  <a:srgbClr val="090E0F"/>
                </a:solidFill>
                <a:latin typeface="Calibri"/>
                <a:cs typeface="Calibri"/>
              </a:rPr>
              <a:t>dạng</a:t>
            </a:r>
            <a:endParaRPr sz="1200">
              <a:latin typeface="Calibri"/>
              <a:cs typeface="Calibri"/>
            </a:endParaRPr>
          </a:p>
          <a:p>
            <a:pPr marL="12700" marR="5080" indent="-59690" algn="ctr">
              <a:lnSpc>
                <a:spcPts val="1420"/>
              </a:lnSpc>
            </a:pPr>
            <a:r>
              <a:rPr sz="1200" dirty="0">
                <a:solidFill>
                  <a:srgbClr val="090E0F"/>
                </a:solidFill>
                <a:latin typeface="Calibri"/>
                <a:cs typeface="Calibri"/>
              </a:rPr>
              <a:t>dung</a:t>
            </a:r>
            <a:r>
              <a:rPr sz="1200" spc="5" dirty="0">
                <a:solidFill>
                  <a:srgbClr val="090E0F"/>
                </a:solidFill>
                <a:latin typeface="Calibri"/>
                <a:cs typeface="Calibri"/>
              </a:rPr>
              <a:t> </a:t>
            </a:r>
            <a:r>
              <a:rPr sz="1200" spc="-20" dirty="0">
                <a:solidFill>
                  <a:srgbClr val="090E0F"/>
                </a:solidFill>
                <a:latin typeface="Calibri"/>
                <a:cs typeface="Calibri"/>
              </a:rPr>
              <a:t>dịch</a:t>
            </a:r>
            <a:r>
              <a:rPr sz="1200" spc="500" dirty="0">
                <a:solidFill>
                  <a:srgbClr val="090E0F"/>
                </a:solidFill>
                <a:latin typeface="Calibri"/>
                <a:cs typeface="Calibri"/>
              </a:rPr>
              <a:t> </a:t>
            </a:r>
            <a:r>
              <a:rPr sz="1200" dirty="0">
                <a:solidFill>
                  <a:srgbClr val="090E0F"/>
                </a:solidFill>
                <a:latin typeface="Calibri"/>
                <a:cs typeface="Calibri"/>
              </a:rPr>
              <a:t>CMAROX</a:t>
            </a:r>
            <a:r>
              <a:rPr sz="1200" spc="15" dirty="0">
                <a:solidFill>
                  <a:srgbClr val="090E0F"/>
                </a:solidFill>
                <a:latin typeface="Calibri"/>
                <a:cs typeface="Calibri"/>
              </a:rPr>
              <a:t> </a:t>
            </a:r>
            <a:r>
              <a:rPr sz="1200" spc="-20" dirty="0">
                <a:solidFill>
                  <a:srgbClr val="090E0F"/>
                </a:solidFill>
                <a:latin typeface="Calibri"/>
                <a:cs typeface="Calibri"/>
              </a:rPr>
              <a:t>liên</a:t>
            </a:r>
            <a:r>
              <a:rPr sz="1200" spc="500" dirty="0">
                <a:solidFill>
                  <a:srgbClr val="090E0F"/>
                </a:solidFill>
                <a:latin typeface="Calibri"/>
                <a:cs typeface="Calibri"/>
              </a:rPr>
              <a:t> </a:t>
            </a:r>
            <a:r>
              <a:rPr sz="1200" dirty="0">
                <a:solidFill>
                  <a:srgbClr val="090E0F"/>
                </a:solidFill>
                <a:latin typeface="Calibri"/>
                <a:cs typeface="Calibri"/>
              </a:rPr>
              <a:t>quan</a:t>
            </a:r>
            <a:r>
              <a:rPr sz="1200" spc="5" dirty="0">
                <a:solidFill>
                  <a:srgbClr val="090E0F"/>
                </a:solidFill>
                <a:latin typeface="Calibri"/>
                <a:cs typeface="Calibri"/>
              </a:rPr>
              <a:t> </a:t>
            </a:r>
            <a:r>
              <a:rPr sz="1200" dirty="0">
                <a:solidFill>
                  <a:srgbClr val="090E0F"/>
                </a:solidFill>
                <a:latin typeface="Calibri"/>
                <a:cs typeface="Calibri"/>
              </a:rPr>
              <a:t>tới</a:t>
            </a:r>
            <a:r>
              <a:rPr sz="1200" spc="5" dirty="0">
                <a:solidFill>
                  <a:srgbClr val="090E0F"/>
                </a:solidFill>
                <a:latin typeface="Calibri"/>
                <a:cs typeface="Calibri"/>
              </a:rPr>
              <a:t> </a:t>
            </a:r>
            <a:r>
              <a:rPr sz="1200" spc="-20" dirty="0">
                <a:solidFill>
                  <a:srgbClr val="090E0F"/>
                </a:solidFill>
                <a:latin typeface="Calibri"/>
                <a:cs typeface="Calibri"/>
              </a:rPr>
              <a:t>nước </a:t>
            </a:r>
            <a:r>
              <a:rPr sz="1200" dirty="0">
                <a:solidFill>
                  <a:srgbClr val="090E0F"/>
                </a:solidFill>
                <a:latin typeface="Calibri"/>
                <a:cs typeface="Calibri"/>
              </a:rPr>
              <a:t>uống</a:t>
            </a:r>
            <a:r>
              <a:rPr sz="1200" spc="10" dirty="0">
                <a:solidFill>
                  <a:srgbClr val="090E0F"/>
                </a:solidFill>
                <a:latin typeface="Calibri"/>
                <a:cs typeface="Calibri"/>
              </a:rPr>
              <a:t> </a:t>
            </a:r>
            <a:r>
              <a:rPr sz="1200" dirty="0">
                <a:solidFill>
                  <a:srgbClr val="090E0F"/>
                </a:solidFill>
                <a:latin typeface="Calibri"/>
                <a:cs typeface="Calibri"/>
              </a:rPr>
              <a:t>CMAROX</a:t>
            </a:r>
            <a:r>
              <a:rPr sz="1200" spc="15" dirty="0">
                <a:solidFill>
                  <a:srgbClr val="090E0F"/>
                </a:solidFill>
                <a:latin typeface="Calibri"/>
                <a:cs typeface="Calibri"/>
              </a:rPr>
              <a:t> </a:t>
            </a:r>
            <a:r>
              <a:rPr sz="1200" spc="-25" dirty="0">
                <a:solidFill>
                  <a:srgbClr val="090E0F"/>
                </a:solidFill>
                <a:latin typeface="Calibri"/>
                <a:cs typeface="Calibri"/>
              </a:rPr>
              <a:t>mà</a:t>
            </a:r>
            <a:endParaRPr sz="1200">
              <a:latin typeface="Calibri"/>
              <a:cs typeface="Calibri"/>
            </a:endParaRPr>
          </a:p>
          <a:p>
            <a:pPr marR="13970" algn="ctr">
              <a:lnSpc>
                <a:spcPct val="100000"/>
              </a:lnSpc>
              <a:spcBef>
                <a:spcPts val="210"/>
              </a:spcBef>
            </a:pPr>
            <a:r>
              <a:rPr sz="1200" dirty="0">
                <a:solidFill>
                  <a:srgbClr val="090E0F"/>
                </a:solidFill>
                <a:latin typeface="Calibri"/>
                <a:cs typeface="Calibri"/>
              </a:rPr>
              <a:t>mình</a:t>
            </a:r>
            <a:r>
              <a:rPr sz="1200" spc="5" dirty="0">
                <a:solidFill>
                  <a:srgbClr val="090E0F"/>
                </a:solidFill>
                <a:latin typeface="Calibri"/>
                <a:cs typeface="Calibri"/>
              </a:rPr>
              <a:t> </a:t>
            </a:r>
            <a:r>
              <a:rPr sz="1200" dirty="0">
                <a:solidFill>
                  <a:srgbClr val="090E0F"/>
                </a:solidFill>
                <a:latin typeface="Calibri"/>
                <a:cs typeface="Calibri"/>
              </a:rPr>
              <a:t>hay</a:t>
            </a:r>
            <a:r>
              <a:rPr sz="1200" spc="10" dirty="0">
                <a:solidFill>
                  <a:srgbClr val="090E0F"/>
                </a:solidFill>
                <a:latin typeface="Calibri"/>
                <a:cs typeface="Calibri"/>
              </a:rPr>
              <a:t> </a:t>
            </a:r>
            <a:r>
              <a:rPr sz="1200" spc="-20" dirty="0">
                <a:solidFill>
                  <a:srgbClr val="090E0F"/>
                </a:solidFill>
                <a:latin typeface="Calibri"/>
                <a:cs typeface="Calibri"/>
              </a:rPr>
              <a:t>dùng</a:t>
            </a:r>
            <a:endParaRPr sz="1200">
              <a:latin typeface="Calibri"/>
              <a:cs typeface="Calibri"/>
            </a:endParaRPr>
          </a:p>
        </p:txBody>
      </p:sp>
      <p:sp>
        <p:nvSpPr>
          <p:cNvPr id="13" name="object 13"/>
          <p:cNvSpPr txBox="1"/>
          <p:nvPr/>
        </p:nvSpPr>
        <p:spPr>
          <a:xfrm>
            <a:off x="6227861" y="4856109"/>
            <a:ext cx="854710" cy="1134110"/>
          </a:xfrm>
          <a:prstGeom prst="rect">
            <a:avLst/>
          </a:prstGeom>
        </p:spPr>
        <p:txBody>
          <a:bodyPr vert="horz" wrap="square" lIns="0" tIns="25400" rIns="0" bIns="0" rtlCol="0">
            <a:spAutoFit/>
          </a:bodyPr>
          <a:lstStyle/>
          <a:p>
            <a:pPr marL="12700" marR="5080" indent="166370" algn="r">
              <a:lnSpc>
                <a:spcPct val="94500"/>
              </a:lnSpc>
              <a:spcBef>
                <a:spcPts val="200"/>
              </a:spcBef>
            </a:pPr>
            <a:r>
              <a:rPr sz="950" spc="-459" dirty="0">
                <a:solidFill>
                  <a:srgbClr val="FFFFFF"/>
                </a:solidFill>
                <a:latin typeface="Calibri"/>
                <a:cs typeface="Calibri"/>
              </a:rPr>
              <a:t>T</a:t>
            </a:r>
            <a:r>
              <a:rPr sz="1200" dirty="0">
                <a:solidFill>
                  <a:srgbClr val="201F20"/>
                </a:solidFill>
                <a:latin typeface="Calibri"/>
                <a:cs typeface="Calibri"/>
              </a:rPr>
              <a:t>T</a:t>
            </a:r>
            <a:r>
              <a:rPr sz="1200" spc="-635" dirty="0">
                <a:solidFill>
                  <a:srgbClr val="201F20"/>
                </a:solidFill>
                <a:latin typeface="Calibri"/>
                <a:cs typeface="Calibri"/>
              </a:rPr>
              <a:t>h</a:t>
            </a:r>
            <a:r>
              <a:rPr sz="1200" dirty="0">
                <a:solidFill>
                  <a:srgbClr val="FFFFFF"/>
                </a:solidFill>
                <a:latin typeface="Calibri"/>
                <a:cs typeface="Calibri"/>
              </a:rPr>
              <a:t>h</a:t>
            </a:r>
            <a:r>
              <a:rPr sz="1200" dirty="0">
                <a:solidFill>
                  <a:srgbClr val="201F20"/>
                </a:solidFill>
                <a:latin typeface="Calibri"/>
                <a:cs typeface="Calibri"/>
              </a:rPr>
              <a:t>á</a:t>
            </a:r>
            <a:r>
              <a:rPr sz="1200" spc="-635" dirty="0">
                <a:solidFill>
                  <a:srgbClr val="201F20"/>
                </a:solidFill>
                <a:latin typeface="Calibri"/>
                <a:cs typeface="Calibri"/>
              </a:rPr>
              <a:t>n</a:t>
            </a:r>
            <a:r>
              <a:rPr sz="1200" dirty="0">
                <a:solidFill>
                  <a:srgbClr val="FFFFFF"/>
                </a:solidFill>
                <a:latin typeface="Calibri"/>
                <a:cs typeface="Calibri"/>
              </a:rPr>
              <a:t>n</a:t>
            </a:r>
            <a:r>
              <a:rPr sz="1200" spc="-565" dirty="0">
                <a:solidFill>
                  <a:srgbClr val="201F20"/>
                </a:solidFill>
                <a:latin typeface="Calibri"/>
                <a:cs typeface="Calibri"/>
              </a:rPr>
              <a:t>g</a:t>
            </a:r>
            <a:r>
              <a:rPr sz="1200" spc="5" dirty="0">
                <a:solidFill>
                  <a:srgbClr val="FFFFFF"/>
                </a:solidFill>
                <a:latin typeface="Calibri"/>
                <a:cs typeface="Calibri"/>
              </a:rPr>
              <a:t>g</a:t>
            </a:r>
            <a:r>
              <a:rPr sz="1200" spc="10" dirty="0">
                <a:solidFill>
                  <a:srgbClr val="FFFFFF"/>
                </a:solidFill>
                <a:latin typeface="Calibri"/>
                <a:cs typeface="Calibri"/>
              </a:rPr>
              <a:t> </a:t>
            </a:r>
            <a:r>
              <a:rPr sz="1100" spc="-555" dirty="0">
                <a:solidFill>
                  <a:srgbClr val="FFFFFF"/>
                </a:solidFill>
                <a:latin typeface="Calibri"/>
                <a:cs typeface="Calibri"/>
              </a:rPr>
              <a:t>7</a:t>
            </a:r>
            <a:r>
              <a:rPr sz="1200" dirty="0">
                <a:solidFill>
                  <a:srgbClr val="201F20"/>
                </a:solidFill>
                <a:latin typeface="Calibri"/>
                <a:cs typeface="Calibri"/>
              </a:rPr>
              <a:t>7</a:t>
            </a:r>
            <a:r>
              <a:rPr sz="1200" spc="-300" dirty="0">
                <a:solidFill>
                  <a:srgbClr val="201F20"/>
                </a:solidFill>
                <a:latin typeface="Calibri"/>
                <a:cs typeface="Calibri"/>
              </a:rPr>
              <a:t>,</a:t>
            </a:r>
            <a:r>
              <a:rPr sz="1100" spc="5" dirty="0">
                <a:solidFill>
                  <a:srgbClr val="FFFFFF"/>
                </a:solidFill>
                <a:latin typeface="Calibri"/>
                <a:cs typeface="Calibri"/>
              </a:rPr>
              <a:t>,</a:t>
            </a:r>
            <a:r>
              <a:rPr sz="1100" spc="40" dirty="0">
                <a:solidFill>
                  <a:srgbClr val="FFFFFF"/>
                </a:solidFill>
                <a:latin typeface="Calibri"/>
                <a:cs typeface="Calibri"/>
              </a:rPr>
              <a:t> </a:t>
            </a:r>
            <a:r>
              <a:rPr sz="1200" spc="-615" dirty="0">
                <a:solidFill>
                  <a:srgbClr val="201F20"/>
                </a:solidFill>
                <a:latin typeface="Calibri"/>
                <a:cs typeface="Calibri"/>
              </a:rPr>
              <a:t>8</a:t>
            </a:r>
            <a:r>
              <a:rPr sz="1100" dirty="0">
                <a:solidFill>
                  <a:srgbClr val="FFFFFF"/>
                </a:solidFill>
                <a:latin typeface="Calibri"/>
                <a:cs typeface="Calibri"/>
              </a:rPr>
              <a:t>8 </a:t>
            </a:r>
            <a:r>
              <a:rPr sz="1200" dirty="0">
                <a:solidFill>
                  <a:srgbClr val="201F20"/>
                </a:solidFill>
                <a:latin typeface="Calibri"/>
                <a:cs typeface="Calibri"/>
              </a:rPr>
              <a:t>hàng</a:t>
            </a:r>
            <a:r>
              <a:rPr sz="1200" spc="15" dirty="0">
                <a:solidFill>
                  <a:srgbClr val="201F20"/>
                </a:solidFill>
                <a:latin typeface="Calibri"/>
                <a:cs typeface="Calibri"/>
              </a:rPr>
              <a:t> </a:t>
            </a:r>
            <a:r>
              <a:rPr sz="1200" spc="-640" dirty="0">
                <a:solidFill>
                  <a:srgbClr val="201F20"/>
                </a:solidFill>
                <a:latin typeface="Calibri"/>
                <a:cs typeface="Calibri"/>
              </a:rPr>
              <a:t>n</a:t>
            </a:r>
            <a:r>
              <a:rPr sz="1200" spc="-5" dirty="0">
                <a:solidFill>
                  <a:srgbClr val="FFFFFF"/>
                </a:solidFill>
                <a:latin typeface="Calibri"/>
                <a:cs typeface="Calibri"/>
              </a:rPr>
              <a:t>n</a:t>
            </a:r>
            <a:r>
              <a:rPr sz="1200" spc="-5" dirty="0">
                <a:solidFill>
                  <a:srgbClr val="201F20"/>
                </a:solidFill>
                <a:latin typeface="Calibri"/>
                <a:cs typeface="Calibri"/>
              </a:rPr>
              <a:t>ă</a:t>
            </a:r>
            <a:r>
              <a:rPr sz="1200" dirty="0">
                <a:solidFill>
                  <a:srgbClr val="201F20"/>
                </a:solidFill>
                <a:latin typeface="Calibri"/>
                <a:cs typeface="Calibri"/>
              </a:rPr>
              <a:t>m</a:t>
            </a:r>
            <a:r>
              <a:rPr sz="1200" spc="15" dirty="0">
                <a:solidFill>
                  <a:srgbClr val="201F20"/>
                </a:solidFill>
                <a:latin typeface="Calibri"/>
                <a:cs typeface="Calibri"/>
              </a:rPr>
              <a:t> </a:t>
            </a:r>
            <a:r>
              <a:rPr sz="1200" spc="5" dirty="0">
                <a:solidFill>
                  <a:srgbClr val="201F20"/>
                </a:solidFill>
                <a:latin typeface="Calibri"/>
                <a:cs typeface="Calibri"/>
              </a:rPr>
              <a:t>t</a:t>
            </a:r>
            <a:r>
              <a:rPr sz="1200" spc="-630" dirty="0">
                <a:solidFill>
                  <a:srgbClr val="201F20"/>
                </a:solidFill>
                <a:latin typeface="Calibri"/>
                <a:cs typeface="Calibri"/>
              </a:rPr>
              <a:t>ô</a:t>
            </a:r>
            <a:r>
              <a:rPr sz="1200" spc="5" dirty="0">
                <a:solidFill>
                  <a:srgbClr val="FFFFFF"/>
                </a:solidFill>
                <a:latin typeface="Calibri"/>
                <a:cs typeface="Calibri"/>
              </a:rPr>
              <a:t>ô</a:t>
            </a:r>
            <a:r>
              <a:rPr sz="1200" spc="-275" dirty="0">
                <a:solidFill>
                  <a:srgbClr val="201F20"/>
                </a:solidFill>
                <a:latin typeface="Calibri"/>
                <a:cs typeface="Calibri"/>
              </a:rPr>
              <a:t>i</a:t>
            </a:r>
            <a:r>
              <a:rPr sz="1200" spc="10" dirty="0">
                <a:solidFill>
                  <a:srgbClr val="FFFFFF"/>
                </a:solidFill>
                <a:latin typeface="Calibri"/>
                <a:cs typeface="Calibri"/>
              </a:rPr>
              <a:t>i</a:t>
            </a:r>
            <a:r>
              <a:rPr sz="1200" spc="500" dirty="0">
                <a:solidFill>
                  <a:srgbClr val="FFFFFF"/>
                </a:solidFill>
                <a:latin typeface="Calibri"/>
                <a:cs typeface="Calibri"/>
              </a:rPr>
              <a:t> </a:t>
            </a:r>
            <a:r>
              <a:rPr sz="1200" spc="-50" dirty="0">
                <a:solidFill>
                  <a:srgbClr val="201F20"/>
                </a:solidFill>
                <a:latin typeface="Calibri"/>
                <a:cs typeface="Calibri"/>
              </a:rPr>
              <a:t>b</a:t>
            </a:r>
            <a:r>
              <a:rPr sz="1200" spc="-625" dirty="0">
                <a:solidFill>
                  <a:srgbClr val="201F20"/>
                </a:solidFill>
                <a:latin typeface="Calibri"/>
                <a:cs typeface="Calibri"/>
              </a:rPr>
              <a:t>ậ</a:t>
            </a:r>
            <a:r>
              <a:rPr sz="1300" spc="-55" dirty="0">
                <a:solidFill>
                  <a:srgbClr val="FFFFFF"/>
                </a:solidFill>
                <a:latin typeface="Arial"/>
                <a:cs typeface="Arial"/>
              </a:rPr>
              <a:t>ậ</a:t>
            </a:r>
            <a:r>
              <a:rPr sz="1200" spc="-685" dirty="0">
                <a:solidFill>
                  <a:srgbClr val="201F20"/>
                </a:solidFill>
                <a:latin typeface="Calibri"/>
                <a:cs typeface="Calibri"/>
              </a:rPr>
              <a:t>n</a:t>
            </a:r>
            <a:r>
              <a:rPr sz="1200" spc="-45" dirty="0">
                <a:solidFill>
                  <a:srgbClr val="FFFFFF"/>
                </a:solidFill>
                <a:latin typeface="Calibri"/>
                <a:cs typeface="Calibri"/>
              </a:rPr>
              <a:t>n</a:t>
            </a:r>
            <a:r>
              <a:rPr sz="1200" spc="15" dirty="0">
                <a:solidFill>
                  <a:srgbClr val="FFFFFF"/>
                </a:solidFill>
                <a:latin typeface="Calibri"/>
                <a:cs typeface="Calibri"/>
              </a:rPr>
              <a:t> </a:t>
            </a:r>
            <a:r>
              <a:rPr sz="1200" spc="-434" dirty="0">
                <a:solidFill>
                  <a:srgbClr val="201F20"/>
                </a:solidFill>
                <a:latin typeface="Calibri"/>
                <a:cs typeface="Calibri"/>
              </a:rPr>
              <a:t>r</a:t>
            </a:r>
            <a:r>
              <a:rPr sz="1200" spc="-10" dirty="0">
                <a:solidFill>
                  <a:srgbClr val="FFFFFF"/>
                </a:solidFill>
                <a:latin typeface="Calibri"/>
                <a:cs typeface="Calibri"/>
              </a:rPr>
              <a:t>r</a:t>
            </a:r>
            <a:r>
              <a:rPr sz="1300" spc="-730" dirty="0">
                <a:solidFill>
                  <a:srgbClr val="FFFFFF"/>
                </a:solidFill>
                <a:latin typeface="Arial"/>
                <a:cs typeface="Arial"/>
              </a:rPr>
              <a:t>ộ</a:t>
            </a:r>
            <a:r>
              <a:rPr sz="1200" spc="-10" dirty="0">
                <a:solidFill>
                  <a:srgbClr val="201F20"/>
                </a:solidFill>
                <a:latin typeface="Calibri"/>
                <a:cs typeface="Calibri"/>
              </a:rPr>
              <a:t>ộ</a:t>
            </a:r>
            <a:r>
              <a:rPr sz="1200" spc="-645" dirty="0">
                <a:solidFill>
                  <a:srgbClr val="201F20"/>
                </a:solidFill>
                <a:latin typeface="Calibri"/>
                <a:cs typeface="Calibri"/>
              </a:rPr>
              <a:t>n</a:t>
            </a:r>
            <a:r>
              <a:rPr sz="1200" spc="-5" dirty="0">
                <a:solidFill>
                  <a:srgbClr val="FFFFFF"/>
                </a:solidFill>
                <a:latin typeface="Calibri"/>
                <a:cs typeface="Calibri"/>
              </a:rPr>
              <a:t>n</a:t>
            </a:r>
            <a:r>
              <a:rPr sz="1200" spc="20" dirty="0">
                <a:solidFill>
                  <a:srgbClr val="FFFFFF"/>
                </a:solidFill>
                <a:latin typeface="Calibri"/>
                <a:cs typeface="Calibri"/>
              </a:rPr>
              <a:t> </a:t>
            </a:r>
            <a:r>
              <a:rPr sz="1200" spc="155" dirty="0">
                <a:solidFill>
                  <a:srgbClr val="201F20"/>
                </a:solidFill>
                <a:latin typeface="Calibri"/>
                <a:cs typeface="Calibri"/>
              </a:rPr>
              <a:t>v</a:t>
            </a:r>
            <a:r>
              <a:rPr sz="1200" spc="-545" dirty="0">
                <a:solidFill>
                  <a:srgbClr val="201F20"/>
                </a:solidFill>
                <a:latin typeface="Calibri"/>
                <a:cs typeface="Calibri"/>
              </a:rPr>
              <a:t>ớ</a:t>
            </a:r>
            <a:r>
              <a:rPr sz="1300" spc="150" dirty="0">
                <a:solidFill>
                  <a:srgbClr val="FFFFFF"/>
                </a:solidFill>
                <a:latin typeface="Arial"/>
                <a:cs typeface="Arial"/>
              </a:rPr>
              <a:t>ớ</a:t>
            </a:r>
            <a:r>
              <a:rPr sz="1200" spc="160" dirty="0">
                <a:solidFill>
                  <a:srgbClr val="201F20"/>
                </a:solidFill>
                <a:latin typeface="Calibri"/>
                <a:cs typeface="Calibri"/>
              </a:rPr>
              <a:t>i</a:t>
            </a:r>
            <a:r>
              <a:rPr sz="1200" spc="-20" dirty="0">
                <a:solidFill>
                  <a:srgbClr val="201F20"/>
                </a:solidFill>
                <a:latin typeface="Calibri"/>
                <a:cs typeface="Calibri"/>
              </a:rPr>
              <a:t> </a:t>
            </a:r>
            <a:r>
              <a:rPr sz="1200" spc="-555" dirty="0">
                <a:solidFill>
                  <a:srgbClr val="201F20"/>
                </a:solidFill>
                <a:latin typeface="Calibri"/>
                <a:cs typeface="Calibri"/>
              </a:rPr>
              <a:t>k</a:t>
            </a:r>
            <a:r>
              <a:rPr sz="1200" spc="-5" dirty="0">
                <a:solidFill>
                  <a:srgbClr val="FFFFFF"/>
                </a:solidFill>
                <a:latin typeface="Calibri"/>
                <a:cs typeface="Calibri"/>
              </a:rPr>
              <a:t>k</a:t>
            </a:r>
            <a:r>
              <a:rPr sz="1200" spc="-640" dirty="0">
                <a:solidFill>
                  <a:srgbClr val="201F20"/>
                </a:solidFill>
                <a:latin typeface="Calibri"/>
                <a:cs typeface="Calibri"/>
              </a:rPr>
              <a:t>h</a:t>
            </a:r>
            <a:r>
              <a:rPr sz="1200" spc="-5" dirty="0">
                <a:solidFill>
                  <a:srgbClr val="FFFFFF"/>
                </a:solidFill>
                <a:latin typeface="Calibri"/>
                <a:cs typeface="Calibri"/>
              </a:rPr>
              <a:t>h</a:t>
            </a:r>
            <a:r>
              <a:rPr sz="1200" spc="-5" dirty="0">
                <a:solidFill>
                  <a:srgbClr val="201F20"/>
                </a:solidFill>
                <a:latin typeface="Calibri"/>
                <a:cs typeface="Calibri"/>
              </a:rPr>
              <a:t>á</a:t>
            </a:r>
            <a:r>
              <a:rPr sz="1200" spc="-515" dirty="0">
                <a:solidFill>
                  <a:srgbClr val="201F20"/>
                </a:solidFill>
                <a:latin typeface="Calibri"/>
                <a:cs typeface="Calibri"/>
              </a:rPr>
              <a:t>c</a:t>
            </a:r>
            <a:r>
              <a:rPr sz="1200" spc="-5" dirty="0">
                <a:solidFill>
                  <a:srgbClr val="FFFFFF"/>
                </a:solidFill>
                <a:latin typeface="Calibri"/>
                <a:cs typeface="Calibri"/>
              </a:rPr>
              <a:t>c</a:t>
            </a:r>
            <a:r>
              <a:rPr sz="1200" spc="-640" dirty="0">
                <a:solidFill>
                  <a:srgbClr val="201F20"/>
                </a:solidFill>
                <a:latin typeface="Calibri"/>
                <a:cs typeface="Calibri"/>
              </a:rPr>
              <a:t>h</a:t>
            </a:r>
            <a:r>
              <a:rPr sz="1200" dirty="0">
                <a:solidFill>
                  <a:srgbClr val="FFFFFF"/>
                </a:solidFill>
                <a:latin typeface="Calibri"/>
                <a:cs typeface="Calibri"/>
              </a:rPr>
              <a:t>h</a:t>
            </a:r>
            <a:r>
              <a:rPr sz="1200" spc="25" dirty="0">
                <a:solidFill>
                  <a:srgbClr val="FFFFFF"/>
                </a:solidFill>
                <a:latin typeface="Calibri"/>
                <a:cs typeface="Calibri"/>
              </a:rPr>
              <a:t> </a:t>
            </a:r>
            <a:r>
              <a:rPr sz="1200" spc="-20" dirty="0">
                <a:solidFill>
                  <a:srgbClr val="201F20"/>
                </a:solidFill>
                <a:latin typeface="Calibri"/>
                <a:cs typeface="Calibri"/>
              </a:rPr>
              <a:t>đ</a:t>
            </a:r>
            <a:r>
              <a:rPr sz="1300" spc="-745" dirty="0">
                <a:solidFill>
                  <a:srgbClr val="FFFFFF"/>
                </a:solidFill>
                <a:latin typeface="Arial"/>
                <a:cs typeface="Arial"/>
              </a:rPr>
              <a:t>ế</a:t>
            </a:r>
            <a:r>
              <a:rPr sz="1200" spc="-20" dirty="0">
                <a:solidFill>
                  <a:srgbClr val="201F20"/>
                </a:solidFill>
                <a:latin typeface="Calibri"/>
                <a:cs typeface="Calibri"/>
              </a:rPr>
              <a:t>ế</a:t>
            </a:r>
            <a:r>
              <a:rPr sz="1200" spc="-655" dirty="0">
                <a:solidFill>
                  <a:srgbClr val="201F20"/>
                </a:solidFill>
                <a:latin typeface="Calibri"/>
                <a:cs typeface="Calibri"/>
              </a:rPr>
              <a:t>n</a:t>
            </a:r>
            <a:r>
              <a:rPr sz="1200" spc="-15" dirty="0">
                <a:solidFill>
                  <a:srgbClr val="FFFFFF"/>
                </a:solidFill>
                <a:latin typeface="Calibri"/>
                <a:cs typeface="Calibri"/>
              </a:rPr>
              <a:t>n</a:t>
            </a:r>
            <a:r>
              <a:rPr sz="1200" dirty="0">
                <a:solidFill>
                  <a:srgbClr val="FFFFFF"/>
                </a:solidFill>
                <a:latin typeface="Calibri"/>
                <a:cs typeface="Calibri"/>
              </a:rPr>
              <a:t> </a:t>
            </a:r>
            <a:r>
              <a:rPr sz="1200" dirty="0">
                <a:solidFill>
                  <a:srgbClr val="201F20"/>
                </a:solidFill>
                <a:latin typeface="Calibri"/>
                <a:cs typeface="Calibri"/>
              </a:rPr>
              <a:t>hái</a:t>
            </a:r>
            <a:r>
              <a:rPr sz="1200" spc="5" dirty="0">
                <a:solidFill>
                  <a:srgbClr val="201F20"/>
                </a:solidFill>
                <a:latin typeface="Calibri"/>
                <a:cs typeface="Calibri"/>
              </a:rPr>
              <a:t> </a:t>
            </a:r>
            <a:r>
              <a:rPr sz="1200" spc="-5" dirty="0">
                <a:solidFill>
                  <a:srgbClr val="201F20"/>
                </a:solidFill>
                <a:latin typeface="Calibri"/>
                <a:cs typeface="Calibri"/>
              </a:rPr>
              <a:t>v</a:t>
            </a:r>
            <a:r>
              <a:rPr sz="1200" spc="-580" dirty="0">
                <a:solidFill>
                  <a:srgbClr val="201F20"/>
                </a:solidFill>
                <a:latin typeface="Calibri"/>
                <a:cs typeface="Calibri"/>
              </a:rPr>
              <a:t>à</a:t>
            </a:r>
            <a:r>
              <a:rPr sz="1200" dirty="0">
                <a:solidFill>
                  <a:srgbClr val="FFFFFF"/>
                </a:solidFill>
                <a:latin typeface="Calibri"/>
                <a:cs typeface="Calibri"/>
              </a:rPr>
              <a:t>à</a:t>
            </a:r>
            <a:r>
              <a:rPr sz="1200" spc="10" dirty="0">
                <a:solidFill>
                  <a:srgbClr val="FFFFFF"/>
                </a:solidFill>
                <a:latin typeface="Calibri"/>
                <a:cs typeface="Calibri"/>
              </a:rPr>
              <a:t> </a:t>
            </a:r>
            <a:r>
              <a:rPr sz="1200" spc="114" dirty="0">
                <a:solidFill>
                  <a:srgbClr val="201F20"/>
                </a:solidFill>
                <a:latin typeface="Calibri"/>
                <a:cs typeface="Calibri"/>
              </a:rPr>
              <a:t>v</a:t>
            </a:r>
            <a:r>
              <a:rPr sz="1200" spc="-165" dirty="0">
                <a:solidFill>
                  <a:srgbClr val="201F20"/>
                </a:solidFill>
                <a:latin typeface="Calibri"/>
                <a:cs typeface="Calibri"/>
              </a:rPr>
              <a:t>i</a:t>
            </a:r>
            <a:r>
              <a:rPr sz="1200" spc="114" dirty="0">
                <a:solidFill>
                  <a:srgbClr val="FFFFFF"/>
                </a:solidFill>
                <a:latin typeface="Calibri"/>
                <a:cs typeface="Calibri"/>
              </a:rPr>
              <a:t>i</a:t>
            </a:r>
            <a:r>
              <a:rPr sz="1200" spc="-484" dirty="0">
                <a:solidFill>
                  <a:srgbClr val="201F20"/>
                </a:solidFill>
                <a:latin typeface="Calibri"/>
                <a:cs typeface="Calibri"/>
              </a:rPr>
              <a:t>ệ</a:t>
            </a:r>
            <a:r>
              <a:rPr sz="1300" spc="110" dirty="0">
                <a:solidFill>
                  <a:srgbClr val="FFFFFF"/>
                </a:solidFill>
                <a:latin typeface="Arial"/>
                <a:cs typeface="Arial"/>
              </a:rPr>
              <a:t>ệ</a:t>
            </a:r>
            <a:r>
              <a:rPr sz="1200" spc="-395" dirty="0">
                <a:solidFill>
                  <a:srgbClr val="201F20"/>
                </a:solidFill>
                <a:latin typeface="Calibri"/>
                <a:cs typeface="Calibri"/>
              </a:rPr>
              <a:t>c</a:t>
            </a:r>
            <a:r>
              <a:rPr sz="1200" spc="120" dirty="0">
                <a:solidFill>
                  <a:srgbClr val="FFFFFF"/>
                </a:solidFill>
                <a:latin typeface="Calibri"/>
                <a:cs typeface="Calibri"/>
              </a:rPr>
              <a:t>c</a:t>
            </a:r>
            <a:r>
              <a:rPr sz="1200" spc="500" dirty="0">
                <a:solidFill>
                  <a:srgbClr val="FFFFFF"/>
                </a:solidFill>
                <a:latin typeface="Calibri"/>
                <a:cs typeface="Calibri"/>
              </a:rPr>
              <a:t> </a:t>
            </a:r>
            <a:r>
              <a:rPr sz="1200" spc="-5" dirty="0">
                <a:solidFill>
                  <a:srgbClr val="201F20"/>
                </a:solidFill>
                <a:latin typeface="Calibri"/>
                <a:cs typeface="Calibri"/>
              </a:rPr>
              <a:t>xu</a:t>
            </a:r>
            <a:r>
              <a:rPr sz="1300" spc="-735" dirty="0">
                <a:solidFill>
                  <a:srgbClr val="FFFFFF"/>
                </a:solidFill>
                <a:latin typeface="Arial"/>
                <a:cs typeface="Arial"/>
              </a:rPr>
              <a:t>ấ</a:t>
            </a:r>
            <a:r>
              <a:rPr sz="1200" spc="-5" dirty="0">
                <a:solidFill>
                  <a:srgbClr val="201F20"/>
                </a:solidFill>
                <a:latin typeface="Calibri"/>
                <a:cs typeface="Calibri"/>
              </a:rPr>
              <a:t>ấ</a:t>
            </a:r>
            <a:r>
              <a:rPr sz="1200" dirty="0">
                <a:solidFill>
                  <a:srgbClr val="201F20"/>
                </a:solidFill>
                <a:latin typeface="Calibri"/>
                <a:cs typeface="Calibri"/>
              </a:rPr>
              <a:t>t</a:t>
            </a:r>
            <a:r>
              <a:rPr sz="1200" spc="20" dirty="0">
                <a:solidFill>
                  <a:srgbClr val="201F20"/>
                </a:solidFill>
                <a:latin typeface="Calibri"/>
                <a:cs typeface="Calibri"/>
              </a:rPr>
              <a:t> </a:t>
            </a:r>
            <a:r>
              <a:rPr sz="1200" spc="-20" dirty="0">
                <a:solidFill>
                  <a:srgbClr val="201F20"/>
                </a:solidFill>
                <a:latin typeface="Calibri"/>
                <a:cs typeface="Calibri"/>
              </a:rPr>
              <a:t>hàng</a:t>
            </a:r>
            <a:endParaRPr sz="1200">
              <a:latin typeface="Calibri"/>
              <a:cs typeface="Calibri"/>
            </a:endParaRPr>
          </a:p>
        </p:txBody>
      </p:sp>
      <p:sp>
        <p:nvSpPr>
          <p:cNvPr id="14" name="object 14"/>
          <p:cNvSpPr txBox="1"/>
          <p:nvPr/>
        </p:nvSpPr>
        <p:spPr>
          <a:xfrm>
            <a:off x="6534033" y="3229567"/>
            <a:ext cx="570230" cy="1136650"/>
          </a:xfrm>
          <a:prstGeom prst="rect">
            <a:avLst/>
          </a:prstGeom>
        </p:spPr>
        <p:txBody>
          <a:bodyPr vert="horz" wrap="square" lIns="0" tIns="12065" rIns="0" bIns="0" rtlCol="0">
            <a:spAutoFit/>
          </a:bodyPr>
          <a:lstStyle/>
          <a:p>
            <a:pPr marL="12700" marR="5080" indent="24765" algn="ctr">
              <a:lnSpc>
                <a:spcPct val="101800"/>
              </a:lnSpc>
              <a:spcBef>
                <a:spcPts val="95"/>
              </a:spcBef>
            </a:pPr>
            <a:r>
              <a:rPr sz="1200" spc="-25" dirty="0">
                <a:solidFill>
                  <a:srgbClr val="090E0F"/>
                </a:solidFill>
                <a:latin typeface="Calibri"/>
                <a:cs typeface="Calibri"/>
              </a:rPr>
              <a:t>Thử </a:t>
            </a:r>
            <a:r>
              <a:rPr sz="1200" spc="-20" dirty="0">
                <a:solidFill>
                  <a:srgbClr val="090E0F"/>
                </a:solidFill>
                <a:latin typeface="Calibri"/>
                <a:cs typeface="Calibri"/>
              </a:rPr>
              <a:t>đánh </a:t>
            </a:r>
            <a:r>
              <a:rPr sz="1200" dirty="0">
                <a:solidFill>
                  <a:srgbClr val="090E0F"/>
                </a:solidFill>
                <a:latin typeface="Calibri"/>
                <a:cs typeface="Calibri"/>
              </a:rPr>
              <a:t>cược</a:t>
            </a:r>
            <a:r>
              <a:rPr sz="1200" spc="5" dirty="0">
                <a:solidFill>
                  <a:srgbClr val="090E0F"/>
                </a:solidFill>
                <a:latin typeface="Calibri"/>
                <a:cs typeface="Calibri"/>
              </a:rPr>
              <a:t> </a:t>
            </a:r>
            <a:r>
              <a:rPr sz="1200" spc="-25" dirty="0">
                <a:solidFill>
                  <a:srgbClr val="090E0F"/>
                </a:solidFill>
                <a:latin typeface="Calibri"/>
                <a:cs typeface="Calibri"/>
              </a:rPr>
              <a:t>với </a:t>
            </a:r>
            <a:r>
              <a:rPr sz="1200" dirty="0">
                <a:solidFill>
                  <a:srgbClr val="090E0F"/>
                </a:solidFill>
                <a:latin typeface="Calibri"/>
                <a:cs typeface="Calibri"/>
              </a:rPr>
              <a:t>cái </a:t>
            </a:r>
            <a:r>
              <a:rPr sz="1200" spc="-25" dirty="0">
                <a:solidFill>
                  <a:srgbClr val="090E0F"/>
                </a:solidFill>
                <a:latin typeface="Calibri"/>
                <a:cs typeface="Calibri"/>
              </a:rPr>
              <a:t>này xem</a:t>
            </a:r>
            <a:endParaRPr sz="1200">
              <a:latin typeface="Calibri"/>
              <a:cs typeface="Calibri"/>
            </a:endParaRPr>
          </a:p>
          <a:p>
            <a:pPr marL="8255" algn="ctr">
              <a:lnSpc>
                <a:spcPts val="1420"/>
              </a:lnSpc>
            </a:pPr>
            <a:r>
              <a:rPr sz="1200" spc="-25" dirty="0">
                <a:solidFill>
                  <a:srgbClr val="090E0F"/>
                </a:solidFill>
                <a:latin typeface="Calibri"/>
                <a:cs typeface="Calibri"/>
              </a:rPr>
              <a:t>nào</a:t>
            </a:r>
            <a:endParaRPr sz="1200">
              <a:latin typeface="Calibri"/>
              <a:cs typeface="Calibri"/>
            </a:endParaRPr>
          </a:p>
        </p:txBody>
      </p:sp>
      <p:sp>
        <p:nvSpPr>
          <p:cNvPr id="15" name="object 15"/>
          <p:cNvSpPr txBox="1"/>
          <p:nvPr/>
        </p:nvSpPr>
        <p:spPr>
          <a:xfrm>
            <a:off x="439825" y="4733940"/>
            <a:ext cx="838835" cy="1324610"/>
          </a:xfrm>
          <a:prstGeom prst="rect">
            <a:avLst/>
          </a:prstGeom>
        </p:spPr>
        <p:txBody>
          <a:bodyPr vert="horz" wrap="square" lIns="0" tIns="22860" rIns="0" bIns="0" rtlCol="0">
            <a:spAutoFit/>
          </a:bodyPr>
          <a:lstStyle/>
          <a:p>
            <a:pPr marL="12700" marR="5080">
              <a:lnSpc>
                <a:spcPts val="1270"/>
              </a:lnSpc>
              <a:spcBef>
                <a:spcPts val="180"/>
              </a:spcBef>
            </a:pPr>
            <a:r>
              <a:rPr sz="1100" dirty="0">
                <a:solidFill>
                  <a:srgbClr val="090E0F"/>
                </a:solidFill>
                <a:latin typeface="Calibri"/>
                <a:cs typeface="Calibri"/>
              </a:rPr>
              <a:t>Dùng</a:t>
            </a:r>
            <a:r>
              <a:rPr sz="1100" spc="-25" dirty="0">
                <a:solidFill>
                  <a:srgbClr val="090E0F"/>
                </a:solidFill>
                <a:latin typeface="Calibri"/>
                <a:cs typeface="Calibri"/>
              </a:rPr>
              <a:t> </a:t>
            </a:r>
            <a:r>
              <a:rPr sz="1100" dirty="0">
                <a:solidFill>
                  <a:srgbClr val="090E0F"/>
                </a:solidFill>
                <a:latin typeface="Calibri"/>
                <a:cs typeface="Calibri"/>
              </a:rPr>
              <a:t>thử</a:t>
            </a:r>
            <a:r>
              <a:rPr sz="1100" spc="-25" dirty="0">
                <a:solidFill>
                  <a:srgbClr val="090E0F"/>
                </a:solidFill>
                <a:latin typeface="Calibri"/>
                <a:cs typeface="Calibri"/>
              </a:rPr>
              <a:t> thì </a:t>
            </a:r>
            <a:r>
              <a:rPr sz="1100" dirty="0">
                <a:solidFill>
                  <a:srgbClr val="090E0F"/>
                </a:solidFill>
                <a:latin typeface="Calibri"/>
                <a:cs typeface="Calibri"/>
              </a:rPr>
              <a:t>cả</a:t>
            </a:r>
            <a:r>
              <a:rPr sz="1100" spc="-20" dirty="0">
                <a:solidFill>
                  <a:srgbClr val="090E0F"/>
                </a:solidFill>
                <a:latin typeface="Calibri"/>
                <a:cs typeface="Calibri"/>
              </a:rPr>
              <a:t> </a:t>
            </a:r>
            <a:r>
              <a:rPr sz="1100" dirty="0">
                <a:solidFill>
                  <a:srgbClr val="090E0F"/>
                </a:solidFill>
                <a:latin typeface="Calibri"/>
                <a:cs typeface="Calibri"/>
              </a:rPr>
              <a:t>cành</a:t>
            </a:r>
            <a:r>
              <a:rPr sz="1100" spc="-20" dirty="0">
                <a:solidFill>
                  <a:srgbClr val="090E0F"/>
                </a:solidFill>
                <a:latin typeface="Calibri"/>
                <a:cs typeface="Calibri"/>
              </a:rPr>
              <a:t> </a:t>
            </a:r>
            <a:r>
              <a:rPr sz="1100" dirty="0">
                <a:solidFill>
                  <a:srgbClr val="090E0F"/>
                </a:solidFill>
                <a:latin typeface="Calibri"/>
                <a:cs typeface="Calibri"/>
              </a:rPr>
              <a:t>và</a:t>
            </a:r>
            <a:r>
              <a:rPr sz="1100" spc="-20" dirty="0">
                <a:solidFill>
                  <a:srgbClr val="090E0F"/>
                </a:solidFill>
                <a:latin typeface="Calibri"/>
                <a:cs typeface="Calibri"/>
              </a:rPr>
              <a:t> </a:t>
            </a:r>
            <a:r>
              <a:rPr sz="1100" spc="-25" dirty="0">
                <a:solidFill>
                  <a:srgbClr val="090E0F"/>
                </a:solidFill>
                <a:latin typeface="Calibri"/>
                <a:cs typeface="Calibri"/>
              </a:rPr>
              <a:t>lá </a:t>
            </a:r>
            <a:r>
              <a:rPr sz="1100" dirty="0">
                <a:solidFill>
                  <a:srgbClr val="090E0F"/>
                </a:solidFill>
                <a:latin typeface="Calibri"/>
                <a:cs typeface="Calibri"/>
              </a:rPr>
              <a:t>đều</a:t>
            </a:r>
            <a:r>
              <a:rPr sz="1100" spc="-25" dirty="0">
                <a:solidFill>
                  <a:srgbClr val="090E0F"/>
                </a:solidFill>
                <a:latin typeface="Calibri"/>
                <a:cs typeface="Calibri"/>
              </a:rPr>
              <a:t> </a:t>
            </a:r>
            <a:r>
              <a:rPr sz="1100" dirty="0">
                <a:solidFill>
                  <a:srgbClr val="090E0F"/>
                </a:solidFill>
                <a:latin typeface="Calibri"/>
                <a:cs typeface="Calibri"/>
              </a:rPr>
              <a:t>phát</a:t>
            </a:r>
            <a:r>
              <a:rPr sz="1100" spc="-25" dirty="0">
                <a:solidFill>
                  <a:srgbClr val="090E0F"/>
                </a:solidFill>
                <a:latin typeface="Calibri"/>
                <a:cs typeface="Calibri"/>
              </a:rPr>
              <a:t> </a:t>
            </a:r>
            <a:r>
              <a:rPr sz="1100" spc="-20" dirty="0">
                <a:solidFill>
                  <a:srgbClr val="090E0F"/>
                </a:solidFill>
                <a:latin typeface="Calibri"/>
                <a:cs typeface="Calibri"/>
              </a:rPr>
              <a:t>triển </a:t>
            </a:r>
            <a:r>
              <a:rPr sz="1100" dirty="0">
                <a:solidFill>
                  <a:srgbClr val="090E0F"/>
                </a:solidFill>
                <a:latin typeface="Calibri"/>
                <a:cs typeface="Calibri"/>
              </a:rPr>
              <a:t>hơn</a:t>
            </a:r>
            <a:r>
              <a:rPr sz="1100" spc="-25" dirty="0">
                <a:solidFill>
                  <a:srgbClr val="090E0F"/>
                </a:solidFill>
                <a:latin typeface="Calibri"/>
                <a:cs typeface="Calibri"/>
              </a:rPr>
              <a:t> </a:t>
            </a:r>
            <a:r>
              <a:rPr sz="1100" dirty="0">
                <a:solidFill>
                  <a:srgbClr val="090E0F"/>
                </a:solidFill>
                <a:latin typeface="Calibri"/>
                <a:cs typeface="Calibri"/>
              </a:rPr>
              <a:t>hẳn,</a:t>
            </a:r>
            <a:r>
              <a:rPr sz="1100" spc="-25" dirty="0">
                <a:solidFill>
                  <a:srgbClr val="090E0F"/>
                </a:solidFill>
                <a:latin typeface="Calibri"/>
                <a:cs typeface="Calibri"/>
              </a:rPr>
              <a:t> cho </a:t>
            </a:r>
            <a:r>
              <a:rPr sz="1100" dirty="0">
                <a:solidFill>
                  <a:srgbClr val="090E0F"/>
                </a:solidFill>
                <a:latin typeface="Calibri"/>
                <a:cs typeface="Calibri"/>
              </a:rPr>
              <a:t>ra</a:t>
            </a:r>
            <a:r>
              <a:rPr sz="1100" spc="-15" dirty="0">
                <a:solidFill>
                  <a:srgbClr val="090E0F"/>
                </a:solidFill>
                <a:latin typeface="Calibri"/>
                <a:cs typeface="Calibri"/>
              </a:rPr>
              <a:t> </a:t>
            </a:r>
            <a:r>
              <a:rPr sz="1100" spc="-10" dirty="0">
                <a:solidFill>
                  <a:srgbClr val="090E0F"/>
                </a:solidFill>
                <a:latin typeface="Calibri"/>
                <a:cs typeface="Calibri"/>
              </a:rPr>
              <a:t>không </a:t>
            </a:r>
            <a:r>
              <a:rPr sz="1100" dirty="0">
                <a:solidFill>
                  <a:srgbClr val="090E0F"/>
                </a:solidFill>
                <a:latin typeface="Calibri"/>
                <a:cs typeface="Calibri"/>
              </a:rPr>
              <a:t>những</a:t>
            </a:r>
            <a:r>
              <a:rPr sz="1100" spc="-35" dirty="0">
                <a:solidFill>
                  <a:srgbClr val="090E0F"/>
                </a:solidFill>
                <a:latin typeface="Calibri"/>
                <a:cs typeface="Calibri"/>
              </a:rPr>
              <a:t> </a:t>
            </a:r>
            <a:r>
              <a:rPr sz="1100" spc="-10" dirty="0">
                <a:solidFill>
                  <a:srgbClr val="090E0F"/>
                </a:solidFill>
                <a:latin typeface="Calibri"/>
                <a:cs typeface="Calibri"/>
              </a:rPr>
              <a:t>nhiều </a:t>
            </a:r>
            <a:r>
              <a:rPr sz="1100" dirty="0">
                <a:solidFill>
                  <a:srgbClr val="090E0F"/>
                </a:solidFill>
                <a:latin typeface="Calibri"/>
                <a:cs typeface="Calibri"/>
              </a:rPr>
              <a:t>quả</a:t>
            </a:r>
            <a:r>
              <a:rPr sz="1100" spc="-25" dirty="0">
                <a:solidFill>
                  <a:srgbClr val="090E0F"/>
                </a:solidFill>
                <a:latin typeface="Calibri"/>
                <a:cs typeface="Calibri"/>
              </a:rPr>
              <a:t> </a:t>
            </a:r>
            <a:r>
              <a:rPr sz="1100" dirty="0">
                <a:solidFill>
                  <a:srgbClr val="090E0F"/>
                </a:solidFill>
                <a:latin typeface="Calibri"/>
                <a:cs typeface="Calibri"/>
              </a:rPr>
              <a:t>mà</a:t>
            </a:r>
            <a:r>
              <a:rPr sz="1100" spc="-25" dirty="0">
                <a:solidFill>
                  <a:srgbClr val="090E0F"/>
                </a:solidFill>
                <a:latin typeface="Calibri"/>
                <a:cs typeface="Calibri"/>
              </a:rPr>
              <a:t> vừa</a:t>
            </a:r>
            <a:r>
              <a:rPr sz="1100" spc="500" dirty="0">
                <a:solidFill>
                  <a:srgbClr val="090E0F"/>
                </a:solidFill>
                <a:latin typeface="Calibri"/>
                <a:cs typeface="Calibri"/>
              </a:rPr>
              <a:t> </a:t>
            </a:r>
            <a:r>
              <a:rPr sz="1100" dirty="0">
                <a:solidFill>
                  <a:srgbClr val="090E0F"/>
                </a:solidFill>
                <a:latin typeface="Calibri"/>
                <a:cs typeface="Calibri"/>
              </a:rPr>
              <a:t>to</a:t>
            </a:r>
            <a:r>
              <a:rPr sz="1100" spc="-20" dirty="0">
                <a:solidFill>
                  <a:srgbClr val="090E0F"/>
                </a:solidFill>
                <a:latin typeface="Calibri"/>
                <a:cs typeface="Calibri"/>
              </a:rPr>
              <a:t> </a:t>
            </a:r>
            <a:r>
              <a:rPr sz="1100" dirty="0">
                <a:solidFill>
                  <a:srgbClr val="090E0F"/>
                </a:solidFill>
                <a:latin typeface="Calibri"/>
                <a:cs typeface="Calibri"/>
              </a:rPr>
              <a:t>vừa</a:t>
            </a:r>
            <a:r>
              <a:rPr sz="1100" spc="-20" dirty="0">
                <a:solidFill>
                  <a:srgbClr val="090E0F"/>
                </a:solidFill>
                <a:latin typeface="Calibri"/>
                <a:cs typeface="Calibri"/>
              </a:rPr>
              <a:t> ngọt</a:t>
            </a:r>
            <a:endParaRPr sz="1100">
              <a:latin typeface="Calibri"/>
              <a:cs typeface="Calibri"/>
            </a:endParaRPr>
          </a:p>
        </p:txBody>
      </p:sp>
      <p:sp>
        <p:nvSpPr>
          <p:cNvPr id="16" name="object 16"/>
          <p:cNvSpPr txBox="1"/>
          <p:nvPr/>
        </p:nvSpPr>
        <p:spPr>
          <a:xfrm>
            <a:off x="3895304" y="4736600"/>
            <a:ext cx="973455" cy="1309370"/>
          </a:xfrm>
          <a:prstGeom prst="rect">
            <a:avLst/>
          </a:prstGeom>
        </p:spPr>
        <p:txBody>
          <a:bodyPr vert="horz" wrap="square" lIns="0" tIns="38100" rIns="0" bIns="0" rtlCol="0">
            <a:spAutoFit/>
          </a:bodyPr>
          <a:lstStyle/>
          <a:p>
            <a:pPr marL="12700" marR="5080">
              <a:lnSpc>
                <a:spcPts val="1420"/>
              </a:lnSpc>
              <a:spcBef>
                <a:spcPts val="300"/>
              </a:spcBef>
            </a:pPr>
            <a:r>
              <a:rPr sz="1200" spc="-80" dirty="0">
                <a:solidFill>
                  <a:srgbClr val="201F20"/>
                </a:solidFill>
                <a:latin typeface="Calibri"/>
                <a:cs typeface="Calibri"/>
              </a:rPr>
              <a:t>C</a:t>
            </a:r>
            <a:r>
              <a:rPr sz="1200" spc="-655" dirty="0">
                <a:solidFill>
                  <a:srgbClr val="201F20"/>
                </a:solidFill>
                <a:latin typeface="Calibri"/>
                <a:cs typeface="Calibri"/>
              </a:rPr>
              <a:t>ả</a:t>
            </a:r>
            <a:r>
              <a:rPr sz="1300" spc="-75" dirty="0">
                <a:solidFill>
                  <a:srgbClr val="FFFFFF"/>
                </a:solidFill>
                <a:latin typeface="Arial"/>
                <a:cs typeface="Arial"/>
              </a:rPr>
              <a:t>ả</a:t>
            </a:r>
            <a:r>
              <a:rPr sz="1300" spc="-70" dirty="0">
                <a:solidFill>
                  <a:srgbClr val="FFFFFF"/>
                </a:solidFill>
                <a:latin typeface="Arial"/>
                <a:cs typeface="Arial"/>
              </a:rPr>
              <a:t> </a:t>
            </a:r>
            <a:r>
              <a:rPr sz="1200" spc="-35" dirty="0">
                <a:solidFill>
                  <a:srgbClr val="201F20"/>
                </a:solidFill>
                <a:latin typeface="Calibri"/>
                <a:cs typeface="Calibri"/>
              </a:rPr>
              <a:t>n</a:t>
            </a:r>
            <a:r>
              <a:rPr sz="1200" spc="-600" dirty="0">
                <a:solidFill>
                  <a:srgbClr val="201F20"/>
                </a:solidFill>
                <a:latin typeface="Calibri"/>
                <a:cs typeface="Calibri"/>
              </a:rPr>
              <a:t>g</a:t>
            </a:r>
            <a:r>
              <a:rPr sz="1200" spc="-35" dirty="0">
                <a:solidFill>
                  <a:srgbClr val="FFFFFF"/>
                </a:solidFill>
                <a:latin typeface="Calibri"/>
                <a:cs typeface="Calibri"/>
              </a:rPr>
              <a:t>g</a:t>
            </a:r>
            <a:r>
              <a:rPr sz="1200" spc="-765" dirty="0">
                <a:solidFill>
                  <a:srgbClr val="201F20"/>
                </a:solidFill>
                <a:latin typeface="Calibri"/>
                <a:cs typeface="Calibri"/>
              </a:rPr>
              <a:t>ư</a:t>
            </a:r>
            <a:r>
              <a:rPr sz="1300" spc="-40" dirty="0">
                <a:solidFill>
                  <a:srgbClr val="FFFFFF"/>
                </a:solidFill>
                <a:latin typeface="Arial"/>
                <a:cs typeface="Arial"/>
              </a:rPr>
              <a:t>ư</a:t>
            </a:r>
            <a:r>
              <a:rPr sz="1300" spc="-900" dirty="0">
                <a:solidFill>
                  <a:srgbClr val="FFFFFF"/>
                </a:solidFill>
                <a:latin typeface="Arial"/>
                <a:cs typeface="Arial"/>
              </a:rPr>
              <a:t>ờ</a:t>
            </a:r>
            <a:r>
              <a:rPr sz="1200" spc="-35" dirty="0">
                <a:solidFill>
                  <a:srgbClr val="201F20"/>
                </a:solidFill>
                <a:latin typeface="Calibri"/>
                <a:cs typeface="Calibri"/>
              </a:rPr>
              <a:t>ờ</a:t>
            </a:r>
            <a:r>
              <a:rPr sz="1200" spc="-30" dirty="0">
                <a:solidFill>
                  <a:srgbClr val="201F20"/>
                </a:solidFill>
                <a:latin typeface="Calibri"/>
                <a:cs typeface="Calibri"/>
              </a:rPr>
              <a:t>i</a:t>
            </a:r>
            <a:r>
              <a:rPr sz="1200" spc="25" dirty="0">
                <a:solidFill>
                  <a:srgbClr val="201F20"/>
                </a:solidFill>
                <a:latin typeface="Calibri"/>
                <a:cs typeface="Calibri"/>
              </a:rPr>
              <a:t> </a:t>
            </a:r>
            <a:r>
              <a:rPr sz="1200" spc="-500" dirty="0">
                <a:solidFill>
                  <a:srgbClr val="201F20"/>
                </a:solidFill>
                <a:latin typeface="Calibri"/>
                <a:cs typeface="Calibri"/>
              </a:rPr>
              <a:t>b</a:t>
            </a:r>
            <a:r>
              <a:rPr sz="1200" spc="135" dirty="0">
                <a:solidFill>
                  <a:srgbClr val="FFFFFF"/>
                </a:solidFill>
                <a:latin typeface="Calibri"/>
                <a:cs typeface="Calibri"/>
              </a:rPr>
              <a:t>b</a:t>
            </a:r>
            <a:r>
              <a:rPr sz="1200" spc="135" dirty="0">
                <a:solidFill>
                  <a:srgbClr val="201F20"/>
                </a:solidFill>
                <a:latin typeface="Calibri"/>
                <a:cs typeface="Calibri"/>
              </a:rPr>
              <a:t>ê</a:t>
            </a:r>
            <a:r>
              <a:rPr sz="1200" spc="140" dirty="0">
                <a:solidFill>
                  <a:srgbClr val="201F20"/>
                </a:solidFill>
                <a:latin typeface="Calibri"/>
                <a:cs typeface="Calibri"/>
              </a:rPr>
              <a:t>n</a:t>
            </a:r>
            <a:r>
              <a:rPr sz="1200" spc="-25" dirty="0">
                <a:solidFill>
                  <a:srgbClr val="201F20"/>
                </a:solidFill>
                <a:latin typeface="Calibri"/>
                <a:cs typeface="Calibri"/>
              </a:rPr>
              <a:t> </a:t>
            </a:r>
            <a:r>
              <a:rPr sz="1200" spc="-5" dirty="0">
                <a:solidFill>
                  <a:srgbClr val="201F20"/>
                </a:solidFill>
                <a:latin typeface="Calibri"/>
                <a:cs typeface="Calibri"/>
              </a:rPr>
              <a:t>hi</a:t>
            </a:r>
            <a:r>
              <a:rPr sz="1300" spc="-730" dirty="0">
                <a:solidFill>
                  <a:srgbClr val="FFFFFF"/>
                </a:solidFill>
                <a:latin typeface="Arial"/>
                <a:cs typeface="Arial"/>
              </a:rPr>
              <a:t>ệ</a:t>
            </a:r>
            <a:r>
              <a:rPr sz="1200" spc="-5" dirty="0">
                <a:solidFill>
                  <a:srgbClr val="201F20"/>
                </a:solidFill>
                <a:latin typeface="Calibri"/>
                <a:cs typeface="Calibri"/>
              </a:rPr>
              <a:t>ệ</a:t>
            </a:r>
            <a:r>
              <a:rPr sz="1200" dirty="0">
                <a:solidFill>
                  <a:srgbClr val="201F20"/>
                </a:solidFill>
                <a:latin typeface="Calibri"/>
                <a:cs typeface="Calibri"/>
              </a:rPr>
              <a:t>p</a:t>
            </a:r>
            <a:r>
              <a:rPr sz="1200" spc="25" dirty="0">
                <a:solidFill>
                  <a:srgbClr val="201F20"/>
                </a:solidFill>
                <a:latin typeface="Calibri"/>
                <a:cs typeface="Calibri"/>
              </a:rPr>
              <a:t> </a:t>
            </a:r>
            <a:r>
              <a:rPr sz="1200" spc="-10" dirty="0">
                <a:solidFill>
                  <a:srgbClr val="201F20"/>
                </a:solidFill>
                <a:latin typeface="Calibri"/>
                <a:cs typeface="Calibri"/>
              </a:rPr>
              <a:t>h</a:t>
            </a:r>
            <a:r>
              <a:rPr sz="1300" spc="-730" dirty="0">
                <a:solidFill>
                  <a:srgbClr val="FFFFFF"/>
                </a:solidFill>
                <a:latin typeface="Arial"/>
                <a:cs typeface="Arial"/>
              </a:rPr>
              <a:t>ộ</a:t>
            </a:r>
            <a:r>
              <a:rPr sz="1200" spc="-10" dirty="0">
                <a:solidFill>
                  <a:srgbClr val="201F20"/>
                </a:solidFill>
                <a:latin typeface="Calibri"/>
                <a:cs typeface="Calibri"/>
              </a:rPr>
              <a:t>ộ</a:t>
            </a:r>
            <a:r>
              <a:rPr sz="1200" spc="-5" dirty="0">
                <a:solidFill>
                  <a:srgbClr val="201F20"/>
                </a:solidFill>
                <a:latin typeface="Calibri"/>
                <a:cs typeface="Calibri"/>
              </a:rPr>
              <a:t>i</a:t>
            </a:r>
            <a:r>
              <a:rPr sz="1200" spc="25" dirty="0">
                <a:solidFill>
                  <a:srgbClr val="201F20"/>
                </a:solidFill>
                <a:latin typeface="Calibri"/>
                <a:cs typeface="Calibri"/>
              </a:rPr>
              <a:t> </a:t>
            </a:r>
            <a:r>
              <a:rPr sz="1200" spc="100" dirty="0">
                <a:solidFill>
                  <a:srgbClr val="201F20"/>
                </a:solidFill>
                <a:latin typeface="Calibri"/>
                <a:cs typeface="Calibri"/>
              </a:rPr>
              <a:t>nôn</a:t>
            </a:r>
            <a:r>
              <a:rPr sz="1200" spc="-465" dirty="0">
                <a:solidFill>
                  <a:srgbClr val="201F20"/>
                </a:solidFill>
                <a:latin typeface="Calibri"/>
                <a:cs typeface="Calibri"/>
              </a:rPr>
              <a:t>g</a:t>
            </a:r>
            <a:r>
              <a:rPr sz="1200" spc="105" dirty="0">
                <a:solidFill>
                  <a:srgbClr val="FFFFFF"/>
                </a:solidFill>
                <a:latin typeface="Calibri"/>
                <a:cs typeface="Calibri"/>
              </a:rPr>
              <a:t>g</a:t>
            </a:r>
            <a:r>
              <a:rPr sz="1200" spc="-15" dirty="0">
                <a:solidFill>
                  <a:srgbClr val="FFFFFF"/>
                </a:solidFill>
                <a:latin typeface="Calibri"/>
                <a:cs typeface="Calibri"/>
              </a:rPr>
              <a:t> </a:t>
            </a:r>
            <a:r>
              <a:rPr sz="1200" spc="-25" dirty="0">
                <a:solidFill>
                  <a:srgbClr val="201F20"/>
                </a:solidFill>
                <a:latin typeface="Calibri"/>
                <a:cs typeface="Calibri"/>
              </a:rPr>
              <a:t>nghi</a:t>
            </a:r>
            <a:r>
              <a:rPr sz="1200" spc="-625" dirty="0">
                <a:solidFill>
                  <a:srgbClr val="201F20"/>
                </a:solidFill>
                <a:latin typeface="Calibri"/>
                <a:cs typeface="Calibri"/>
              </a:rPr>
              <a:t>ệ</a:t>
            </a:r>
            <a:r>
              <a:rPr sz="1300" spc="-30" dirty="0">
                <a:solidFill>
                  <a:srgbClr val="FFFFFF"/>
                </a:solidFill>
                <a:latin typeface="Arial"/>
                <a:cs typeface="Arial"/>
              </a:rPr>
              <a:t>ệ</a:t>
            </a:r>
            <a:r>
              <a:rPr sz="1200" spc="-660" dirty="0">
                <a:solidFill>
                  <a:srgbClr val="201F20"/>
                </a:solidFill>
                <a:latin typeface="Calibri"/>
                <a:cs typeface="Calibri"/>
              </a:rPr>
              <a:t>p</a:t>
            </a:r>
            <a:r>
              <a:rPr sz="1200" spc="-20" dirty="0">
                <a:solidFill>
                  <a:srgbClr val="FFFFFF"/>
                </a:solidFill>
                <a:latin typeface="Calibri"/>
                <a:cs typeface="Calibri"/>
              </a:rPr>
              <a:t>p</a:t>
            </a:r>
            <a:r>
              <a:rPr sz="1200" spc="35" dirty="0">
                <a:solidFill>
                  <a:srgbClr val="FFFFFF"/>
                </a:solidFill>
                <a:latin typeface="Calibri"/>
                <a:cs typeface="Calibri"/>
              </a:rPr>
              <a:t> </a:t>
            </a:r>
            <a:r>
              <a:rPr sz="1200" spc="-120" dirty="0">
                <a:solidFill>
                  <a:srgbClr val="201F20"/>
                </a:solidFill>
                <a:latin typeface="Calibri"/>
                <a:cs typeface="Calibri"/>
              </a:rPr>
              <a:t>l</a:t>
            </a:r>
            <a:r>
              <a:rPr sz="1200" spc="160" dirty="0">
                <a:solidFill>
                  <a:srgbClr val="FFFFFF"/>
                </a:solidFill>
                <a:latin typeface="Calibri"/>
                <a:cs typeface="Calibri"/>
              </a:rPr>
              <a:t>l</a:t>
            </a:r>
            <a:r>
              <a:rPr sz="1200" spc="-415" dirty="0">
                <a:solidFill>
                  <a:srgbClr val="201F20"/>
                </a:solidFill>
                <a:latin typeface="Calibri"/>
                <a:cs typeface="Calibri"/>
              </a:rPr>
              <a:t>ẫ</a:t>
            </a:r>
            <a:r>
              <a:rPr sz="1300" spc="155" dirty="0">
                <a:solidFill>
                  <a:srgbClr val="FFFFFF"/>
                </a:solidFill>
                <a:latin typeface="Arial"/>
                <a:cs typeface="Arial"/>
              </a:rPr>
              <a:t>ẫ</a:t>
            </a:r>
            <a:r>
              <a:rPr sz="1200" spc="165" dirty="0">
                <a:solidFill>
                  <a:srgbClr val="201F20"/>
                </a:solidFill>
                <a:latin typeface="Calibri"/>
                <a:cs typeface="Calibri"/>
              </a:rPr>
              <a:t>n</a:t>
            </a:r>
            <a:r>
              <a:rPr sz="1200" spc="-15" dirty="0">
                <a:solidFill>
                  <a:srgbClr val="201F20"/>
                </a:solidFill>
                <a:latin typeface="Calibri"/>
                <a:cs typeface="Calibri"/>
              </a:rPr>
              <a:t> </a:t>
            </a:r>
            <a:r>
              <a:rPr sz="1200" spc="-5" dirty="0">
                <a:solidFill>
                  <a:srgbClr val="201F20"/>
                </a:solidFill>
                <a:latin typeface="Calibri"/>
                <a:cs typeface="Calibri"/>
              </a:rPr>
              <a:t>nhữ</a:t>
            </a:r>
            <a:r>
              <a:rPr sz="1200" spc="-640" dirty="0">
                <a:solidFill>
                  <a:srgbClr val="201F20"/>
                </a:solidFill>
                <a:latin typeface="Calibri"/>
                <a:cs typeface="Calibri"/>
              </a:rPr>
              <a:t>n</a:t>
            </a:r>
            <a:r>
              <a:rPr sz="1200" spc="-5" dirty="0">
                <a:solidFill>
                  <a:srgbClr val="FFFFFF"/>
                </a:solidFill>
                <a:latin typeface="Calibri"/>
                <a:cs typeface="Calibri"/>
              </a:rPr>
              <a:t>n</a:t>
            </a:r>
            <a:r>
              <a:rPr sz="1200" dirty="0">
                <a:solidFill>
                  <a:srgbClr val="201F20"/>
                </a:solidFill>
                <a:latin typeface="Calibri"/>
                <a:cs typeface="Calibri"/>
              </a:rPr>
              <a:t>g</a:t>
            </a:r>
            <a:r>
              <a:rPr sz="1200" spc="30" dirty="0">
                <a:solidFill>
                  <a:srgbClr val="201F20"/>
                </a:solidFill>
                <a:latin typeface="Calibri"/>
                <a:cs typeface="Calibri"/>
              </a:rPr>
              <a:t> </a:t>
            </a:r>
            <a:r>
              <a:rPr sz="1200" spc="-660" dirty="0">
                <a:solidFill>
                  <a:srgbClr val="201F20"/>
                </a:solidFill>
                <a:latin typeface="Calibri"/>
                <a:cs typeface="Calibri"/>
              </a:rPr>
              <a:t>n</a:t>
            </a:r>
            <a:r>
              <a:rPr sz="1200" spc="-25" dirty="0">
                <a:solidFill>
                  <a:srgbClr val="FFFFFF"/>
                </a:solidFill>
                <a:latin typeface="Calibri"/>
                <a:cs typeface="Calibri"/>
              </a:rPr>
              <a:t>n</a:t>
            </a:r>
            <a:r>
              <a:rPr sz="1200" spc="-25" dirty="0">
                <a:solidFill>
                  <a:srgbClr val="201F20"/>
                </a:solidFill>
                <a:latin typeface="Calibri"/>
                <a:cs typeface="Calibri"/>
              </a:rPr>
              <a:t>g</a:t>
            </a:r>
            <a:r>
              <a:rPr sz="1200" spc="-755" dirty="0">
                <a:solidFill>
                  <a:srgbClr val="201F20"/>
                </a:solidFill>
                <a:latin typeface="Calibri"/>
                <a:cs typeface="Calibri"/>
              </a:rPr>
              <a:t>ư</a:t>
            </a:r>
            <a:r>
              <a:rPr sz="1300" spc="-30" dirty="0">
                <a:solidFill>
                  <a:srgbClr val="FFFFFF"/>
                </a:solidFill>
                <a:latin typeface="Arial"/>
                <a:cs typeface="Arial"/>
              </a:rPr>
              <a:t>ư</a:t>
            </a:r>
            <a:r>
              <a:rPr sz="1300" spc="-890" dirty="0">
                <a:solidFill>
                  <a:srgbClr val="FFFFFF"/>
                </a:solidFill>
                <a:latin typeface="Arial"/>
                <a:cs typeface="Arial"/>
              </a:rPr>
              <a:t>ờ</a:t>
            </a:r>
            <a:r>
              <a:rPr sz="1200" spc="-25" dirty="0">
                <a:solidFill>
                  <a:srgbClr val="201F20"/>
                </a:solidFill>
                <a:latin typeface="Calibri"/>
                <a:cs typeface="Calibri"/>
              </a:rPr>
              <a:t>ờ</a:t>
            </a:r>
            <a:r>
              <a:rPr sz="1200" spc="-20" dirty="0">
                <a:solidFill>
                  <a:srgbClr val="201F20"/>
                </a:solidFill>
                <a:latin typeface="Calibri"/>
                <a:cs typeface="Calibri"/>
              </a:rPr>
              <a:t>i</a:t>
            </a:r>
            <a:r>
              <a:rPr sz="1200" spc="500" dirty="0">
                <a:solidFill>
                  <a:srgbClr val="201F20"/>
                </a:solidFill>
                <a:latin typeface="Calibri"/>
                <a:cs typeface="Calibri"/>
              </a:rPr>
              <a:t> </a:t>
            </a:r>
            <a:r>
              <a:rPr sz="1200" spc="-5" dirty="0">
                <a:solidFill>
                  <a:srgbClr val="201F20"/>
                </a:solidFill>
                <a:latin typeface="Calibri"/>
                <a:cs typeface="Calibri"/>
              </a:rPr>
              <a:t>trồ</a:t>
            </a:r>
            <a:r>
              <a:rPr sz="1200" spc="-640" dirty="0">
                <a:solidFill>
                  <a:srgbClr val="201F20"/>
                </a:solidFill>
                <a:latin typeface="Calibri"/>
                <a:cs typeface="Calibri"/>
              </a:rPr>
              <a:t>n</a:t>
            </a:r>
            <a:r>
              <a:rPr sz="1200" spc="-5" dirty="0">
                <a:solidFill>
                  <a:srgbClr val="FFFFFF"/>
                </a:solidFill>
                <a:latin typeface="Calibri"/>
                <a:cs typeface="Calibri"/>
              </a:rPr>
              <a:t>n</a:t>
            </a:r>
            <a:r>
              <a:rPr sz="1200" dirty="0">
                <a:solidFill>
                  <a:srgbClr val="201F20"/>
                </a:solidFill>
                <a:latin typeface="Calibri"/>
                <a:cs typeface="Calibri"/>
              </a:rPr>
              <a:t>g</a:t>
            </a:r>
            <a:r>
              <a:rPr sz="1200" spc="20" dirty="0">
                <a:solidFill>
                  <a:srgbClr val="201F20"/>
                </a:solidFill>
                <a:latin typeface="Calibri"/>
                <a:cs typeface="Calibri"/>
              </a:rPr>
              <a:t> </a:t>
            </a:r>
            <a:r>
              <a:rPr sz="1200" spc="-5" dirty="0">
                <a:solidFill>
                  <a:srgbClr val="201F20"/>
                </a:solidFill>
                <a:latin typeface="Calibri"/>
                <a:cs typeface="Calibri"/>
              </a:rPr>
              <a:t>kh</a:t>
            </a:r>
            <a:r>
              <a:rPr sz="1200" spc="-580" dirty="0">
                <a:solidFill>
                  <a:srgbClr val="201F20"/>
                </a:solidFill>
                <a:latin typeface="Calibri"/>
                <a:cs typeface="Calibri"/>
              </a:rPr>
              <a:t>á</a:t>
            </a:r>
            <a:r>
              <a:rPr sz="1200" spc="-5" dirty="0">
                <a:solidFill>
                  <a:srgbClr val="FFFFFF"/>
                </a:solidFill>
                <a:latin typeface="Calibri"/>
                <a:cs typeface="Calibri"/>
              </a:rPr>
              <a:t>á</a:t>
            </a:r>
            <a:r>
              <a:rPr sz="1200" spc="-515" dirty="0">
                <a:solidFill>
                  <a:srgbClr val="201F20"/>
                </a:solidFill>
                <a:latin typeface="Calibri"/>
                <a:cs typeface="Calibri"/>
              </a:rPr>
              <a:t>c</a:t>
            </a:r>
            <a:r>
              <a:rPr sz="1200" dirty="0">
                <a:solidFill>
                  <a:srgbClr val="FFFFFF"/>
                </a:solidFill>
                <a:latin typeface="Calibri"/>
                <a:cs typeface="Calibri"/>
              </a:rPr>
              <a:t>c</a:t>
            </a:r>
            <a:r>
              <a:rPr sz="1200" spc="25" dirty="0">
                <a:solidFill>
                  <a:srgbClr val="FFFFFF"/>
                </a:solidFill>
                <a:latin typeface="Calibri"/>
                <a:cs typeface="Calibri"/>
              </a:rPr>
              <a:t> </a:t>
            </a:r>
            <a:r>
              <a:rPr sz="1200" spc="-40" dirty="0">
                <a:solidFill>
                  <a:srgbClr val="201F20"/>
                </a:solidFill>
                <a:latin typeface="Calibri"/>
                <a:cs typeface="Calibri"/>
              </a:rPr>
              <a:t>đ</a:t>
            </a:r>
            <a:r>
              <a:rPr sz="1200" spc="-640" dirty="0">
                <a:solidFill>
                  <a:srgbClr val="201F20"/>
                </a:solidFill>
                <a:latin typeface="Calibri"/>
                <a:cs typeface="Calibri"/>
              </a:rPr>
              <a:t>ề</a:t>
            </a:r>
            <a:r>
              <a:rPr sz="1300" spc="-45" dirty="0">
                <a:solidFill>
                  <a:srgbClr val="FFFFFF"/>
                </a:solidFill>
                <a:latin typeface="Arial"/>
                <a:cs typeface="Arial"/>
              </a:rPr>
              <a:t>ề</a:t>
            </a:r>
            <a:r>
              <a:rPr sz="1200" spc="-675" dirty="0">
                <a:solidFill>
                  <a:srgbClr val="201F20"/>
                </a:solidFill>
                <a:latin typeface="Calibri"/>
                <a:cs typeface="Calibri"/>
              </a:rPr>
              <a:t>u</a:t>
            </a:r>
            <a:r>
              <a:rPr sz="1200" spc="-35" dirty="0">
                <a:solidFill>
                  <a:srgbClr val="FFFFFF"/>
                </a:solidFill>
                <a:latin typeface="Calibri"/>
                <a:cs typeface="Calibri"/>
              </a:rPr>
              <a:t>u</a:t>
            </a:r>
            <a:r>
              <a:rPr sz="1200" dirty="0">
                <a:solidFill>
                  <a:srgbClr val="FFFFFF"/>
                </a:solidFill>
                <a:latin typeface="Calibri"/>
                <a:cs typeface="Calibri"/>
              </a:rPr>
              <a:t> </a:t>
            </a:r>
            <a:r>
              <a:rPr sz="1200" dirty="0">
                <a:solidFill>
                  <a:srgbClr val="201F20"/>
                </a:solidFill>
                <a:latin typeface="Calibri"/>
                <a:cs typeface="Calibri"/>
              </a:rPr>
              <a:t>ngạc</a:t>
            </a:r>
            <a:r>
              <a:rPr sz="1200" spc="15" dirty="0">
                <a:solidFill>
                  <a:srgbClr val="201F20"/>
                </a:solidFill>
                <a:latin typeface="Calibri"/>
                <a:cs typeface="Calibri"/>
              </a:rPr>
              <a:t> </a:t>
            </a:r>
            <a:r>
              <a:rPr sz="1200" spc="-5" dirty="0">
                <a:solidFill>
                  <a:srgbClr val="201F20"/>
                </a:solidFill>
                <a:latin typeface="Calibri"/>
                <a:cs typeface="Calibri"/>
              </a:rPr>
              <a:t>nhiê</a:t>
            </a:r>
            <a:r>
              <a:rPr sz="1200" spc="-640" dirty="0">
                <a:solidFill>
                  <a:srgbClr val="201F20"/>
                </a:solidFill>
                <a:latin typeface="Calibri"/>
                <a:cs typeface="Calibri"/>
              </a:rPr>
              <a:t>n</a:t>
            </a:r>
            <a:r>
              <a:rPr sz="1200" dirty="0">
                <a:solidFill>
                  <a:srgbClr val="FFFFFF"/>
                </a:solidFill>
                <a:latin typeface="Calibri"/>
                <a:cs typeface="Calibri"/>
              </a:rPr>
              <a:t>n</a:t>
            </a:r>
            <a:r>
              <a:rPr sz="1200" spc="20" dirty="0">
                <a:solidFill>
                  <a:srgbClr val="FFFFFF"/>
                </a:solidFill>
                <a:latin typeface="Calibri"/>
                <a:cs typeface="Calibri"/>
              </a:rPr>
              <a:t> </a:t>
            </a:r>
            <a:r>
              <a:rPr sz="1200" spc="35" dirty="0">
                <a:solidFill>
                  <a:srgbClr val="201F20"/>
                </a:solidFill>
                <a:latin typeface="Calibri"/>
                <a:cs typeface="Calibri"/>
              </a:rPr>
              <a:t>v</a:t>
            </a:r>
            <a:r>
              <a:rPr sz="1200" spc="-665" dirty="0">
                <a:solidFill>
                  <a:srgbClr val="201F20"/>
                </a:solidFill>
                <a:latin typeface="Calibri"/>
                <a:cs typeface="Calibri"/>
              </a:rPr>
              <a:t>ớ</a:t>
            </a:r>
            <a:r>
              <a:rPr sz="1300" spc="30" dirty="0">
                <a:solidFill>
                  <a:srgbClr val="FFFFFF"/>
                </a:solidFill>
                <a:latin typeface="Arial"/>
                <a:cs typeface="Arial"/>
              </a:rPr>
              <a:t>ớ</a:t>
            </a:r>
            <a:r>
              <a:rPr sz="1200" spc="40" dirty="0">
                <a:solidFill>
                  <a:srgbClr val="201F20"/>
                </a:solidFill>
                <a:latin typeface="Calibri"/>
                <a:cs typeface="Calibri"/>
              </a:rPr>
              <a:t>i</a:t>
            </a:r>
            <a:r>
              <a:rPr sz="1200" dirty="0">
                <a:solidFill>
                  <a:srgbClr val="201F20"/>
                </a:solidFill>
                <a:latin typeface="Calibri"/>
                <a:cs typeface="Calibri"/>
              </a:rPr>
              <a:t> độ</a:t>
            </a:r>
            <a:r>
              <a:rPr sz="1200" spc="5" dirty="0">
                <a:solidFill>
                  <a:srgbClr val="201F20"/>
                </a:solidFill>
                <a:latin typeface="Calibri"/>
                <a:cs typeface="Calibri"/>
              </a:rPr>
              <a:t> </a:t>
            </a:r>
            <a:r>
              <a:rPr sz="1200" dirty="0">
                <a:solidFill>
                  <a:srgbClr val="201F20"/>
                </a:solidFill>
                <a:latin typeface="Calibri"/>
                <a:cs typeface="Calibri"/>
              </a:rPr>
              <a:t>ngọt</a:t>
            </a:r>
            <a:r>
              <a:rPr sz="1200" spc="5" dirty="0">
                <a:solidFill>
                  <a:srgbClr val="201F20"/>
                </a:solidFill>
                <a:latin typeface="Calibri"/>
                <a:cs typeface="Calibri"/>
              </a:rPr>
              <a:t> </a:t>
            </a:r>
            <a:r>
              <a:rPr sz="1200" dirty="0">
                <a:solidFill>
                  <a:srgbClr val="201F20"/>
                </a:solidFill>
                <a:latin typeface="Calibri"/>
                <a:cs typeface="Calibri"/>
              </a:rPr>
              <a:t>và</a:t>
            </a:r>
            <a:r>
              <a:rPr sz="1200" spc="10" dirty="0">
                <a:solidFill>
                  <a:srgbClr val="201F20"/>
                </a:solidFill>
                <a:latin typeface="Calibri"/>
                <a:cs typeface="Calibri"/>
              </a:rPr>
              <a:t> </a:t>
            </a:r>
            <a:r>
              <a:rPr sz="1200" spc="-25" dirty="0">
                <a:solidFill>
                  <a:srgbClr val="201F20"/>
                </a:solidFill>
                <a:latin typeface="Calibri"/>
                <a:cs typeface="Calibri"/>
              </a:rPr>
              <a:t>to</a:t>
            </a:r>
            <a:endParaRPr sz="1200">
              <a:latin typeface="Calibri"/>
              <a:cs typeface="Calibri"/>
            </a:endParaRPr>
          </a:p>
        </p:txBody>
      </p:sp>
      <p:sp>
        <p:nvSpPr>
          <p:cNvPr id="17" name="object 17"/>
          <p:cNvSpPr txBox="1"/>
          <p:nvPr/>
        </p:nvSpPr>
        <p:spPr>
          <a:xfrm>
            <a:off x="1388253" y="4831131"/>
            <a:ext cx="739775" cy="295275"/>
          </a:xfrm>
          <a:prstGeom prst="rect">
            <a:avLst/>
          </a:prstGeom>
        </p:spPr>
        <p:txBody>
          <a:bodyPr vert="horz" wrap="square" lIns="0" tIns="40005" rIns="0" bIns="0" rtlCol="0">
            <a:spAutoFit/>
          </a:bodyPr>
          <a:lstStyle/>
          <a:p>
            <a:pPr marL="13970" marR="5080" indent="-1905">
              <a:lnSpc>
                <a:spcPts val="950"/>
              </a:lnSpc>
              <a:spcBef>
                <a:spcPts val="315"/>
              </a:spcBef>
            </a:pPr>
            <a:r>
              <a:rPr sz="950" dirty="0">
                <a:solidFill>
                  <a:srgbClr val="090E0F"/>
                </a:solidFill>
                <a:latin typeface="Calibri"/>
                <a:cs typeface="Calibri"/>
              </a:rPr>
              <a:t>Có</a:t>
            </a:r>
            <a:r>
              <a:rPr sz="950" spc="20" dirty="0">
                <a:solidFill>
                  <a:srgbClr val="090E0F"/>
                </a:solidFill>
                <a:latin typeface="Calibri"/>
                <a:cs typeface="Calibri"/>
              </a:rPr>
              <a:t> </a:t>
            </a:r>
            <a:r>
              <a:rPr sz="950" dirty="0">
                <a:solidFill>
                  <a:srgbClr val="090E0F"/>
                </a:solidFill>
                <a:latin typeface="Calibri"/>
                <a:cs typeface="Calibri"/>
              </a:rPr>
              <a:t>quả</a:t>
            </a:r>
            <a:r>
              <a:rPr sz="950" spc="20" dirty="0">
                <a:solidFill>
                  <a:srgbClr val="090E0F"/>
                </a:solidFill>
                <a:latin typeface="Calibri"/>
                <a:cs typeface="Calibri"/>
              </a:rPr>
              <a:t> </a:t>
            </a:r>
            <a:r>
              <a:rPr sz="950" dirty="0">
                <a:solidFill>
                  <a:srgbClr val="090E0F"/>
                </a:solidFill>
                <a:latin typeface="Calibri"/>
                <a:cs typeface="Calibri"/>
              </a:rPr>
              <a:t>to</a:t>
            </a:r>
            <a:r>
              <a:rPr sz="950" spc="20" dirty="0">
                <a:solidFill>
                  <a:srgbClr val="090E0F"/>
                </a:solidFill>
                <a:latin typeface="Calibri"/>
                <a:cs typeface="Calibri"/>
              </a:rPr>
              <a:t> </a:t>
            </a:r>
            <a:r>
              <a:rPr sz="950" spc="-25" dirty="0">
                <a:solidFill>
                  <a:srgbClr val="090E0F"/>
                </a:solidFill>
                <a:latin typeface="Calibri"/>
                <a:cs typeface="Calibri"/>
              </a:rPr>
              <a:t>hơn</a:t>
            </a:r>
            <a:r>
              <a:rPr sz="950" dirty="0">
                <a:solidFill>
                  <a:srgbClr val="090E0F"/>
                </a:solidFill>
                <a:latin typeface="Calibri"/>
                <a:cs typeface="Calibri"/>
              </a:rPr>
              <a:t> đồng</a:t>
            </a:r>
            <a:r>
              <a:rPr sz="950" spc="20" dirty="0">
                <a:solidFill>
                  <a:srgbClr val="090E0F"/>
                </a:solidFill>
                <a:latin typeface="Calibri"/>
                <a:cs typeface="Calibri"/>
              </a:rPr>
              <a:t> </a:t>
            </a:r>
            <a:r>
              <a:rPr sz="950" dirty="0">
                <a:solidFill>
                  <a:srgbClr val="090E0F"/>
                </a:solidFill>
                <a:latin typeface="Calibri"/>
                <a:cs typeface="Calibri"/>
              </a:rPr>
              <a:t>xu</a:t>
            </a:r>
            <a:r>
              <a:rPr sz="950" spc="25" dirty="0">
                <a:solidFill>
                  <a:srgbClr val="090E0F"/>
                </a:solidFill>
                <a:latin typeface="Calibri"/>
                <a:cs typeface="Calibri"/>
              </a:rPr>
              <a:t> </a:t>
            </a:r>
            <a:r>
              <a:rPr sz="950" spc="-20" dirty="0">
                <a:solidFill>
                  <a:srgbClr val="090E0F"/>
                </a:solidFill>
                <a:latin typeface="Calibri"/>
                <a:cs typeface="Calibri"/>
              </a:rPr>
              <a:t>100¥</a:t>
            </a:r>
            <a:endParaRPr sz="950">
              <a:latin typeface="Calibri"/>
              <a:cs typeface="Calibri"/>
            </a:endParaRPr>
          </a:p>
        </p:txBody>
      </p:sp>
      <p:sp>
        <p:nvSpPr>
          <p:cNvPr id="18" name="object 18"/>
          <p:cNvSpPr txBox="1"/>
          <p:nvPr/>
        </p:nvSpPr>
        <p:spPr>
          <a:xfrm>
            <a:off x="5628640" y="4844111"/>
            <a:ext cx="418465" cy="1157605"/>
          </a:xfrm>
          <a:prstGeom prst="rect">
            <a:avLst/>
          </a:prstGeom>
        </p:spPr>
        <p:txBody>
          <a:bodyPr vert="horz" wrap="square" lIns="0" tIns="23495" rIns="0" bIns="0" rtlCol="0">
            <a:spAutoFit/>
          </a:bodyPr>
          <a:lstStyle/>
          <a:p>
            <a:pPr marL="12700" marR="5080" indent="-635" algn="ctr">
              <a:lnSpc>
                <a:spcPts val="1110"/>
              </a:lnSpc>
              <a:spcBef>
                <a:spcPts val="185"/>
              </a:spcBef>
            </a:pPr>
            <a:r>
              <a:rPr sz="950" spc="-20" dirty="0">
                <a:solidFill>
                  <a:srgbClr val="090E0F"/>
                </a:solidFill>
                <a:latin typeface="Calibri"/>
                <a:cs typeface="Calibri"/>
              </a:rPr>
              <a:t>Hoàn</a:t>
            </a:r>
            <a:r>
              <a:rPr sz="950" spc="500" dirty="0">
                <a:solidFill>
                  <a:srgbClr val="090E0F"/>
                </a:solidFill>
                <a:latin typeface="Calibri"/>
                <a:cs typeface="Calibri"/>
              </a:rPr>
              <a:t> </a:t>
            </a:r>
            <a:r>
              <a:rPr sz="950" spc="-20" dirty="0">
                <a:solidFill>
                  <a:srgbClr val="090E0F"/>
                </a:solidFill>
                <a:latin typeface="Calibri"/>
                <a:cs typeface="Calibri"/>
              </a:rPr>
              <a:t>toàn</a:t>
            </a:r>
            <a:r>
              <a:rPr sz="950" spc="500" dirty="0">
                <a:solidFill>
                  <a:srgbClr val="090E0F"/>
                </a:solidFill>
                <a:latin typeface="Calibri"/>
                <a:cs typeface="Calibri"/>
              </a:rPr>
              <a:t> </a:t>
            </a:r>
            <a:r>
              <a:rPr sz="950" spc="-20" dirty="0">
                <a:solidFill>
                  <a:srgbClr val="090E0F"/>
                </a:solidFill>
                <a:latin typeface="Calibri"/>
                <a:cs typeface="Calibri"/>
              </a:rPr>
              <a:t>không</a:t>
            </a:r>
            <a:r>
              <a:rPr sz="950" spc="-10" dirty="0">
                <a:solidFill>
                  <a:srgbClr val="090E0F"/>
                </a:solidFill>
                <a:latin typeface="Calibri"/>
                <a:cs typeface="Calibri"/>
              </a:rPr>
              <a:t> thuốc </a:t>
            </a:r>
            <a:r>
              <a:rPr sz="950" dirty="0">
                <a:solidFill>
                  <a:srgbClr val="090E0F"/>
                </a:solidFill>
                <a:latin typeface="Calibri"/>
                <a:cs typeface="Calibri"/>
              </a:rPr>
              <a:t>sâu</a:t>
            </a:r>
            <a:r>
              <a:rPr sz="950" spc="20" dirty="0">
                <a:solidFill>
                  <a:srgbClr val="090E0F"/>
                </a:solidFill>
                <a:latin typeface="Calibri"/>
                <a:cs typeface="Calibri"/>
              </a:rPr>
              <a:t> </a:t>
            </a:r>
            <a:r>
              <a:rPr sz="950" spc="-25" dirty="0">
                <a:solidFill>
                  <a:srgbClr val="090E0F"/>
                </a:solidFill>
                <a:latin typeface="Calibri"/>
                <a:cs typeface="Calibri"/>
              </a:rPr>
              <a:t>nên</a:t>
            </a:r>
            <a:r>
              <a:rPr sz="950" spc="500" dirty="0">
                <a:solidFill>
                  <a:srgbClr val="090E0F"/>
                </a:solidFill>
                <a:latin typeface="Calibri"/>
                <a:cs typeface="Calibri"/>
              </a:rPr>
              <a:t> </a:t>
            </a:r>
            <a:r>
              <a:rPr sz="950" spc="-25" dirty="0">
                <a:solidFill>
                  <a:srgbClr val="090E0F"/>
                </a:solidFill>
                <a:latin typeface="Calibri"/>
                <a:cs typeface="Calibri"/>
              </a:rPr>
              <a:t>yên</a:t>
            </a:r>
            <a:r>
              <a:rPr sz="950" spc="500" dirty="0">
                <a:solidFill>
                  <a:srgbClr val="090E0F"/>
                </a:solidFill>
                <a:latin typeface="Calibri"/>
                <a:cs typeface="Calibri"/>
              </a:rPr>
              <a:t> </a:t>
            </a:r>
            <a:r>
              <a:rPr sz="950" spc="-25" dirty="0">
                <a:solidFill>
                  <a:srgbClr val="090E0F"/>
                </a:solidFill>
                <a:latin typeface="Calibri"/>
                <a:cs typeface="Calibri"/>
              </a:rPr>
              <a:t>tâm</a:t>
            </a:r>
            <a:endParaRPr sz="950">
              <a:latin typeface="Calibri"/>
              <a:cs typeface="Calibri"/>
            </a:endParaRPr>
          </a:p>
          <a:p>
            <a:pPr algn="ctr">
              <a:lnSpc>
                <a:spcPts val="1050"/>
              </a:lnSpc>
            </a:pPr>
            <a:r>
              <a:rPr sz="950" spc="-25" dirty="0">
                <a:solidFill>
                  <a:srgbClr val="090E0F"/>
                </a:solidFill>
                <a:latin typeface="Calibri"/>
                <a:cs typeface="Calibri"/>
              </a:rPr>
              <a:t>nhỉ</a:t>
            </a:r>
            <a:endParaRPr sz="950">
              <a:latin typeface="Calibri"/>
              <a:cs typeface="Calibri"/>
            </a:endParaRPr>
          </a:p>
        </p:txBody>
      </p:sp>
      <p:pic>
        <p:nvPicPr>
          <p:cNvPr id="19" name="object 19"/>
          <p:cNvPicPr/>
          <p:nvPr/>
        </p:nvPicPr>
        <p:blipFill>
          <a:blip r:embed="rId5" cstate="print"/>
          <a:stretch>
            <a:fillRect/>
          </a:stretch>
        </p:blipFill>
        <p:spPr>
          <a:xfrm>
            <a:off x="335316" y="6686286"/>
            <a:ext cx="6898699" cy="3258777"/>
          </a:xfrm>
          <a:prstGeom prst="rect">
            <a:avLst/>
          </a:prstGeom>
        </p:spPr>
      </p:pic>
      <p:sp>
        <p:nvSpPr>
          <p:cNvPr id="20" name="object 20"/>
          <p:cNvSpPr txBox="1"/>
          <p:nvPr/>
        </p:nvSpPr>
        <p:spPr>
          <a:xfrm>
            <a:off x="518858" y="8476691"/>
            <a:ext cx="828675" cy="1295400"/>
          </a:xfrm>
          <a:prstGeom prst="rect">
            <a:avLst/>
          </a:prstGeom>
        </p:spPr>
        <p:txBody>
          <a:bodyPr vert="horz" wrap="square" lIns="0" tIns="23495" rIns="0" bIns="0" rtlCol="0">
            <a:spAutoFit/>
          </a:bodyPr>
          <a:lstStyle/>
          <a:p>
            <a:pPr marL="12700" marR="5080">
              <a:lnSpc>
                <a:spcPts val="1420"/>
              </a:lnSpc>
              <a:spcBef>
                <a:spcPts val="185"/>
              </a:spcBef>
            </a:pPr>
            <a:r>
              <a:rPr sz="1200" dirty="0">
                <a:solidFill>
                  <a:srgbClr val="090E0F"/>
                </a:solidFill>
                <a:latin typeface="Calibri"/>
                <a:cs typeface="Calibri"/>
              </a:rPr>
              <a:t>Thu</a:t>
            </a:r>
            <a:r>
              <a:rPr sz="1200" spc="5" dirty="0">
                <a:solidFill>
                  <a:srgbClr val="090E0F"/>
                </a:solidFill>
                <a:latin typeface="Calibri"/>
                <a:cs typeface="Calibri"/>
              </a:rPr>
              <a:t> </a:t>
            </a:r>
            <a:r>
              <a:rPr sz="1200" spc="-10" dirty="0">
                <a:solidFill>
                  <a:srgbClr val="090E0F"/>
                </a:solidFill>
                <a:latin typeface="Calibri"/>
                <a:cs typeface="Calibri"/>
              </a:rPr>
              <a:t>hoạch </a:t>
            </a:r>
            <a:r>
              <a:rPr sz="1200" dirty="0">
                <a:solidFill>
                  <a:srgbClr val="090E0F"/>
                </a:solidFill>
                <a:latin typeface="Calibri"/>
                <a:cs typeface="Calibri"/>
              </a:rPr>
              <a:t>khiến</a:t>
            </a:r>
            <a:r>
              <a:rPr sz="1200" spc="5" dirty="0">
                <a:solidFill>
                  <a:srgbClr val="090E0F"/>
                </a:solidFill>
                <a:latin typeface="Calibri"/>
                <a:cs typeface="Calibri"/>
              </a:rPr>
              <a:t> </a:t>
            </a:r>
            <a:r>
              <a:rPr sz="1200" spc="-25" dirty="0">
                <a:solidFill>
                  <a:srgbClr val="090E0F"/>
                </a:solidFill>
                <a:latin typeface="Calibri"/>
                <a:cs typeface="Calibri"/>
              </a:rPr>
              <a:t>tôi </a:t>
            </a:r>
            <a:r>
              <a:rPr sz="1200" dirty="0">
                <a:solidFill>
                  <a:srgbClr val="090E0F"/>
                </a:solidFill>
                <a:latin typeface="Calibri"/>
                <a:cs typeface="Calibri"/>
              </a:rPr>
              <a:t>ngạc</a:t>
            </a:r>
            <a:r>
              <a:rPr sz="1200" spc="5" dirty="0">
                <a:solidFill>
                  <a:srgbClr val="090E0F"/>
                </a:solidFill>
                <a:latin typeface="Calibri"/>
                <a:cs typeface="Calibri"/>
              </a:rPr>
              <a:t> </a:t>
            </a:r>
            <a:r>
              <a:rPr sz="1200" spc="-10" dirty="0">
                <a:solidFill>
                  <a:srgbClr val="090E0F"/>
                </a:solidFill>
                <a:latin typeface="Calibri"/>
                <a:cs typeface="Calibri"/>
              </a:rPr>
              <a:t>nhiên </a:t>
            </a:r>
            <a:r>
              <a:rPr sz="1200" dirty="0">
                <a:solidFill>
                  <a:srgbClr val="090E0F"/>
                </a:solidFill>
                <a:latin typeface="Calibri"/>
                <a:cs typeface="Calibri"/>
              </a:rPr>
              <a:t>bởi</a:t>
            </a:r>
            <a:r>
              <a:rPr sz="1200" spc="5" dirty="0">
                <a:solidFill>
                  <a:srgbClr val="090E0F"/>
                </a:solidFill>
                <a:latin typeface="Calibri"/>
                <a:cs typeface="Calibri"/>
              </a:rPr>
              <a:t> </a:t>
            </a:r>
            <a:r>
              <a:rPr sz="1200" spc="-10" dirty="0">
                <a:solidFill>
                  <a:srgbClr val="090E0F"/>
                </a:solidFill>
                <a:latin typeface="Calibri"/>
                <a:cs typeface="Calibri"/>
              </a:rPr>
              <a:t>không </a:t>
            </a:r>
            <a:r>
              <a:rPr sz="1200" dirty="0">
                <a:solidFill>
                  <a:srgbClr val="090E0F"/>
                </a:solidFill>
                <a:latin typeface="Calibri"/>
                <a:cs typeface="Calibri"/>
              </a:rPr>
              <a:t>những</a:t>
            </a:r>
            <a:r>
              <a:rPr sz="1200" spc="10" dirty="0">
                <a:solidFill>
                  <a:srgbClr val="090E0F"/>
                </a:solidFill>
                <a:latin typeface="Calibri"/>
                <a:cs typeface="Calibri"/>
              </a:rPr>
              <a:t> </a:t>
            </a:r>
            <a:r>
              <a:rPr sz="1200" spc="-10" dirty="0">
                <a:solidFill>
                  <a:srgbClr val="090E0F"/>
                </a:solidFill>
                <a:latin typeface="Calibri"/>
                <a:cs typeface="Calibri"/>
              </a:rPr>
              <a:t>nhiều </a:t>
            </a:r>
            <a:r>
              <a:rPr sz="1200" dirty="0">
                <a:solidFill>
                  <a:srgbClr val="090E0F"/>
                </a:solidFill>
                <a:latin typeface="Calibri"/>
                <a:cs typeface="Calibri"/>
              </a:rPr>
              <a:t>hơn</a:t>
            </a:r>
            <a:r>
              <a:rPr sz="1200" spc="5" dirty="0">
                <a:solidFill>
                  <a:srgbClr val="090E0F"/>
                </a:solidFill>
                <a:latin typeface="Calibri"/>
                <a:cs typeface="Calibri"/>
              </a:rPr>
              <a:t> </a:t>
            </a:r>
            <a:r>
              <a:rPr sz="1200" dirty="0">
                <a:solidFill>
                  <a:srgbClr val="090E0F"/>
                </a:solidFill>
                <a:latin typeface="Calibri"/>
                <a:cs typeface="Calibri"/>
              </a:rPr>
              <a:t>mà</a:t>
            </a:r>
            <a:r>
              <a:rPr sz="1200" spc="10" dirty="0">
                <a:solidFill>
                  <a:srgbClr val="090E0F"/>
                </a:solidFill>
                <a:latin typeface="Calibri"/>
                <a:cs typeface="Calibri"/>
              </a:rPr>
              <a:t> </a:t>
            </a:r>
            <a:r>
              <a:rPr sz="1200" spc="-25" dirty="0">
                <a:solidFill>
                  <a:srgbClr val="090E0F"/>
                </a:solidFill>
                <a:latin typeface="Calibri"/>
                <a:cs typeface="Calibri"/>
              </a:rPr>
              <a:t>còn </a:t>
            </a:r>
            <a:r>
              <a:rPr sz="1200" dirty="0">
                <a:solidFill>
                  <a:srgbClr val="090E0F"/>
                </a:solidFill>
                <a:latin typeface="Calibri"/>
                <a:cs typeface="Calibri"/>
              </a:rPr>
              <a:t>ngon</a:t>
            </a:r>
            <a:r>
              <a:rPr sz="1200" spc="5" dirty="0">
                <a:solidFill>
                  <a:srgbClr val="090E0F"/>
                </a:solidFill>
                <a:latin typeface="Calibri"/>
                <a:cs typeface="Calibri"/>
              </a:rPr>
              <a:t> </a:t>
            </a:r>
            <a:r>
              <a:rPr sz="1200" spc="-25" dirty="0">
                <a:solidFill>
                  <a:srgbClr val="090E0F"/>
                </a:solidFill>
                <a:latin typeface="Calibri"/>
                <a:cs typeface="Calibri"/>
              </a:rPr>
              <a:t>hơn</a:t>
            </a:r>
            <a:endParaRPr sz="1200">
              <a:latin typeface="Calibri"/>
              <a:cs typeface="Calibri"/>
            </a:endParaRPr>
          </a:p>
        </p:txBody>
      </p:sp>
      <p:sp>
        <p:nvSpPr>
          <p:cNvPr id="21" name="object 21"/>
          <p:cNvSpPr txBox="1"/>
          <p:nvPr/>
        </p:nvSpPr>
        <p:spPr>
          <a:xfrm>
            <a:off x="2617073" y="7184129"/>
            <a:ext cx="882015" cy="781050"/>
          </a:xfrm>
          <a:prstGeom prst="rect">
            <a:avLst/>
          </a:prstGeom>
        </p:spPr>
        <p:txBody>
          <a:bodyPr vert="horz" wrap="square" lIns="0" tIns="23495" rIns="0" bIns="0" rtlCol="0">
            <a:spAutoFit/>
          </a:bodyPr>
          <a:lstStyle/>
          <a:p>
            <a:pPr marL="12700" marR="5080">
              <a:lnSpc>
                <a:spcPts val="1420"/>
              </a:lnSpc>
              <a:spcBef>
                <a:spcPts val="185"/>
              </a:spcBef>
            </a:pPr>
            <a:r>
              <a:rPr sz="1200" spc="-570" dirty="0">
                <a:solidFill>
                  <a:srgbClr val="201F20"/>
                </a:solidFill>
                <a:latin typeface="Calibri"/>
                <a:cs typeface="Calibri"/>
              </a:rPr>
              <a:t>T</a:t>
            </a:r>
            <a:r>
              <a:rPr sz="950" spc="15" dirty="0">
                <a:solidFill>
                  <a:srgbClr val="FFFFFF"/>
                </a:solidFill>
                <a:latin typeface="Calibri"/>
                <a:cs typeface="Calibri"/>
              </a:rPr>
              <a:t>T</a:t>
            </a:r>
            <a:r>
              <a:rPr sz="1200" spc="-620" dirty="0">
                <a:solidFill>
                  <a:srgbClr val="201F20"/>
                </a:solidFill>
                <a:latin typeface="Calibri"/>
                <a:cs typeface="Calibri"/>
              </a:rPr>
              <a:t>ô</a:t>
            </a:r>
            <a:r>
              <a:rPr sz="1200" spc="15" dirty="0">
                <a:solidFill>
                  <a:srgbClr val="FFFFFF"/>
                </a:solidFill>
                <a:latin typeface="Calibri"/>
                <a:cs typeface="Calibri"/>
              </a:rPr>
              <a:t>ô</a:t>
            </a:r>
            <a:r>
              <a:rPr sz="1200" spc="-265" dirty="0">
                <a:solidFill>
                  <a:srgbClr val="201F20"/>
                </a:solidFill>
                <a:latin typeface="Calibri"/>
                <a:cs typeface="Calibri"/>
              </a:rPr>
              <a:t>i</a:t>
            </a:r>
            <a:r>
              <a:rPr sz="1200" spc="20" dirty="0">
                <a:solidFill>
                  <a:srgbClr val="FFFFFF"/>
                </a:solidFill>
                <a:latin typeface="Calibri"/>
                <a:cs typeface="Calibri"/>
              </a:rPr>
              <a:t>i</a:t>
            </a:r>
            <a:r>
              <a:rPr sz="1200" spc="45" dirty="0">
                <a:solidFill>
                  <a:srgbClr val="FFFFFF"/>
                </a:solidFill>
                <a:latin typeface="Calibri"/>
                <a:cs typeface="Calibri"/>
              </a:rPr>
              <a:t> </a:t>
            </a:r>
            <a:r>
              <a:rPr sz="1200" spc="-409" dirty="0">
                <a:solidFill>
                  <a:srgbClr val="201F20"/>
                </a:solidFill>
                <a:latin typeface="Calibri"/>
                <a:cs typeface="Calibri"/>
              </a:rPr>
              <a:t>t</a:t>
            </a:r>
            <a:r>
              <a:rPr sz="1200" spc="-5" dirty="0">
                <a:solidFill>
                  <a:srgbClr val="FFFFFF"/>
                </a:solidFill>
                <a:latin typeface="Calibri"/>
                <a:cs typeface="Calibri"/>
              </a:rPr>
              <a:t>t</a:t>
            </a:r>
            <a:r>
              <a:rPr sz="1200" spc="-430" dirty="0">
                <a:solidFill>
                  <a:srgbClr val="201F20"/>
                </a:solidFill>
                <a:latin typeface="Calibri"/>
                <a:cs typeface="Calibri"/>
              </a:rPr>
              <a:t>r</a:t>
            </a:r>
            <a:r>
              <a:rPr sz="1200" spc="-5" dirty="0">
                <a:solidFill>
                  <a:srgbClr val="FFFFFF"/>
                </a:solidFill>
                <a:latin typeface="Calibri"/>
                <a:cs typeface="Calibri"/>
              </a:rPr>
              <a:t>r</a:t>
            </a:r>
            <a:r>
              <a:rPr sz="1200" spc="-640" dirty="0">
                <a:solidFill>
                  <a:srgbClr val="201F20"/>
                </a:solidFill>
                <a:latin typeface="Calibri"/>
                <a:cs typeface="Calibri"/>
              </a:rPr>
              <a:t>ồ</a:t>
            </a:r>
            <a:r>
              <a:rPr sz="1100" spc="-5" dirty="0">
                <a:solidFill>
                  <a:srgbClr val="FFFFFF"/>
                </a:solidFill>
                <a:latin typeface="Arial"/>
                <a:cs typeface="Arial"/>
              </a:rPr>
              <a:t>ồ</a:t>
            </a:r>
            <a:r>
              <a:rPr sz="1200" spc="-5" dirty="0">
                <a:solidFill>
                  <a:srgbClr val="201F20"/>
                </a:solidFill>
                <a:latin typeface="Calibri"/>
                <a:cs typeface="Calibri"/>
              </a:rPr>
              <a:t>n</a:t>
            </a:r>
            <a:r>
              <a:rPr sz="1200" dirty="0">
                <a:solidFill>
                  <a:srgbClr val="201F20"/>
                </a:solidFill>
                <a:latin typeface="Calibri"/>
                <a:cs typeface="Calibri"/>
              </a:rPr>
              <a:t>g</a:t>
            </a:r>
            <a:r>
              <a:rPr sz="1200" spc="45" dirty="0">
                <a:solidFill>
                  <a:srgbClr val="201F20"/>
                </a:solidFill>
                <a:latin typeface="Calibri"/>
                <a:cs typeface="Calibri"/>
              </a:rPr>
              <a:t> </a:t>
            </a:r>
            <a:r>
              <a:rPr sz="1200" spc="95" dirty="0">
                <a:solidFill>
                  <a:srgbClr val="201F20"/>
                </a:solidFill>
                <a:latin typeface="Calibri"/>
                <a:cs typeface="Calibri"/>
              </a:rPr>
              <a:t>l</a:t>
            </a:r>
            <a:r>
              <a:rPr sz="1200" spc="-540" dirty="0">
                <a:solidFill>
                  <a:srgbClr val="201F20"/>
                </a:solidFill>
                <a:latin typeface="Calibri"/>
                <a:cs typeface="Calibri"/>
              </a:rPr>
              <a:t>ú</a:t>
            </a:r>
            <a:r>
              <a:rPr sz="1200" spc="95" dirty="0">
                <a:solidFill>
                  <a:srgbClr val="FFFFFF"/>
                </a:solidFill>
                <a:latin typeface="Calibri"/>
                <a:cs typeface="Calibri"/>
              </a:rPr>
              <a:t>ú</a:t>
            </a:r>
            <a:r>
              <a:rPr sz="1200" spc="-480" dirty="0">
                <a:solidFill>
                  <a:srgbClr val="201F20"/>
                </a:solidFill>
                <a:latin typeface="Calibri"/>
                <a:cs typeface="Calibri"/>
              </a:rPr>
              <a:t>a</a:t>
            </a:r>
            <a:r>
              <a:rPr sz="1200" spc="100" dirty="0">
                <a:solidFill>
                  <a:srgbClr val="FFFFFF"/>
                </a:solidFill>
                <a:latin typeface="Calibri"/>
                <a:cs typeface="Calibri"/>
              </a:rPr>
              <a:t>a</a:t>
            </a:r>
            <a:r>
              <a:rPr sz="1200" spc="500" dirty="0">
                <a:solidFill>
                  <a:srgbClr val="FFFFFF"/>
                </a:solidFill>
                <a:latin typeface="Calibri"/>
                <a:cs typeface="Calibri"/>
              </a:rPr>
              <a:t> </a:t>
            </a:r>
            <a:r>
              <a:rPr sz="1200" spc="-730" dirty="0">
                <a:solidFill>
                  <a:srgbClr val="201F20"/>
                </a:solidFill>
                <a:latin typeface="Calibri"/>
                <a:cs typeface="Calibri"/>
              </a:rPr>
              <a:t>ở</a:t>
            </a:r>
            <a:r>
              <a:rPr sz="1100" spc="-25" dirty="0">
                <a:solidFill>
                  <a:srgbClr val="FFFFFF"/>
                </a:solidFill>
                <a:latin typeface="Arial"/>
                <a:cs typeface="Arial"/>
              </a:rPr>
              <a:t>ở</a:t>
            </a:r>
            <a:r>
              <a:rPr sz="1100" spc="-35" dirty="0">
                <a:solidFill>
                  <a:srgbClr val="FFFFFF"/>
                </a:solidFill>
                <a:latin typeface="Arial"/>
                <a:cs typeface="Arial"/>
              </a:rPr>
              <a:t> </a:t>
            </a:r>
            <a:r>
              <a:rPr sz="1200" spc="-765" dirty="0">
                <a:solidFill>
                  <a:srgbClr val="201F20"/>
                </a:solidFill>
                <a:latin typeface="Calibri"/>
                <a:cs typeface="Calibri"/>
              </a:rPr>
              <a:t>N</a:t>
            </a:r>
            <a:r>
              <a:rPr sz="950" spc="15" dirty="0">
                <a:solidFill>
                  <a:srgbClr val="FFFFFF"/>
                </a:solidFill>
                <a:latin typeface="Calibri"/>
                <a:cs typeface="Calibri"/>
              </a:rPr>
              <a:t>N</a:t>
            </a:r>
            <a:r>
              <a:rPr sz="1200" spc="-265" dirty="0">
                <a:solidFill>
                  <a:srgbClr val="201F20"/>
                </a:solidFill>
                <a:latin typeface="Calibri"/>
                <a:cs typeface="Calibri"/>
              </a:rPr>
              <a:t>i</a:t>
            </a:r>
            <a:r>
              <a:rPr sz="1200" spc="15" dirty="0">
                <a:solidFill>
                  <a:srgbClr val="FFFFFF"/>
                </a:solidFill>
                <a:latin typeface="Calibri"/>
                <a:cs typeface="Calibri"/>
              </a:rPr>
              <a:t>i</a:t>
            </a:r>
            <a:r>
              <a:rPr sz="1200" spc="-265" dirty="0">
                <a:solidFill>
                  <a:srgbClr val="201F20"/>
                </a:solidFill>
                <a:latin typeface="Calibri"/>
                <a:cs typeface="Calibri"/>
              </a:rPr>
              <a:t>i</a:t>
            </a:r>
            <a:r>
              <a:rPr sz="1200" spc="15" dirty="0">
                <a:solidFill>
                  <a:srgbClr val="FFFFFF"/>
                </a:solidFill>
                <a:latin typeface="Calibri"/>
                <a:cs typeface="Calibri"/>
              </a:rPr>
              <a:t>i</a:t>
            </a:r>
            <a:r>
              <a:rPr sz="1200" spc="15" dirty="0">
                <a:solidFill>
                  <a:srgbClr val="201F20"/>
                </a:solidFill>
                <a:latin typeface="Calibri"/>
                <a:cs typeface="Calibri"/>
              </a:rPr>
              <a:t>ga</a:t>
            </a:r>
            <a:r>
              <a:rPr sz="1200" spc="-390" dirty="0">
                <a:solidFill>
                  <a:srgbClr val="201F20"/>
                </a:solidFill>
                <a:latin typeface="Calibri"/>
                <a:cs typeface="Calibri"/>
              </a:rPr>
              <a:t>t</a:t>
            </a:r>
            <a:r>
              <a:rPr sz="1200" spc="15" dirty="0">
                <a:solidFill>
                  <a:srgbClr val="FFFFFF"/>
                </a:solidFill>
                <a:latin typeface="Calibri"/>
                <a:cs typeface="Calibri"/>
              </a:rPr>
              <a:t>t</a:t>
            </a:r>
            <a:r>
              <a:rPr sz="1200" spc="-560" dirty="0">
                <a:solidFill>
                  <a:srgbClr val="201F20"/>
                </a:solidFill>
                <a:latin typeface="Calibri"/>
                <a:cs typeface="Calibri"/>
              </a:rPr>
              <a:t>a</a:t>
            </a:r>
            <a:r>
              <a:rPr sz="1200" spc="20" dirty="0">
                <a:solidFill>
                  <a:srgbClr val="FFFFFF"/>
                </a:solidFill>
                <a:latin typeface="Calibri"/>
                <a:cs typeface="Calibri"/>
              </a:rPr>
              <a:t>a</a:t>
            </a:r>
            <a:r>
              <a:rPr sz="1200" dirty="0">
                <a:solidFill>
                  <a:srgbClr val="FFFFFF"/>
                </a:solidFill>
                <a:latin typeface="Calibri"/>
                <a:cs typeface="Calibri"/>
              </a:rPr>
              <a:t> </a:t>
            </a:r>
            <a:r>
              <a:rPr sz="1200" spc="10" dirty="0">
                <a:solidFill>
                  <a:srgbClr val="201F20"/>
                </a:solidFill>
                <a:latin typeface="Calibri"/>
                <a:cs typeface="Calibri"/>
              </a:rPr>
              <a:t>h</a:t>
            </a:r>
            <a:r>
              <a:rPr sz="1100" spc="-720" dirty="0">
                <a:solidFill>
                  <a:srgbClr val="FFFFFF"/>
                </a:solidFill>
                <a:latin typeface="Arial"/>
                <a:cs typeface="Arial"/>
              </a:rPr>
              <a:t>ơ</a:t>
            </a:r>
            <a:r>
              <a:rPr sz="1200" spc="10" dirty="0">
                <a:solidFill>
                  <a:srgbClr val="201F20"/>
                </a:solidFill>
                <a:latin typeface="Calibri"/>
                <a:cs typeface="Calibri"/>
              </a:rPr>
              <a:t>ơ</a:t>
            </a:r>
            <a:r>
              <a:rPr sz="1200" spc="15" dirty="0">
                <a:solidFill>
                  <a:srgbClr val="201F20"/>
                </a:solidFill>
                <a:latin typeface="Calibri"/>
                <a:cs typeface="Calibri"/>
              </a:rPr>
              <a:t>n</a:t>
            </a:r>
            <a:endParaRPr sz="1200">
              <a:latin typeface="Calibri"/>
              <a:cs typeface="Calibri"/>
            </a:endParaRPr>
          </a:p>
          <a:p>
            <a:pPr marL="179070">
              <a:lnSpc>
                <a:spcPts val="1430"/>
              </a:lnSpc>
              <a:spcBef>
                <a:spcPts val="155"/>
              </a:spcBef>
            </a:pPr>
            <a:r>
              <a:rPr sz="1100" spc="-585" dirty="0">
                <a:solidFill>
                  <a:srgbClr val="FFFFFF"/>
                </a:solidFill>
                <a:latin typeface="Calibri"/>
                <a:cs typeface="Calibri"/>
              </a:rPr>
              <a:t>4</a:t>
            </a:r>
            <a:r>
              <a:rPr sz="1200" spc="-25" dirty="0">
                <a:solidFill>
                  <a:srgbClr val="201F20"/>
                </a:solidFill>
                <a:latin typeface="Calibri"/>
                <a:cs typeface="Calibri"/>
              </a:rPr>
              <a:t>4</a:t>
            </a:r>
            <a:r>
              <a:rPr sz="1100" spc="-585" dirty="0">
                <a:solidFill>
                  <a:srgbClr val="FFFFFF"/>
                </a:solidFill>
                <a:latin typeface="Calibri"/>
                <a:cs typeface="Calibri"/>
              </a:rPr>
              <a:t>0</a:t>
            </a:r>
            <a:r>
              <a:rPr sz="1200" spc="-20" dirty="0">
                <a:solidFill>
                  <a:srgbClr val="201F20"/>
                </a:solidFill>
                <a:latin typeface="Calibri"/>
                <a:cs typeface="Calibri"/>
              </a:rPr>
              <a:t>0</a:t>
            </a:r>
            <a:endParaRPr sz="1200">
              <a:latin typeface="Calibri"/>
              <a:cs typeface="Calibri"/>
            </a:endParaRPr>
          </a:p>
          <a:p>
            <a:pPr marL="179070">
              <a:lnSpc>
                <a:spcPts val="1430"/>
              </a:lnSpc>
            </a:pPr>
            <a:r>
              <a:rPr sz="1200" spc="-445" dirty="0">
                <a:solidFill>
                  <a:srgbClr val="201F20"/>
                </a:solidFill>
                <a:latin typeface="Calibri"/>
                <a:cs typeface="Calibri"/>
              </a:rPr>
              <a:t>n</a:t>
            </a:r>
            <a:r>
              <a:rPr sz="1200" spc="190" dirty="0">
                <a:solidFill>
                  <a:srgbClr val="FFFFFF"/>
                </a:solidFill>
                <a:latin typeface="Calibri"/>
                <a:cs typeface="Calibri"/>
              </a:rPr>
              <a:t>n</a:t>
            </a:r>
            <a:r>
              <a:rPr sz="1200" spc="-385" dirty="0">
                <a:solidFill>
                  <a:srgbClr val="201F20"/>
                </a:solidFill>
                <a:latin typeface="Calibri"/>
                <a:cs typeface="Calibri"/>
              </a:rPr>
              <a:t>ă</a:t>
            </a:r>
            <a:r>
              <a:rPr sz="1200" spc="190" dirty="0">
                <a:solidFill>
                  <a:srgbClr val="FFFFFF"/>
                </a:solidFill>
                <a:latin typeface="Calibri"/>
                <a:cs typeface="Calibri"/>
              </a:rPr>
              <a:t>ă</a:t>
            </a:r>
            <a:r>
              <a:rPr sz="1200" spc="195" dirty="0">
                <a:solidFill>
                  <a:srgbClr val="201F20"/>
                </a:solidFill>
                <a:latin typeface="Calibri"/>
                <a:cs typeface="Calibri"/>
              </a:rPr>
              <a:t>m</a:t>
            </a:r>
            <a:endParaRPr sz="1200">
              <a:latin typeface="Calibri"/>
              <a:cs typeface="Calibri"/>
            </a:endParaRPr>
          </a:p>
        </p:txBody>
      </p:sp>
      <p:sp>
        <p:nvSpPr>
          <p:cNvPr id="22" name="object 22"/>
          <p:cNvSpPr txBox="1"/>
          <p:nvPr/>
        </p:nvSpPr>
        <p:spPr>
          <a:xfrm>
            <a:off x="2760730" y="8744214"/>
            <a:ext cx="794385" cy="770890"/>
          </a:xfrm>
          <a:prstGeom prst="rect">
            <a:avLst/>
          </a:prstGeom>
        </p:spPr>
        <p:txBody>
          <a:bodyPr vert="horz" wrap="square" lIns="0" tIns="12065" rIns="0" bIns="0" rtlCol="0">
            <a:spAutoFit/>
          </a:bodyPr>
          <a:lstStyle/>
          <a:p>
            <a:pPr marL="12700" marR="5080" indent="3175" algn="ctr">
              <a:lnSpc>
                <a:spcPct val="101800"/>
              </a:lnSpc>
              <a:spcBef>
                <a:spcPts val="95"/>
              </a:spcBef>
            </a:pPr>
            <a:r>
              <a:rPr sz="1200" dirty="0">
                <a:solidFill>
                  <a:srgbClr val="090E0F"/>
                </a:solidFill>
                <a:latin typeface="Calibri"/>
                <a:cs typeface="Calibri"/>
              </a:rPr>
              <a:t>Nhai</a:t>
            </a:r>
            <a:r>
              <a:rPr sz="1200" spc="5" dirty="0">
                <a:solidFill>
                  <a:srgbClr val="090E0F"/>
                </a:solidFill>
                <a:latin typeface="Calibri"/>
                <a:cs typeface="Calibri"/>
              </a:rPr>
              <a:t> </a:t>
            </a:r>
            <a:r>
              <a:rPr sz="1200" dirty="0">
                <a:solidFill>
                  <a:srgbClr val="090E0F"/>
                </a:solidFill>
                <a:latin typeface="Calibri"/>
                <a:cs typeface="Calibri"/>
              </a:rPr>
              <a:t>thấy</a:t>
            </a:r>
            <a:r>
              <a:rPr sz="1200" spc="5" dirty="0">
                <a:solidFill>
                  <a:srgbClr val="090E0F"/>
                </a:solidFill>
                <a:latin typeface="Calibri"/>
                <a:cs typeface="Calibri"/>
              </a:rPr>
              <a:t> </a:t>
            </a:r>
            <a:r>
              <a:rPr sz="1200" spc="-25" dirty="0">
                <a:solidFill>
                  <a:srgbClr val="090E0F"/>
                </a:solidFill>
                <a:latin typeface="Calibri"/>
                <a:cs typeface="Calibri"/>
              </a:rPr>
              <a:t>vị </a:t>
            </a:r>
            <a:r>
              <a:rPr sz="1200" dirty="0">
                <a:solidFill>
                  <a:srgbClr val="090E0F"/>
                </a:solidFill>
                <a:latin typeface="Calibri"/>
                <a:cs typeface="Calibri"/>
              </a:rPr>
              <a:t>ngọt</a:t>
            </a:r>
            <a:r>
              <a:rPr sz="1200" spc="5" dirty="0">
                <a:solidFill>
                  <a:srgbClr val="090E0F"/>
                </a:solidFill>
                <a:latin typeface="Calibri"/>
                <a:cs typeface="Calibri"/>
              </a:rPr>
              <a:t> </a:t>
            </a:r>
            <a:r>
              <a:rPr sz="1200" spc="-20" dirty="0">
                <a:solidFill>
                  <a:srgbClr val="090E0F"/>
                </a:solidFill>
                <a:latin typeface="Calibri"/>
                <a:cs typeface="Calibri"/>
              </a:rPr>
              <a:t>ngon </a:t>
            </a:r>
            <a:r>
              <a:rPr sz="1200" dirty="0">
                <a:solidFill>
                  <a:srgbClr val="090E0F"/>
                </a:solidFill>
                <a:latin typeface="Calibri"/>
                <a:cs typeface="Calibri"/>
              </a:rPr>
              <a:t>lan </a:t>
            </a:r>
            <a:r>
              <a:rPr sz="1200" spc="-25" dirty="0">
                <a:solidFill>
                  <a:srgbClr val="090E0F"/>
                </a:solidFill>
                <a:latin typeface="Calibri"/>
                <a:cs typeface="Calibri"/>
              </a:rPr>
              <a:t>tỏa</a:t>
            </a:r>
            <a:r>
              <a:rPr sz="1200" spc="500" dirty="0">
                <a:solidFill>
                  <a:srgbClr val="090E0F"/>
                </a:solidFill>
                <a:latin typeface="Calibri"/>
                <a:cs typeface="Calibri"/>
              </a:rPr>
              <a:t> </a:t>
            </a:r>
            <a:r>
              <a:rPr sz="1200" dirty="0">
                <a:solidFill>
                  <a:srgbClr val="090E0F"/>
                </a:solidFill>
                <a:latin typeface="Calibri"/>
                <a:cs typeface="Calibri"/>
              </a:rPr>
              <a:t>trong</a:t>
            </a:r>
            <a:r>
              <a:rPr sz="1200" spc="5" dirty="0">
                <a:solidFill>
                  <a:srgbClr val="090E0F"/>
                </a:solidFill>
                <a:latin typeface="Calibri"/>
                <a:cs typeface="Calibri"/>
              </a:rPr>
              <a:t> </a:t>
            </a:r>
            <a:r>
              <a:rPr sz="1200" spc="-10" dirty="0">
                <a:solidFill>
                  <a:srgbClr val="090E0F"/>
                </a:solidFill>
                <a:latin typeface="Calibri"/>
                <a:cs typeface="Calibri"/>
              </a:rPr>
              <a:t>miệng</a:t>
            </a:r>
            <a:endParaRPr sz="1200">
              <a:latin typeface="Calibri"/>
              <a:cs typeface="Calibri"/>
            </a:endParaRPr>
          </a:p>
        </p:txBody>
      </p:sp>
      <p:sp>
        <p:nvSpPr>
          <p:cNvPr id="23" name="object 23"/>
          <p:cNvSpPr txBox="1"/>
          <p:nvPr/>
        </p:nvSpPr>
        <p:spPr>
          <a:xfrm>
            <a:off x="4065929" y="6904724"/>
            <a:ext cx="1084580" cy="753745"/>
          </a:xfrm>
          <a:prstGeom prst="rect">
            <a:avLst/>
          </a:prstGeom>
        </p:spPr>
        <p:txBody>
          <a:bodyPr vert="horz" wrap="square" lIns="0" tIns="23495" rIns="0" bIns="0" rtlCol="0">
            <a:spAutoFit/>
          </a:bodyPr>
          <a:lstStyle/>
          <a:p>
            <a:pPr marL="12700" marR="52069">
              <a:lnSpc>
                <a:spcPts val="1420"/>
              </a:lnSpc>
              <a:spcBef>
                <a:spcPts val="185"/>
              </a:spcBef>
            </a:pPr>
            <a:r>
              <a:rPr sz="950" spc="-610" dirty="0">
                <a:solidFill>
                  <a:srgbClr val="FFFFFF"/>
                </a:solidFill>
                <a:latin typeface="Calibri"/>
                <a:cs typeface="Calibri"/>
              </a:rPr>
              <a:t>G</a:t>
            </a:r>
            <a:r>
              <a:rPr sz="1200" spc="-5" dirty="0">
                <a:solidFill>
                  <a:srgbClr val="201F20"/>
                </a:solidFill>
                <a:latin typeface="Calibri"/>
                <a:cs typeface="Calibri"/>
              </a:rPr>
              <a:t>G</a:t>
            </a:r>
            <a:r>
              <a:rPr sz="1100" spc="-620" dirty="0">
                <a:solidFill>
                  <a:srgbClr val="FFFFFF"/>
                </a:solidFill>
                <a:latin typeface="Arial"/>
                <a:cs typeface="Arial"/>
              </a:rPr>
              <a:t>ầ</a:t>
            </a:r>
            <a:r>
              <a:rPr sz="1200" spc="-5" dirty="0">
                <a:solidFill>
                  <a:srgbClr val="201F20"/>
                </a:solidFill>
                <a:latin typeface="Calibri"/>
                <a:cs typeface="Calibri"/>
              </a:rPr>
              <a:t>ầ</a:t>
            </a:r>
            <a:r>
              <a:rPr sz="1200" spc="-640" dirty="0">
                <a:solidFill>
                  <a:srgbClr val="201F20"/>
                </a:solidFill>
                <a:latin typeface="Calibri"/>
                <a:cs typeface="Calibri"/>
              </a:rPr>
              <a:t>n</a:t>
            </a:r>
            <a:r>
              <a:rPr sz="1200" dirty="0">
                <a:solidFill>
                  <a:srgbClr val="FFFFFF"/>
                </a:solidFill>
                <a:latin typeface="Calibri"/>
                <a:cs typeface="Calibri"/>
              </a:rPr>
              <a:t>n</a:t>
            </a:r>
            <a:r>
              <a:rPr sz="1200" spc="20" dirty="0">
                <a:solidFill>
                  <a:srgbClr val="FFFFFF"/>
                </a:solidFill>
                <a:latin typeface="Calibri"/>
                <a:cs typeface="Calibri"/>
              </a:rPr>
              <a:t> </a:t>
            </a:r>
            <a:r>
              <a:rPr sz="1200" spc="-670" dirty="0">
                <a:solidFill>
                  <a:srgbClr val="201F20"/>
                </a:solidFill>
                <a:latin typeface="Calibri"/>
                <a:cs typeface="Calibri"/>
              </a:rPr>
              <a:t>đ</a:t>
            </a:r>
            <a:r>
              <a:rPr sz="1200" spc="-5" dirty="0">
                <a:solidFill>
                  <a:srgbClr val="FFFFFF"/>
                </a:solidFill>
                <a:latin typeface="Calibri"/>
                <a:cs typeface="Calibri"/>
              </a:rPr>
              <a:t>đ</a:t>
            </a:r>
            <a:r>
              <a:rPr sz="1200" spc="-5" dirty="0">
                <a:solidFill>
                  <a:srgbClr val="201F20"/>
                </a:solidFill>
                <a:latin typeface="Calibri"/>
                <a:cs typeface="Calibri"/>
              </a:rPr>
              <a:t>â</a:t>
            </a:r>
            <a:r>
              <a:rPr sz="1200" spc="-550" dirty="0">
                <a:solidFill>
                  <a:srgbClr val="201F20"/>
                </a:solidFill>
                <a:latin typeface="Calibri"/>
                <a:cs typeface="Calibri"/>
              </a:rPr>
              <a:t>y</a:t>
            </a:r>
            <a:r>
              <a:rPr sz="1200" dirty="0">
                <a:solidFill>
                  <a:srgbClr val="FFFFFF"/>
                </a:solidFill>
                <a:latin typeface="Calibri"/>
                <a:cs typeface="Calibri"/>
              </a:rPr>
              <a:t>y</a:t>
            </a:r>
            <a:r>
              <a:rPr sz="1200" spc="25" dirty="0">
                <a:solidFill>
                  <a:srgbClr val="FFFFFF"/>
                </a:solidFill>
                <a:latin typeface="Calibri"/>
                <a:cs typeface="Calibri"/>
              </a:rPr>
              <a:t> </a:t>
            </a:r>
            <a:r>
              <a:rPr sz="1200" spc="-645" dirty="0">
                <a:solidFill>
                  <a:srgbClr val="201F20"/>
                </a:solidFill>
                <a:latin typeface="Calibri"/>
                <a:cs typeface="Calibri"/>
              </a:rPr>
              <a:t>b</a:t>
            </a:r>
            <a:r>
              <a:rPr sz="1200" spc="-10" dirty="0">
                <a:solidFill>
                  <a:srgbClr val="FFFFFF"/>
                </a:solidFill>
                <a:latin typeface="Calibri"/>
                <a:cs typeface="Calibri"/>
              </a:rPr>
              <a:t>b</a:t>
            </a:r>
            <a:r>
              <a:rPr sz="1200" spc="-290" dirty="0">
                <a:solidFill>
                  <a:srgbClr val="201F20"/>
                </a:solidFill>
                <a:latin typeface="Calibri"/>
                <a:cs typeface="Calibri"/>
              </a:rPr>
              <a:t>i</a:t>
            </a:r>
            <a:r>
              <a:rPr sz="1200" spc="-10" dirty="0">
                <a:solidFill>
                  <a:srgbClr val="FFFFFF"/>
                </a:solidFill>
                <a:latin typeface="Calibri"/>
                <a:cs typeface="Calibri"/>
              </a:rPr>
              <a:t>i</a:t>
            </a:r>
            <a:r>
              <a:rPr sz="1200" spc="-610" dirty="0">
                <a:solidFill>
                  <a:srgbClr val="201F20"/>
                </a:solidFill>
                <a:latin typeface="Calibri"/>
                <a:cs typeface="Calibri"/>
              </a:rPr>
              <a:t>ế</a:t>
            </a:r>
            <a:r>
              <a:rPr sz="1100" spc="-15" dirty="0">
                <a:solidFill>
                  <a:srgbClr val="FFFFFF"/>
                </a:solidFill>
                <a:latin typeface="Arial"/>
                <a:cs typeface="Arial"/>
              </a:rPr>
              <a:t>ế</a:t>
            </a:r>
            <a:r>
              <a:rPr sz="1200" spc="-415" dirty="0">
                <a:solidFill>
                  <a:srgbClr val="201F20"/>
                </a:solidFill>
                <a:latin typeface="Calibri"/>
                <a:cs typeface="Calibri"/>
              </a:rPr>
              <a:t>t</a:t>
            </a:r>
            <a:r>
              <a:rPr sz="1200" spc="-5" dirty="0">
                <a:solidFill>
                  <a:srgbClr val="FFFFFF"/>
                </a:solidFill>
                <a:latin typeface="Calibri"/>
                <a:cs typeface="Calibri"/>
              </a:rPr>
              <a:t>t</a:t>
            </a:r>
            <a:r>
              <a:rPr sz="1200" spc="20" dirty="0">
                <a:solidFill>
                  <a:srgbClr val="FFFFFF"/>
                </a:solidFill>
                <a:latin typeface="Calibri"/>
                <a:cs typeface="Calibri"/>
              </a:rPr>
              <a:t> </a:t>
            </a:r>
            <a:r>
              <a:rPr sz="1200" spc="10" dirty="0">
                <a:solidFill>
                  <a:srgbClr val="201F20"/>
                </a:solidFill>
                <a:latin typeface="Calibri"/>
                <a:cs typeface="Calibri"/>
              </a:rPr>
              <a:t>t</a:t>
            </a:r>
            <a:r>
              <a:rPr sz="1100" spc="-720" dirty="0">
                <a:solidFill>
                  <a:srgbClr val="FFFFFF"/>
                </a:solidFill>
                <a:latin typeface="Arial"/>
                <a:cs typeface="Arial"/>
              </a:rPr>
              <a:t>ớ</a:t>
            </a:r>
            <a:r>
              <a:rPr sz="1200" spc="10" dirty="0">
                <a:solidFill>
                  <a:srgbClr val="201F20"/>
                </a:solidFill>
                <a:latin typeface="Calibri"/>
                <a:cs typeface="Calibri"/>
              </a:rPr>
              <a:t>ớ</a:t>
            </a:r>
            <a:r>
              <a:rPr sz="1200" spc="-270" dirty="0">
                <a:solidFill>
                  <a:srgbClr val="201F20"/>
                </a:solidFill>
                <a:latin typeface="Calibri"/>
                <a:cs typeface="Calibri"/>
              </a:rPr>
              <a:t>i</a:t>
            </a:r>
            <a:r>
              <a:rPr sz="1200" spc="15" dirty="0">
                <a:solidFill>
                  <a:srgbClr val="FFFFFF"/>
                </a:solidFill>
                <a:latin typeface="Calibri"/>
                <a:cs typeface="Calibri"/>
              </a:rPr>
              <a:t>i</a:t>
            </a:r>
            <a:r>
              <a:rPr sz="1200" spc="500" dirty="0">
                <a:solidFill>
                  <a:srgbClr val="FFFFFF"/>
                </a:solidFill>
                <a:latin typeface="Calibri"/>
                <a:cs typeface="Calibri"/>
              </a:rPr>
              <a:t> </a:t>
            </a:r>
            <a:r>
              <a:rPr sz="950" spc="-490" dirty="0">
                <a:solidFill>
                  <a:srgbClr val="FFFFFF"/>
                </a:solidFill>
                <a:latin typeface="Calibri"/>
                <a:cs typeface="Calibri"/>
              </a:rPr>
              <a:t>C</a:t>
            </a:r>
            <a:r>
              <a:rPr sz="1200" spc="20" dirty="0">
                <a:solidFill>
                  <a:srgbClr val="201F20"/>
                </a:solidFill>
                <a:latin typeface="Calibri"/>
                <a:cs typeface="Calibri"/>
              </a:rPr>
              <a:t>C</a:t>
            </a:r>
            <a:r>
              <a:rPr sz="1200" spc="-1010" dirty="0">
                <a:solidFill>
                  <a:srgbClr val="201F20"/>
                </a:solidFill>
                <a:latin typeface="Calibri"/>
                <a:cs typeface="Calibri"/>
              </a:rPr>
              <a:t>M</a:t>
            </a:r>
            <a:r>
              <a:rPr sz="950" spc="20" dirty="0">
                <a:solidFill>
                  <a:srgbClr val="FFFFFF"/>
                </a:solidFill>
                <a:latin typeface="Calibri"/>
                <a:cs typeface="Calibri"/>
              </a:rPr>
              <a:t>M</a:t>
            </a:r>
            <a:r>
              <a:rPr sz="950" spc="-530" dirty="0">
                <a:solidFill>
                  <a:srgbClr val="FFFFFF"/>
                </a:solidFill>
                <a:latin typeface="Calibri"/>
                <a:cs typeface="Calibri"/>
              </a:rPr>
              <a:t>A</a:t>
            </a:r>
            <a:r>
              <a:rPr sz="1200" spc="20" dirty="0">
                <a:solidFill>
                  <a:srgbClr val="201F20"/>
                </a:solidFill>
                <a:latin typeface="Calibri"/>
                <a:cs typeface="Calibri"/>
              </a:rPr>
              <a:t>A</a:t>
            </a:r>
            <a:r>
              <a:rPr sz="950" spc="-495" dirty="0">
                <a:solidFill>
                  <a:srgbClr val="FFFFFF"/>
                </a:solidFill>
                <a:latin typeface="Calibri"/>
                <a:cs typeface="Calibri"/>
              </a:rPr>
              <a:t>R</a:t>
            </a:r>
            <a:r>
              <a:rPr sz="1200" spc="20" dirty="0">
                <a:solidFill>
                  <a:srgbClr val="201F20"/>
                </a:solidFill>
                <a:latin typeface="Calibri"/>
                <a:cs typeface="Calibri"/>
              </a:rPr>
              <a:t>R</a:t>
            </a:r>
            <a:r>
              <a:rPr sz="950" spc="-610" dirty="0">
                <a:solidFill>
                  <a:srgbClr val="FFFFFF"/>
                </a:solidFill>
                <a:latin typeface="Calibri"/>
                <a:cs typeface="Calibri"/>
              </a:rPr>
              <a:t>O</a:t>
            </a:r>
            <a:r>
              <a:rPr sz="1200" spc="20" dirty="0">
                <a:solidFill>
                  <a:srgbClr val="201F20"/>
                </a:solidFill>
                <a:latin typeface="Calibri"/>
                <a:cs typeface="Calibri"/>
              </a:rPr>
              <a:t>O</a:t>
            </a:r>
            <a:r>
              <a:rPr sz="1200" spc="-605" dirty="0">
                <a:solidFill>
                  <a:srgbClr val="201F20"/>
                </a:solidFill>
                <a:latin typeface="Calibri"/>
                <a:cs typeface="Calibri"/>
              </a:rPr>
              <a:t>X</a:t>
            </a:r>
            <a:r>
              <a:rPr sz="950" spc="20" dirty="0">
                <a:solidFill>
                  <a:srgbClr val="FFFFFF"/>
                </a:solidFill>
                <a:latin typeface="Calibri"/>
                <a:cs typeface="Calibri"/>
              </a:rPr>
              <a:t>X</a:t>
            </a:r>
            <a:r>
              <a:rPr sz="1200" spc="-280" dirty="0">
                <a:solidFill>
                  <a:srgbClr val="201F20"/>
                </a:solidFill>
                <a:latin typeface="Calibri"/>
                <a:cs typeface="Calibri"/>
              </a:rPr>
              <a:t>,</a:t>
            </a:r>
            <a:r>
              <a:rPr sz="1100" spc="25" dirty="0">
                <a:solidFill>
                  <a:srgbClr val="FFFFFF"/>
                </a:solidFill>
                <a:latin typeface="Calibri"/>
                <a:cs typeface="Calibri"/>
              </a:rPr>
              <a:t>,</a:t>
            </a:r>
            <a:r>
              <a:rPr sz="1100" spc="140" dirty="0">
                <a:solidFill>
                  <a:srgbClr val="FFFFFF"/>
                </a:solidFill>
                <a:latin typeface="Calibri"/>
                <a:cs typeface="Calibri"/>
              </a:rPr>
              <a:t> </a:t>
            </a:r>
            <a:r>
              <a:rPr sz="1200" spc="80" dirty="0">
                <a:solidFill>
                  <a:srgbClr val="201F20"/>
                </a:solidFill>
                <a:latin typeface="Calibri"/>
                <a:cs typeface="Calibri"/>
              </a:rPr>
              <a:t>u</a:t>
            </a:r>
            <a:r>
              <a:rPr sz="1100" spc="-530" dirty="0">
                <a:solidFill>
                  <a:srgbClr val="FFFFFF"/>
                </a:solidFill>
                <a:latin typeface="Arial"/>
                <a:cs typeface="Arial"/>
              </a:rPr>
              <a:t>ố</a:t>
            </a:r>
            <a:r>
              <a:rPr sz="1200" spc="80" dirty="0">
                <a:solidFill>
                  <a:srgbClr val="201F20"/>
                </a:solidFill>
                <a:latin typeface="Calibri"/>
                <a:cs typeface="Calibri"/>
              </a:rPr>
              <a:t>ốn</a:t>
            </a:r>
            <a:r>
              <a:rPr sz="1200" spc="85" dirty="0">
                <a:solidFill>
                  <a:srgbClr val="201F20"/>
                </a:solidFill>
                <a:latin typeface="Calibri"/>
                <a:cs typeface="Calibri"/>
              </a:rPr>
              <a:t>g</a:t>
            </a:r>
            <a:endParaRPr sz="1200">
              <a:latin typeface="Calibri"/>
              <a:cs typeface="Calibri"/>
            </a:endParaRPr>
          </a:p>
          <a:p>
            <a:pPr marL="12700" marR="5080">
              <a:lnSpc>
                <a:spcPts val="1420"/>
              </a:lnSpc>
              <a:spcBef>
                <a:spcPts val="5"/>
              </a:spcBef>
            </a:pPr>
            <a:r>
              <a:rPr sz="1200" spc="-10" dirty="0">
                <a:solidFill>
                  <a:srgbClr val="201F20"/>
                </a:solidFill>
                <a:latin typeface="Calibri"/>
                <a:cs typeface="Calibri"/>
              </a:rPr>
              <a:t>th</a:t>
            </a:r>
            <a:r>
              <a:rPr sz="1200" spc="-585" dirty="0">
                <a:solidFill>
                  <a:srgbClr val="201F20"/>
                </a:solidFill>
                <a:latin typeface="Calibri"/>
                <a:cs typeface="Calibri"/>
              </a:rPr>
              <a:t>ấ</a:t>
            </a:r>
            <a:r>
              <a:rPr sz="1100" spc="-15" dirty="0">
                <a:solidFill>
                  <a:srgbClr val="FFFFFF"/>
                </a:solidFill>
                <a:latin typeface="Arial"/>
                <a:cs typeface="Arial"/>
              </a:rPr>
              <a:t>ấ</a:t>
            </a:r>
            <a:r>
              <a:rPr sz="1200" spc="-555" dirty="0">
                <a:solidFill>
                  <a:srgbClr val="201F20"/>
                </a:solidFill>
                <a:latin typeface="Calibri"/>
                <a:cs typeface="Calibri"/>
              </a:rPr>
              <a:t>y</a:t>
            </a:r>
            <a:r>
              <a:rPr sz="1200" spc="-5" dirty="0">
                <a:solidFill>
                  <a:srgbClr val="FFFFFF"/>
                </a:solidFill>
                <a:latin typeface="Calibri"/>
                <a:cs typeface="Calibri"/>
              </a:rPr>
              <a:t>y</a:t>
            </a:r>
            <a:r>
              <a:rPr sz="1200" spc="10" dirty="0">
                <a:solidFill>
                  <a:srgbClr val="FFFFFF"/>
                </a:solidFill>
                <a:latin typeface="Calibri"/>
                <a:cs typeface="Calibri"/>
              </a:rPr>
              <a:t> </a:t>
            </a:r>
            <a:r>
              <a:rPr sz="1200" spc="-525" dirty="0">
                <a:solidFill>
                  <a:srgbClr val="201F20"/>
                </a:solidFill>
                <a:latin typeface="Calibri"/>
                <a:cs typeface="Calibri"/>
              </a:rPr>
              <a:t>c</a:t>
            </a:r>
            <a:r>
              <a:rPr sz="1200" spc="-15" dirty="0">
                <a:solidFill>
                  <a:srgbClr val="FFFFFF"/>
                </a:solidFill>
                <a:latin typeface="Calibri"/>
                <a:cs typeface="Calibri"/>
              </a:rPr>
              <a:t>c</a:t>
            </a:r>
            <a:r>
              <a:rPr sz="1200" spc="-715" dirty="0">
                <a:solidFill>
                  <a:srgbClr val="201F20"/>
                </a:solidFill>
                <a:latin typeface="Calibri"/>
                <a:cs typeface="Calibri"/>
              </a:rPr>
              <a:t>ơ</a:t>
            </a:r>
            <a:r>
              <a:rPr sz="1100" spc="-10" dirty="0">
                <a:solidFill>
                  <a:srgbClr val="FFFFFF"/>
                </a:solidFill>
                <a:latin typeface="Arial"/>
                <a:cs typeface="Arial"/>
              </a:rPr>
              <a:t>ơ</a:t>
            </a:r>
            <a:r>
              <a:rPr sz="1100" spc="-25" dirty="0">
                <a:solidFill>
                  <a:srgbClr val="FFFFFF"/>
                </a:solidFill>
                <a:latin typeface="Arial"/>
                <a:cs typeface="Arial"/>
              </a:rPr>
              <a:t> </a:t>
            </a:r>
            <a:r>
              <a:rPr sz="1200" spc="-10" dirty="0">
                <a:solidFill>
                  <a:srgbClr val="201F20"/>
                </a:solidFill>
                <a:latin typeface="Calibri"/>
                <a:cs typeface="Calibri"/>
              </a:rPr>
              <a:t>t</a:t>
            </a:r>
            <a:r>
              <a:rPr sz="1200" spc="-645" dirty="0">
                <a:solidFill>
                  <a:srgbClr val="201F20"/>
                </a:solidFill>
                <a:latin typeface="Calibri"/>
                <a:cs typeface="Calibri"/>
              </a:rPr>
              <a:t>h</a:t>
            </a:r>
            <a:r>
              <a:rPr sz="1200" spc="-10" dirty="0">
                <a:solidFill>
                  <a:srgbClr val="FFFFFF"/>
                </a:solidFill>
                <a:latin typeface="Calibri"/>
                <a:cs typeface="Calibri"/>
              </a:rPr>
              <a:t>h</a:t>
            </a:r>
            <a:r>
              <a:rPr sz="1200" spc="-610" dirty="0">
                <a:solidFill>
                  <a:srgbClr val="201F20"/>
                </a:solidFill>
                <a:latin typeface="Calibri"/>
                <a:cs typeface="Calibri"/>
              </a:rPr>
              <a:t>ể</a:t>
            </a:r>
            <a:r>
              <a:rPr sz="1100" spc="-5" dirty="0">
                <a:solidFill>
                  <a:srgbClr val="FFFFFF"/>
                </a:solidFill>
                <a:latin typeface="Arial"/>
                <a:cs typeface="Arial"/>
              </a:rPr>
              <a:t>ể</a:t>
            </a:r>
            <a:r>
              <a:rPr sz="1100" spc="-25" dirty="0">
                <a:solidFill>
                  <a:srgbClr val="FFFFFF"/>
                </a:solidFill>
                <a:latin typeface="Arial"/>
                <a:cs typeface="Arial"/>
              </a:rPr>
              <a:t> </a:t>
            </a:r>
            <a:r>
              <a:rPr sz="1200" spc="-565" dirty="0">
                <a:solidFill>
                  <a:srgbClr val="201F20"/>
                </a:solidFill>
                <a:latin typeface="Calibri"/>
                <a:cs typeface="Calibri"/>
              </a:rPr>
              <a:t>k</a:t>
            </a:r>
            <a:r>
              <a:rPr sz="1200" spc="-20" dirty="0">
                <a:solidFill>
                  <a:srgbClr val="FFFFFF"/>
                </a:solidFill>
                <a:latin typeface="Calibri"/>
                <a:cs typeface="Calibri"/>
              </a:rPr>
              <a:t>k</a:t>
            </a:r>
            <a:r>
              <a:rPr sz="1200" spc="-655" dirty="0">
                <a:solidFill>
                  <a:srgbClr val="201F20"/>
                </a:solidFill>
                <a:latin typeface="Calibri"/>
                <a:cs typeface="Calibri"/>
              </a:rPr>
              <a:t>h</a:t>
            </a:r>
            <a:r>
              <a:rPr sz="1200" spc="-20" dirty="0">
                <a:solidFill>
                  <a:srgbClr val="FFFFFF"/>
                </a:solidFill>
                <a:latin typeface="Calibri"/>
                <a:cs typeface="Calibri"/>
              </a:rPr>
              <a:t>h</a:t>
            </a:r>
            <a:r>
              <a:rPr sz="1100" spc="-630" dirty="0">
                <a:solidFill>
                  <a:srgbClr val="FFFFFF"/>
                </a:solidFill>
                <a:latin typeface="Arial"/>
                <a:cs typeface="Arial"/>
              </a:rPr>
              <a:t>ỏ</a:t>
            </a:r>
            <a:r>
              <a:rPr sz="1200" spc="-20" dirty="0">
                <a:solidFill>
                  <a:srgbClr val="201F20"/>
                </a:solidFill>
                <a:latin typeface="Calibri"/>
                <a:cs typeface="Calibri"/>
              </a:rPr>
              <a:t>ỏ</a:t>
            </a:r>
            <a:r>
              <a:rPr sz="1200" spc="-15" dirty="0">
                <a:solidFill>
                  <a:srgbClr val="201F20"/>
                </a:solidFill>
                <a:latin typeface="Calibri"/>
                <a:cs typeface="Calibri"/>
              </a:rPr>
              <a:t>e</a:t>
            </a:r>
            <a:r>
              <a:rPr sz="1200" spc="500" dirty="0">
                <a:solidFill>
                  <a:srgbClr val="201F20"/>
                </a:solidFill>
                <a:latin typeface="Calibri"/>
                <a:cs typeface="Calibri"/>
              </a:rPr>
              <a:t> </a:t>
            </a:r>
            <a:r>
              <a:rPr sz="1200" spc="-300" dirty="0">
                <a:solidFill>
                  <a:srgbClr val="201F20"/>
                </a:solidFill>
                <a:latin typeface="Calibri"/>
                <a:cs typeface="Calibri"/>
              </a:rPr>
              <a:t>l</a:t>
            </a:r>
            <a:r>
              <a:rPr sz="1200" spc="-20" dirty="0">
                <a:solidFill>
                  <a:srgbClr val="FFFFFF"/>
                </a:solidFill>
                <a:latin typeface="Calibri"/>
                <a:cs typeface="Calibri"/>
              </a:rPr>
              <a:t>l</a:t>
            </a:r>
            <a:r>
              <a:rPr sz="1200" spc="-620" dirty="0">
                <a:solidFill>
                  <a:srgbClr val="201F20"/>
                </a:solidFill>
                <a:latin typeface="Calibri"/>
                <a:cs typeface="Calibri"/>
              </a:rPr>
              <a:t>ê</a:t>
            </a:r>
            <a:r>
              <a:rPr sz="1200" spc="-20" dirty="0">
                <a:solidFill>
                  <a:srgbClr val="FFFFFF"/>
                </a:solidFill>
                <a:latin typeface="Calibri"/>
                <a:cs typeface="Calibri"/>
              </a:rPr>
              <a:t>ê</a:t>
            </a:r>
            <a:r>
              <a:rPr sz="1200" spc="-655" dirty="0">
                <a:solidFill>
                  <a:srgbClr val="201F20"/>
                </a:solidFill>
                <a:latin typeface="Calibri"/>
                <a:cs typeface="Calibri"/>
              </a:rPr>
              <a:t>n</a:t>
            </a:r>
            <a:r>
              <a:rPr sz="1200" spc="-15" dirty="0">
                <a:solidFill>
                  <a:srgbClr val="FFFFFF"/>
                </a:solidFill>
                <a:latin typeface="Calibri"/>
                <a:cs typeface="Calibri"/>
              </a:rPr>
              <a:t>n</a:t>
            </a:r>
            <a:endParaRPr sz="1200">
              <a:latin typeface="Calibri"/>
              <a:cs typeface="Calibri"/>
            </a:endParaRPr>
          </a:p>
        </p:txBody>
      </p:sp>
      <p:sp>
        <p:nvSpPr>
          <p:cNvPr id="24" name="object 24"/>
          <p:cNvSpPr txBox="1"/>
          <p:nvPr/>
        </p:nvSpPr>
        <p:spPr>
          <a:xfrm>
            <a:off x="5825234" y="6855337"/>
            <a:ext cx="1268730" cy="575310"/>
          </a:xfrm>
          <a:prstGeom prst="rect">
            <a:avLst/>
          </a:prstGeom>
        </p:spPr>
        <p:txBody>
          <a:bodyPr vert="horz" wrap="square" lIns="0" tIns="15240" rIns="0" bIns="0" rtlCol="0">
            <a:spAutoFit/>
          </a:bodyPr>
          <a:lstStyle/>
          <a:p>
            <a:pPr marL="12700" marR="5080">
              <a:lnSpc>
                <a:spcPct val="100000"/>
              </a:lnSpc>
              <a:spcBef>
                <a:spcPts val="120"/>
              </a:spcBef>
            </a:pPr>
            <a:r>
              <a:rPr sz="1200" spc="-750" dirty="0">
                <a:solidFill>
                  <a:srgbClr val="201F20"/>
                </a:solidFill>
                <a:latin typeface="Calibri"/>
                <a:cs typeface="Calibri"/>
              </a:rPr>
              <a:t>N</a:t>
            </a:r>
            <a:r>
              <a:rPr sz="950" spc="30" dirty="0">
                <a:solidFill>
                  <a:srgbClr val="FFFFFF"/>
                </a:solidFill>
                <a:latin typeface="Calibri"/>
                <a:cs typeface="Calibri"/>
              </a:rPr>
              <a:t>N</a:t>
            </a:r>
            <a:r>
              <a:rPr sz="1200" spc="30" dirty="0">
                <a:solidFill>
                  <a:srgbClr val="201F20"/>
                </a:solidFill>
                <a:latin typeface="Calibri"/>
                <a:cs typeface="Calibri"/>
              </a:rPr>
              <a:t>ê</a:t>
            </a:r>
            <a:r>
              <a:rPr sz="1200" spc="-605" dirty="0">
                <a:solidFill>
                  <a:srgbClr val="201F20"/>
                </a:solidFill>
                <a:latin typeface="Calibri"/>
                <a:cs typeface="Calibri"/>
              </a:rPr>
              <a:t>n</a:t>
            </a:r>
            <a:r>
              <a:rPr sz="1200" spc="35" dirty="0">
                <a:solidFill>
                  <a:srgbClr val="FFFFFF"/>
                </a:solidFill>
                <a:latin typeface="Calibri"/>
                <a:cs typeface="Calibri"/>
              </a:rPr>
              <a:t>n</a:t>
            </a:r>
            <a:r>
              <a:rPr sz="1200" spc="15" dirty="0">
                <a:solidFill>
                  <a:srgbClr val="FFFFFF"/>
                </a:solidFill>
                <a:latin typeface="Calibri"/>
                <a:cs typeface="Calibri"/>
              </a:rPr>
              <a:t> </a:t>
            </a:r>
            <a:r>
              <a:rPr sz="1200" dirty="0">
                <a:solidFill>
                  <a:srgbClr val="201F20"/>
                </a:solidFill>
                <a:latin typeface="Calibri"/>
                <a:cs typeface="Calibri"/>
              </a:rPr>
              <a:t>tôi</a:t>
            </a:r>
            <a:r>
              <a:rPr sz="1200" spc="20" dirty="0">
                <a:solidFill>
                  <a:srgbClr val="201F20"/>
                </a:solidFill>
                <a:latin typeface="Calibri"/>
                <a:cs typeface="Calibri"/>
              </a:rPr>
              <a:t> </a:t>
            </a:r>
            <a:r>
              <a:rPr sz="1200" spc="-5" dirty="0">
                <a:solidFill>
                  <a:srgbClr val="201F20"/>
                </a:solidFill>
                <a:latin typeface="Calibri"/>
                <a:cs typeface="Calibri"/>
              </a:rPr>
              <a:t>d</a:t>
            </a:r>
            <a:r>
              <a:rPr sz="1200" spc="-640" dirty="0">
                <a:solidFill>
                  <a:srgbClr val="201F20"/>
                </a:solidFill>
                <a:latin typeface="Calibri"/>
                <a:cs typeface="Calibri"/>
              </a:rPr>
              <a:t>ù</a:t>
            </a:r>
            <a:r>
              <a:rPr sz="1200" spc="-5" dirty="0">
                <a:solidFill>
                  <a:srgbClr val="FFFFFF"/>
                </a:solidFill>
                <a:latin typeface="Calibri"/>
                <a:cs typeface="Calibri"/>
              </a:rPr>
              <a:t>ù</a:t>
            </a:r>
            <a:r>
              <a:rPr sz="1200" spc="-640" dirty="0">
                <a:solidFill>
                  <a:srgbClr val="201F20"/>
                </a:solidFill>
                <a:latin typeface="Calibri"/>
                <a:cs typeface="Calibri"/>
              </a:rPr>
              <a:t>n</a:t>
            </a:r>
            <a:r>
              <a:rPr sz="1200" spc="-5" dirty="0">
                <a:solidFill>
                  <a:srgbClr val="FFFFFF"/>
                </a:solidFill>
                <a:latin typeface="Calibri"/>
                <a:cs typeface="Calibri"/>
              </a:rPr>
              <a:t>n</a:t>
            </a:r>
            <a:r>
              <a:rPr sz="1200" dirty="0">
                <a:solidFill>
                  <a:srgbClr val="201F20"/>
                </a:solidFill>
                <a:latin typeface="Calibri"/>
                <a:cs typeface="Calibri"/>
              </a:rPr>
              <a:t>g</a:t>
            </a:r>
            <a:r>
              <a:rPr sz="1200" spc="20" dirty="0">
                <a:solidFill>
                  <a:srgbClr val="201F20"/>
                </a:solidFill>
                <a:latin typeface="Calibri"/>
                <a:cs typeface="Calibri"/>
              </a:rPr>
              <a:t> </a:t>
            </a:r>
            <a:r>
              <a:rPr sz="1200" spc="-530" dirty="0">
                <a:solidFill>
                  <a:srgbClr val="201F20"/>
                </a:solidFill>
                <a:latin typeface="Calibri"/>
                <a:cs typeface="Calibri"/>
              </a:rPr>
              <a:t>p</a:t>
            </a:r>
            <a:r>
              <a:rPr sz="1200" spc="105" dirty="0">
                <a:solidFill>
                  <a:srgbClr val="FFFFFF"/>
                </a:solidFill>
                <a:latin typeface="Calibri"/>
                <a:cs typeface="Calibri"/>
              </a:rPr>
              <a:t>p</a:t>
            </a:r>
            <a:r>
              <a:rPr sz="1200" spc="105" dirty="0">
                <a:solidFill>
                  <a:srgbClr val="201F20"/>
                </a:solidFill>
                <a:latin typeface="Calibri"/>
                <a:cs typeface="Calibri"/>
              </a:rPr>
              <a:t>h</a:t>
            </a:r>
            <a:r>
              <a:rPr sz="1200" spc="-470" dirty="0">
                <a:solidFill>
                  <a:srgbClr val="201F20"/>
                </a:solidFill>
                <a:latin typeface="Calibri"/>
                <a:cs typeface="Calibri"/>
              </a:rPr>
              <a:t>â</a:t>
            </a:r>
            <a:r>
              <a:rPr sz="1200" spc="105" dirty="0">
                <a:solidFill>
                  <a:srgbClr val="FFFFFF"/>
                </a:solidFill>
                <a:latin typeface="Calibri"/>
                <a:cs typeface="Calibri"/>
              </a:rPr>
              <a:t>â</a:t>
            </a:r>
            <a:r>
              <a:rPr sz="1200" spc="110" dirty="0">
                <a:solidFill>
                  <a:srgbClr val="201F20"/>
                </a:solidFill>
                <a:latin typeface="Calibri"/>
                <a:cs typeface="Calibri"/>
              </a:rPr>
              <a:t>n</a:t>
            </a:r>
            <a:r>
              <a:rPr sz="1200" spc="500" dirty="0">
                <a:solidFill>
                  <a:srgbClr val="201F20"/>
                </a:solidFill>
                <a:latin typeface="Calibri"/>
                <a:cs typeface="Calibri"/>
              </a:rPr>
              <a:t> </a:t>
            </a:r>
            <a:r>
              <a:rPr sz="1200" spc="-640" dirty="0">
                <a:solidFill>
                  <a:srgbClr val="201F20"/>
                </a:solidFill>
                <a:latin typeface="Calibri"/>
                <a:cs typeface="Calibri"/>
              </a:rPr>
              <a:t>b</a:t>
            </a:r>
            <a:r>
              <a:rPr sz="1200" spc="-5" dirty="0">
                <a:solidFill>
                  <a:srgbClr val="FFFFFF"/>
                </a:solidFill>
                <a:latin typeface="Calibri"/>
                <a:cs typeface="Calibri"/>
              </a:rPr>
              <a:t>b</a:t>
            </a:r>
            <a:r>
              <a:rPr sz="1200" spc="-640" dirty="0">
                <a:solidFill>
                  <a:srgbClr val="201F20"/>
                </a:solidFill>
                <a:latin typeface="Calibri"/>
                <a:cs typeface="Calibri"/>
              </a:rPr>
              <a:t>ó</a:t>
            </a:r>
            <a:r>
              <a:rPr sz="1200" spc="-5" dirty="0">
                <a:solidFill>
                  <a:srgbClr val="FFFFFF"/>
                </a:solidFill>
                <a:latin typeface="Calibri"/>
                <a:cs typeface="Calibri"/>
              </a:rPr>
              <a:t>ó</a:t>
            </a:r>
            <a:r>
              <a:rPr sz="1200" dirty="0">
                <a:solidFill>
                  <a:srgbClr val="201F20"/>
                </a:solidFill>
                <a:latin typeface="Calibri"/>
                <a:cs typeface="Calibri"/>
              </a:rPr>
              <a:t>n</a:t>
            </a:r>
            <a:r>
              <a:rPr sz="1200" spc="15" dirty="0">
                <a:solidFill>
                  <a:srgbClr val="201F20"/>
                </a:solidFill>
                <a:latin typeface="Calibri"/>
                <a:cs typeface="Calibri"/>
              </a:rPr>
              <a:t> </a:t>
            </a:r>
            <a:r>
              <a:rPr sz="1200" spc="-5" dirty="0">
                <a:solidFill>
                  <a:srgbClr val="201F20"/>
                </a:solidFill>
                <a:latin typeface="Calibri"/>
                <a:cs typeface="Calibri"/>
              </a:rPr>
              <a:t>d</a:t>
            </a:r>
            <a:r>
              <a:rPr sz="1150" spc="-645" dirty="0">
                <a:solidFill>
                  <a:srgbClr val="FFFFFF"/>
                </a:solidFill>
                <a:latin typeface="Arial"/>
                <a:cs typeface="Arial"/>
              </a:rPr>
              <a:t>ạ</a:t>
            </a:r>
            <a:r>
              <a:rPr sz="1200" spc="-5" dirty="0">
                <a:solidFill>
                  <a:srgbClr val="201F20"/>
                </a:solidFill>
                <a:latin typeface="Calibri"/>
                <a:cs typeface="Calibri"/>
              </a:rPr>
              <a:t>ạn</a:t>
            </a:r>
            <a:r>
              <a:rPr sz="1200" dirty="0">
                <a:solidFill>
                  <a:srgbClr val="201F20"/>
                </a:solidFill>
                <a:latin typeface="Calibri"/>
                <a:cs typeface="Calibri"/>
              </a:rPr>
              <a:t>g</a:t>
            </a:r>
            <a:r>
              <a:rPr sz="1200" spc="20" dirty="0">
                <a:solidFill>
                  <a:srgbClr val="201F20"/>
                </a:solidFill>
                <a:latin typeface="Calibri"/>
                <a:cs typeface="Calibri"/>
              </a:rPr>
              <a:t> </a:t>
            </a:r>
            <a:r>
              <a:rPr sz="1200" dirty="0">
                <a:solidFill>
                  <a:srgbClr val="201F20"/>
                </a:solidFill>
                <a:latin typeface="Calibri"/>
                <a:cs typeface="Calibri"/>
              </a:rPr>
              <a:t>dung</a:t>
            </a:r>
            <a:r>
              <a:rPr sz="1200" spc="15" dirty="0">
                <a:solidFill>
                  <a:srgbClr val="201F20"/>
                </a:solidFill>
                <a:latin typeface="Calibri"/>
                <a:cs typeface="Calibri"/>
              </a:rPr>
              <a:t> </a:t>
            </a:r>
            <a:r>
              <a:rPr sz="1200" spc="-620" dirty="0">
                <a:solidFill>
                  <a:srgbClr val="201F20"/>
                </a:solidFill>
                <a:latin typeface="Calibri"/>
                <a:cs typeface="Calibri"/>
              </a:rPr>
              <a:t>d</a:t>
            </a:r>
            <a:r>
              <a:rPr sz="1200" spc="15" dirty="0">
                <a:solidFill>
                  <a:srgbClr val="FFFFFF"/>
                </a:solidFill>
                <a:latin typeface="Calibri"/>
                <a:cs typeface="Calibri"/>
              </a:rPr>
              <a:t>d</a:t>
            </a:r>
            <a:r>
              <a:rPr sz="1200" spc="-265" dirty="0">
                <a:solidFill>
                  <a:srgbClr val="201F20"/>
                </a:solidFill>
                <a:latin typeface="Calibri"/>
                <a:cs typeface="Calibri"/>
              </a:rPr>
              <a:t>ị</a:t>
            </a:r>
            <a:r>
              <a:rPr sz="1150" spc="15" dirty="0">
                <a:solidFill>
                  <a:srgbClr val="FFFFFF"/>
                </a:solidFill>
                <a:latin typeface="Arial"/>
                <a:cs typeface="Arial"/>
              </a:rPr>
              <a:t>ị</a:t>
            </a:r>
            <a:r>
              <a:rPr sz="1200" spc="15" dirty="0">
                <a:solidFill>
                  <a:srgbClr val="201F20"/>
                </a:solidFill>
                <a:latin typeface="Calibri"/>
                <a:cs typeface="Calibri"/>
              </a:rPr>
              <a:t>c</a:t>
            </a:r>
            <a:r>
              <a:rPr sz="1200" spc="20" dirty="0">
                <a:solidFill>
                  <a:srgbClr val="201F20"/>
                </a:solidFill>
                <a:latin typeface="Calibri"/>
                <a:cs typeface="Calibri"/>
              </a:rPr>
              <a:t>h</a:t>
            </a:r>
            <a:r>
              <a:rPr sz="1200" spc="500" dirty="0">
                <a:solidFill>
                  <a:srgbClr val="201F20"/>
                </a:solidFill>
                <a:latin typeface="Calibri"/>
                <a:cs typeface="Calibri"/>
              </a:rPr>
              <a:t> </a:t>
            </a:r>
            <a:r>
              <a:rPr sz="950" spc="-484" dirty="0">
                <a:solidFill>
                  <a:srgbClr val="FFFFFF"/>
                </a:solidFill>
                <a:latin typeface="Calibri"/>
                <a:cs typeface="Calibri"/>
              </a:rPr>
              <a:t>C</a:t>
            </a:r>
            <a:r>
              <a:rPr sz="1200" spc="25" dirty="0">
                <a:solidFill>
                  <a:srgbClr val="201F20"/>
                </a:solidFill>
                <a:latin typeface="Calibri"/>
                <a:cs typeface="Calibri"/>
              </a:rPr>
              <a:t>C</a:t>
            </a:r>
            <a:r>
              <a:rPr sz="950" spc="-790" dirty="0">
                <a:solidFill>
                  <a:srgbClr val="FFFFFF"/>
                </a:solidFill>
                <a:latin typeface="Calibri"/>
                <a:cs typeface="Calibri"/>
              </a:rPr>
              <a:t>M</a:t>
            </a:r>
            <a:r>
              <a:rPr sz="1200" spc="25" dirty="0">
                <a:solidFill>
                  <a:srgbClr val="201F20"/>
                </a:solidFill>
                <a:latin typeface="Calibri"/>
                <a:cs typeface="Calibri"/>
              </a:rPr>
              <a:t>M</a:t>
            </a:r>
            <a:r>
              <a:rPr sz="1200" spc="-675" dirty="0">
                <a:solidFill>
                  <a:srgbClr val="201F20"/>
                </a:solidFill>
                <a:latin typeface="Calibri"/>
                <a:cs typeface="Calibri"/>
              </a:rPr>
              <a:t>A</a:t>
            </a:r>
            <a:r>
              <a:rPr sz="950" spc="25" dirty="0">
                <a:solidFill>
                  <a:srgbClr val="FFFFFF"/>
                </a:solidFill>
                <a:latin typeface="Calibri"/>
                <a:cs typeface="Calibri"/>
              </a:rPr>
              <a:t>A</a:t>
            </a:r>
            <a:r>
              <a:rPr sz="950" spc="-490" dirty="0">
                <a:solidFill>
                  <a:srgbClr val="FFFFFF"/>
                </a:solidFill>
                <a:latin typeface="Calibri"/>
                <a:cs typeface="Calibri"/>
              </a:rPr>
              <a:t>R</a:t>
            </a:r>
            <a:r>
              <a:rPr sz="1200" spc="25" dirty="0">
                <a:solidFill>
                  <a:srgbClr val="201F20"/>
                </a:solidFill>
                <a:latin typeface="Calibri"/>
                <a:cs typeface="Calibri"/>
              </a:rPr>
              <a:t>R</a:t>
            </a:r>
            <a:r>
              <a:rPr sz="950" spc="-605" dirty="0">
                <a:solidFill>
                  <a:srgbClr val="FFFFFF"/>
                </a:solidFill>
                <a:latin typeface="Calibri"/>
                <a:cs typeface="Calibri"/>
              </a:rPr>
              <a:t>O</a:t>
            </a:r>
            <a:r>
              <a:rPr sz="1200" spc="25" dirty="0">
                <a:solidFill>
                  <a:srgbClr val="201F20"/>
                </a:solidFill>
                <a:latin typeface="Calibri"/>
                <a:cs typeface="Calibri"/>
              </a:rPr>
              <a:t>O</a:t>
            </a:r>
            <a:r>
              <a:rPr sz="1200" spc="-600" dirty="0">
                <a:solidFill>
                  <a:srgbClr val="201F20"/>
                </a:solidFill>
                <a:latin typeface="Calibri"/>
                <a:cs typeface="Calibri"/>
              </a:rPr>
              <a:t>X</a:t>
            </a:r>
            <a:r>
              <a:rPr sz="950" spc="30" dirty="0">
                <a:solidFill>
                  <a:srgbClr val="FFFFFF"/>
                </a:solidFill>
                <a:latin typeface="Calibri"/>
                <a:cs typeface="Calibri"/>
              </a:rPr>
              <a:t>X</a:t>
            </a:r>
            <a:r>
              <a:rPr sz="950" spc="70" dirty="0">
                <a:solidFill>
                  <a:srgbClr val="FFFFFF"/>
                </a:solidFill>
                <a:latin typeface="Calibri"/>
                <a:cs typeface="Calibri"/>
              </a:rPr>
              <a:t> </a:t>
            </a:r>
            <a:r>
              <a:rPr sz="1200" spc="-5" dirty="0">
                <a:solidFill>
                  <a:srgbClr val="201F20"/>
                </a:solidFill>
                <a:latin typeface="Calibri"/>
                <a:cs typeface="Calibri"/>
              </a:rPr>
              <a:t>c</a:t>
            </a:r>
            <a:r>
              <a:rPr sz="1200" spc="-640" dirty="0">
                <a:solidFill>
                  <a:srgbClr val="201F20"/>
                </a:solidFill>
                <a:latin typeface="Calibri"/>
                <a:cs typeface="Calibri"/>
              </a:rPr>
              <a:t>h</a:t>
            </a:r>
            <a:r>
              <a:rPr sz="1200" spc="-5" dirty="0">
                <a:solidFill>
                  <a:srgbClr val="FFFFFF"/>
                </a:solidFill>
                <a:latin typeface="Calibri"/>
                <a:cs typeface="Calibri"/>
              </a:rPr>
              <a:t>h</a:t>
            </a:r>
            <a:r>
              <a:rPr sz="1200" dirty="0">
                <a:solidFill>
                  <a:srgbClr val="201F20"/>
                </a:solidFill>
                <a:latin typeface="Calibri"/>
                <a:cs typeface="Calibri"/>
              </a:rPr>
              <a:t>o</a:t>
            </a:r>
            <a:r>
              <a:rPr sz="1200" spc="15" dirty="0">
                <a:solidFill>
                  <a:srgbClr val="201F20"/>
                </a:solidFill>
                <a:latin typeface="Calibri"/>
                <a:cs typeface="Calibri"/>
              </a:rPr>
              <a:t> </a:t>
            </a:r>
            <a:r>
              <a:rPr sz="1200" spc="-420" dirty="0">
                <a:solidFill>
                  <a:srgbClr val="201F20"/>
                </a:solidFill>
                <a:latin typeface="Calibri"/>
                <a:cs typeface="Calibri"/>
              </a:rPr>
              <a:t>r</a:t>
            </a:r>
            <a:r>
              <a:rPr sz="1200" spc="5" dirty="0">
                <a:solidFill>
                  <a:srgbClr val="FFFFFF"/>
                </a:solidFill>
                <a:latin typeface="Calibri"/>
                <a:cs typeface="Calibri"/>
              </a:rPr>
              <a:t>r</a:t>
            </a:r>
            <a:r>
              <a:rPr sz="1200" spc="5" dirty="0">
                <a:solidFill>
                  <a:srgbClr val="201F20"/>
                </a:solidFill>
                <a:latin typeface="Calibri"/>
                <a:cs typeface="Calibri"/>
              </a:rPr>
              <a:t>u</a:t>
            </a:r>
            <a:r>
              <a:rPr sz="1200" spc="-630" dirty="0">
                <a:solidFill>
                  <a:srgbClr val="201F20"/>
                </a:solidFill>
                <a:latin typeface="Calibri"/>
                <a:cs typeface="Calibri"/>
              </a:rPr>
              <a:t>ộ</a:t>
            </a:r>
            <a:r>
              <a:rPr sz="1150" spc="5" dirty="0">
                <a:solidFill>
                  <a:srgbClr val="FFFFFF"/>
                </a:solidFill>
                <a:latin typeface="Arial"/>
                <a:cs typeface="Arial"/>
              </a:rPr>
              <a:t>ộ</a:t>
            </a:r>
            <a:r>
              <a:rPr sz="1200" spc="-630" dirty="0">
                <a:solidFill>
                  <a:srgbClr val="201F20"/>
                </a:solidFill>
                <a:latin typeface="Calibri"/>
                <a:cs typeface="Calibri"/>
              </a:rPr>
              <a:t>n</a:t>
            </a:r>
            <a:r>
              <a:rPr sz="1200" spc="5" dirty="0">
                <a:solidFill>
                  <a:srgbClr val="FFFFFF"/>
                </a:solidFill>
                <a:latin typeface="Calibri"/>
                <a:cs typeface="Calibri"/>
              </a:rPr>
              <a:t>n</a:t>
            </a:r>
            <a:r>
              <a:rPr sz="1200" spc="10" dirty="0">
                <a:solidFill>
                  <a:srgbClr val="201F20"/>
                </a:solidFill>
                <a:latin typeface="Calibri"/>
                <a:cs typeface="Calibri"/>
              </a:rPr>
              <a:t>g</a:t>
            </a:r>
            <a:endParaRPr sz="1200">
              <a:latin typeface="Calibri"/>
              <a:cs typeface="Calibri"/>
            </a:endParaRPr>
          </a:p>
        </p:txBody>
      </p:sp>
      <p:sp>
        <p:nvSpPr>
          <p:cNvPr id="25" name="object 25"/>
          <p:cNvSpPr txBox="1"/>
          <p:nvPr/>
        </p:nvSpPr>
        <p:spPr>
          <a:xfrm>
            <a:off x="6217286" y="8507290"/>
            <a:ext cx="797560" cy="753745"/>
          </a:xfrm>
          <a:prstGeom prst="rect">
            <a:avLst/>
          </a:prstGeom>
        </p:spPr>
        <p:txBody>
          <a:bodyPr vert="horz" wrap="square" lIns="0" tIns="23495" rIns="0" bIns="0" rtlCol="0">
            <a:spAutoFit/>
          </a:bodyPr>
          <a:lstStyle/>
          <a:p>
            <a:pPr marL="12700" marR="5080" indent="113030" algn="r">
              <a:lnSpc>
                <a:spcPts val="1420"/>
              </a:lnSpc>
              <a:spcBef>
                <a:spcPts val="185"/>
              </a:spcBef>
            </a:pPr>
            <a:r>
              <a:rPr sz="1200" dirty="0">
                <a:solidFill>
                  <a:srgbClr val="090E0F"/>
                </a:solidFill>
                <a:latin typeface="Calibri"/>
                <a:cs typeface="Calibri"/>
              </a:rPr>
              <a:t>Mọi</a:t>
            </a:r>
            <a:r>
              <a:rPr sz="1200" spc="5" dirty="0">
                <a:solidFill>
                  <a:srgbClr val="090E0F"/>
                </a:solidFill>
                <a:latin typeface="Calibri"/>
                <a:cs typeface="Calibri"/>
              </a:rPr>
              <a:t> </a:t>
            </a:r>
            <a:r>
              <a:rPr sz="1200" spc="-10" dirty="0">
                <a:solidFill>
                  <a:srgbClr val="090E0F"/>
                </a:solidFill>
                <a:latin typeface="Calibri"/>
                <a:cs typeface="Calibri"/>
              </a:rPr>
              <a:t>người </a:t>
            </a:r>
            <a:r>
              <a:rPr sz="1200" dirty="0">
                <a:solidFill>
                  <a:srgbClr val="090E0F"/>
                </a:solidFill>
                <a:latin typeface="Calibri"/>
                <a:cs typeface="Calibri"/>
              </a:rPr>
              <a:t>ăn</a:t>
            </a:r>
            <a:r>
              <a:rPr sz="1200" spc="5" dirty="0">
                <a:solidFill>
                  <a:srgbClr val="090E0F"/>
                </a:solidFill>
                <a:latin typeface="Calibri"/>
                <a:cs typeface="Calibri"/>
              </a:rPr>
              <a:t> </a:t>
            </a:r>
            <a:r>
              <a:rPr sz="1200" dirty="0">
                <a:solidFill>
                  <a:srgbClr val="090E0F"/>
                </a:solidFill>
                <a:latin typeface="Calibri"/>
                <a:cs typeface="Calibri"/>
              </a:rPr>
              <a:t>cũng</a:t>
            </a:r>
            <a:r>
              <a:rPr sz="1200" spc="10" dirty="0">
                <a:solidFill>
                  <a:srgbClr val="090E0F"/>
                </a:solidFill>
                <a:latin typeface="Calibri"/>
                <a:cs typeface="Calibri"/>
              </a:rPr>
              <a:t> </a:t>
            </a:r>
            <a:r>
              <a:rPr sz="1200" spc="-25" dirty="0">
                <a:solidFill>
                  <a:srgbClr val="090E0F"/>
                </a:solidFill>
                <a:latin typeface="Calibri"/>
                <a:cs typeface="Calibri"/>
              </a:rPr>
              <a:t>đều </a:t>
            </a:r>
            <a:r>
              <a:rPr sz="1200" dirty="0">
                <a:solidFill>
                  <a:srgbClr val="090E0F"/>
                </a:solidFill>
                <a:latin typeface="Calibri"/>
                <a:cs typeface="Calibri"/>
              </a:rPr>
              <a:t>khen</a:t>
            </a:r>
            <a:r>
              <a:rPr sz="1200" spc="5" dirty="0">
                <a:solidFill>
                  <a:srgbClr val="090E0F"/>
                </a:solidFill>
                <a:latin typeface="Calibri"/>
                <a:cs typeface="Calibri"/>
              </a:rPr>
              <a:t> </a:t>
            </a:r>
            <a:r>
              <a:rPr sz="1200" spc="-20" dirty="0">
                <a:solidFill>
                  <a:srgbClr val="090E0F"/>
                </a:solidFill>
                <a:latin typeface="Calibri"/>
                <a:cs typeface="Calibri"/>
              </a:rPr>
              <a:t>ngon </a:t>
            </a:r>
            <a:r>
              <a:rPr sz="1200" dirty="0">
                <a:solidFill>
                  <a:srgbClr val="090E0F"/>
                </a:solidFill>
                <a:latin typeface="Calibri"/>
                <a:cs typeface="Calibri"/>
              </a:rPr>
              <a:t>hơn</a:t>
            </a:r>
            <a:r>
              <a:rPr sz="1200" spc="5" dirty="0">
                <a:solidFill>
                  <a:srgbClr val="090E0F"/>
                </a:solidFill>
                <a:latin typeface="Calibri"/>
                <a:cs typeface="Calibri"/>
              </a:rPr>
              <a:t> </a:t>
            </a:r>
            <a:r>
              <a:rPr sz="1200" spc="-25" dirty="0">
                <a:solidFill>
                  <a:srgbClr val="090E0F"/>
                </a:solidFill>
                <a:latin typeface="Calibri"/>
                <a:cs typeface="Calibri"/>
              </a:rPr>
              <a:t>hẳn</a:t>
            </a:r>
            <a:endParaRPr sz="1200">
              <a:latin typeface="Calibri"/>
              <a:cs typeface="Calibri"/>
            </a:endParaRPr>
          </a:p>
        </p:txBody>
      </p:sp>
      <p:pic>
        <p:nvPicPr>
          <p:cNvPr id="26" name="object 26"/>
          <p:cNvPicPr/>
          <p:nvPr/>
        </p:nvPicPr>
        <p:blipFill>
          <a:blip r:embed="rId6" cstate="print"/>
          <a:stretch>
            <a:fillRect/>
          </a:stretch>
        </p:blipFill>
        <p:spPr>
          <a:xfrm>
            <a:off x="359292" y="267345"/>
            <a:ext cx="990973" cy="333500"/>
          </a:xfrm>
          <a:prstGeom prst="rect">
            <a:avLst/>
          </a:prstGeom>
        </p:spPr>
      </p:pic>
      <p:sp>
        <p:nvSpPr>
          <p:cNvPr id="27" name="object 27"/>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grpSp>
        <p:nvGrpSpPr>
          <p:cNvPr id="28" name="object 28"/>
          <p:cNvGrpSpPr/>
          <p:nvPr/>
        </p:nvGrpSpPr>
        <p:grpSpPr>
          <a:xfrm>
            <a:off x="3817529" y="10548449"/>
            <a:ext cx="659130" cy="38735"/>
            <a:chOff x="3817529" y="10548449"/>
            <a:chExt cx="659130" cy="38735"/>
          </a:xfrm>
        </p:grpSpPr>
        <p:sp>
          <p:nvSpPr>
            <p:cNvPr id="29" name="object 29"/>
            <p:cNvSpPr/>
            <p:nvPr/>
          </p:nvSpPr>
          <p:spPr>
            <a:xfrm>
              <a:off x="3817529" y="10567506"/>
              <a:ext cx="654050" cy="0"/>
            </a:xfrm>
            <a:custGeom>
              <a:avLst/>
              <a:gdLst/>
              <a:ahLst/>
              <a:cxnLst/>
              <a:rect l="l" t="t" r="r" b="b"/>
              <a:pathLst>
                <a:path w="654050">
                  <a:moveTo>
                    <a:pt x="0" y="0"/>
                  </a:moveTo>
                  <a:lnTo>
                    <a:pt x="653982" y="0"/>
                  </a:lnTo>
                </a:path>
              </a:pathLst>
            </a:custGeom>
            <a:ln w="9528">
              <a:solidFill>
                <a:srgbClr val="184E94"/>
              </a:solidFill>
            </a:ln>
          </p:spPr>
          <p:txBody>
            <a:bodyPr wrap="square" lIns="0" tIns="0" rIns="0" bIns="0" rtlCol="0"/>
            <a:lstStyle/>
            <a:p>
              <a:endParaRPr/>
            </a:p>
          </p:txBody>
        </p:sp>
        <p:sp>
          <p:nvSpPr>
            <p:cNvPr id="30" name="object 30"/>
            <p:cNvSpPr/>
            <p:nvPr/>
          </p:nvSpPr>
          <p:spPr>
            <a:xfrm>
              <a:off x="4452454" y="10553213"/>
              <a:ext cx="19685" cy="29209"/>
            </a:xfrm>
            <a:custGeom>
              <a:avLst/>
              <a:gdLst/>
              <a:ahLst/>
              <a:cxnLst/>
              <a:rect l="l" t="t" r="r" b="b"/>
              <a:pathLst>
                <a:path w="19685" h="29209">
                  <a:moveTo>
                    <a:pt x="0" y="0"/>
                  </a:moveTo>
                  <a:lnTo>
                    <a:pt x="19057" y="14292"/>
                  </a:lnTo>
                  <a:lnTo>
                    <a:pt x="0" y="28585"/>
                  </a:lnTo>
                </a:path>
              </a:pathLst>
            </a:custGeom>
            <a:ln w="9528">
              <a:solidFill>
                <a:srgbClr val="184E94"/>
              </a:solidFill>
            </a:ln>
          </p:spPr>
          <p:txBody>
            <a:bodyPr wrap="square" lIns="0" tIns="0" rIns="0" bIns="0" rtlCol="0"/>
            <a:lstStyle/>
            <a:p>
              <a:endParaRPr/>
            </a:p>
          </p:txBody>
        </p:sp>
      </p:grpSp>
      <p:sp>
        <p:nvSpPr>
          <p:cNvPr id="31" name="object 31"/>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7"/>
              </a:rPr>
              <a:t>www.csc-</a:t>
            </a:r>
            <a:r>
              <a:rPr sz="1050" spc="105" dirty="0">
                <a:solidFill>
                  <a:srgbClr val="184E94"/>
                </a:solidFill>
                <a:latin typeface="Arial"/>
                <a:cs typeface="Arial"/>
                <a:hlinkClick r:id="rId7"/>
              </a:rPr>
              <a:t>vietnam.vn</a:t>
            </a:r>
            <a:endParaRPr sz="1050">
              <a:latin typeface="Arial"/>
              <a:cs typeface="Arial"/>
            </a:endParaRPr>
          </a:p>
        </p:txBody>
      </p:sp>
      <p:sp>
        <p:nvSpPr>
          <p:cNvPr id="32" name="object 32"/>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15/20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solidFill>
        </p:spPr>
        <p:txBody>
          <a:bodyPr wrap="square" lIns="0" tIns="0" rIns="0" bIns="0" rtlCol="0"/>
          <a:lstStyle/>
          <a:p>
            <a:endParaRPr/>
          </a:p>
        </p:txBody>
      </p:sp>
      <p:sp>
        <p:nvSpPr>
          <p:cNvPr id="3" name="object 3"/>
          <p:cNvSpPr txBox="1">
            <a:spLocks noGrp="1"/>
          </p:cNvSpPr>
          <p:nvPr>
            <p:ph type="title"/>
          </p:nvPr>
        </p:nvSpPr>
        <p:spPr>
          <a:xfrm>
            <a:off x="484614" y="933559"/>
            <a:ext cx="6586220" cy="513715"/>
          </a:xfrm>
          <a:prstGeom prst="rect">
            <a:avLst/>
          </a:prstGeom>
        </p:spPr>
        <p:txBody>
          <a:bodyPr vert="horz" wrap="square" lIns="0" tIns="12700" rIns="0" bIns="0" rtlCol="0">
            <a:spAutoFit/>
          </a:bodyPr>
          <a:lstStyle/>
          <a:p>
            <a:pPr marL="12700">
              <a:lnSpc>
                <a:spcPct val="100000"/>
              </a:lnSpc>
              <a:spcBef>
                <a:spcPts val="100"/>
              </a:spcBef>
            </a:pPr>
            <a:r>
              <a:rPr spc="325" dirty="0"/>
              <a:t>KINH</a:t>
            </a:r>
            <a:r>
              <a:rPr spc="180" dirty="0"/>
              <a:t> </a:t>
            </a:r>
            <a:r>
              <a:rPr spc="240" dirty="0"/>
              <a:t>NGHIỆM</a:t>
            </a:r>
            <a:r>
              <a:rPr spc="185" dirty="0"/>
              <a:t> </a:t>
            </a:r>
            <a:r>
              <a:rPr spc="415" dirty="0"/>
              <a:t>CỦA</a:t>
            </a:r>
            <a:r>
              <a:rPr spc="185" dirty="0"/>
              <a:t> </a:t>
            </a:r>
            <a:r>
              <a:rPr spc="190" dirty="0"/>
              <a:t>NGƯỜI</a:t>
            </a:r>
            <a:r>
              <a:rPr spc="185" dirty="0"/>
              <a:t> </a:t>
            </a:r>
            <a:r>
              <a:rPr spc="395" dirty="0"/>
              <a:t>NHẬT</a:t>
            </a:r>
          </a:p>
        </p:txBody>
      </p:sp>
      <p:sp>
        <p:nvSpPr>
          <p:cNvPr id="4" name="object 4"/>
          <p:cNvSpPr txBox="1"/>
          <p:nvPr/>
        </p:nvSpPr>
        <p:spPr>
          <a:xfrm>
            <a:off x="871809" y="1444658"/>
            <a:ext cx="5812155" cy="407034"/>
          </a:xfrm>
          <a:prstGeom prst="rect">
            <a:avLst/>
          </a:prstGeom>
        </p:spPr>
        <p:txBody>
          <a:bodyPr vert="horz" wrap="square" lIns="0" tIns="12700" rIns="0" bIns="0" rtlCol="0">
            <a:spAutoFit/>
          </a:bodyPr>
          <a:lstStyle/>
          <a:p>
            <a:pPr marL="12700">
              <a:lnSpc>
                <a:spcPct val="100000"/>
              </a:lnSpc>
              <a:spcBef>
                <a:spcPts val="100"/>
              </a:spcBef>
            </a:pPr>
            <a:r>
              <a:rPr sz="2500" b="1" spc="120" dirty="0">
                <a:solidFill>
                  <a:srgbClr val="184E94"/>
                </a:solidFill>
                <a:latin typeface="Calibri"/>
                <a:cs typeface="Calibri"/>
              </a:rPr>
              <a:t>TỪ </a:t>
            </a:r>
            <a:r>
              <a:rPr sz="2500" b="1" spc="335" dirty="0">
                <a:solidFill>
                  <a:srgbClr val="184E94"/>
                </a:solidFill>
                <a:latin typeface="Calibri"/>
                <a:cs typeface="Calibri"/>
              </a:rPr>
              <a:t>KHÁCH</a:t>
            </a:r>
            <a:r>
              <a:rPr sz="2500" b="1" spc="125" dirty="0">
                <a:solidFill>
                  <a:srgbClr val="184E94"/>
                </a:solidFill>
                <a:latin typeface="Calibri"/>
                <a:cs typeface="Calibri"/>
              </a:rPr>
              <a:t> </a:t>
            </a:r>
            <a:r>
              <a:rPr sz="2500" b="1" spc="285" dirty="0">
                <a:solidFill>
                  <a:srgbClr val="184E94"/>
                </a:solidFill>
                <a:latin typeface="Calibri"/>
                <a:cs typeface="Calibri"/>
              </a:rPr>
              <a:t>HÀNG</a:t>
            </a:r>
            <a:r>
              <a:rPr sz="2500" b="1" spc="120" dirty="0">
                <a:solidFill>
                  <a:srgbClr val="184E94"/>
                </a:solidFill>
                <a:latin typeface="Calibri"/>
                <a:cs typeface="Calibri"/>
              </a:rPr>
              <a:t> </a:t>
            </a:r>
            <a:r>
              <a:rPr sz="2500" b="1" spc="180" dirty="0">
                <a:solidFill>
                  <a:srgbClr val="184E94"/>
                </a:solidFill>
                <a:latin typeface="Calibri"/>
                <a:cs typeface="Calibri"/>
              </a:rPr>
              <a:t>SỬ</a:t>
            </a:r>
            <a:r>
              <a:rPr sz="2500" b="1" spc="125" dirty="0">
                <a:solidFill>
                  <a:srgbClr val="184E94"/>
                </a:solidFill>
                <a:latin typeface="Calibri"/>
                <a:cs typeface="Calibri"/>
              </a:rPr>
              <a:t> </a:t>
            </a:r>
            <a:r>
              <a:rPr sz="2500" b="1" spc="245" dirty="0">
                <a:solidFill>
                  <a:srgbClr val="184E94"/>
                </a:solidFill>
                <a:latin typeface="Calibri"/>
                <a:cs typeface="Calibri"/>
              </a:rPr>
              <a:t>DỤNG</a:t>
            </a:r>
            <a:r>
              <a:rPr sz="2500" b="1" spc="125" dirty="0">
                <a:solidFill>
                  <a:srgbClr val="184E94"/>
                </a:solidFill>
                <a:latin typeface="Calibri"/>
                <a:cs typeface="Calibri"/>
              </a:rPr>
              <a:t> </a:t>
            </a:r>
            <a:r>
              <a:rPr sz="2500" b="1" spc="245" dirty="0">
                <a:solidFill>
                  <a:srgbClr val="184E94"/>
                </a:solidFill>
                <a:latin typeface="Calibri"/>
                <a:cs typeface="Calibri"/>
              </a:rPr>
              <a:t>CMAROX</a:t>
            </a:r>
            <a:endParaRPr sz="2500">
              <a:latin typeface="Calibri"/>
              <a:cs typeface="Calibri"/>
            </a:endParaRPr>
          </a:p>
        </p:txBody>
      </p:sp>
      <p:sp>
        <p:nvSpPr>
          <p:cNvPr id="5" name="object 5"/>
          <p:cNvSpPr txBox="1"/>
          <p:nvPr/>
        </p:nvSpPr>
        <p:spPr>
          <a:xfrm>
            <a:off x="2966665" y="6336021"/>
            <a:ext cx="1736725" cy="273685"/>
          </a:xfrm>
          <a:prstGeom prst="rect">
            <a:avLst/>
          </a:prstGeom>
        </p:spPr>
        <p:txBody>
          <a:bodyPr vert="horz" wrap="square" lIns="0" tIns="15875" rIns="0" bIns="0" rtlCol="0">
            <a:spAutoFit/>
          </a:bodyPr>
          <a:lstStyle/>
          <a:p>
            <a:pPr marL="12700">
              <a:lnSpc>
                <a:spcPct val="100000"/>
              </a:lnSpc>
              <a:spcBef>
                <a:spcPts val="125"/>
              </a:spcBef>
            </a:pPr>
            <a:r>
              <a:rPr sz="1600" b="1" i="1" spc="-95" dirty="0">
                <a:solidFill>
                  <a:srgbClr val="052F58"/>
                </a:solidFill>
                <a:latin typeface="Century Gothic"/>
                <a:cs typeface="Century Gothic"/>
              </a:rPr>
              <a:t>Cô</a:t>
            </a:r>
            <a:r>
              <a:rPr sz="1600" b="1" i="1" spc="85" dirty="0">
                <a:solidFill>
                  <a:srgbClr val="052F58"/>
                </a:solidFill>
                <a:latin typeface="Century Gothic"/>
                <a:cs typeface="Century Gothic"/>
              </a:rPr>
              <a:t> </a:t>
            </a:r>
            <a:r>
              <a:rPr sz="1600" b="1" i="1" dirty="0">
                <a:solidFill>
                  <a:srgbClr val="052F58"/>
                </a:solidFill>
                <a:latin typeface="Century Gothic"/>
                <a:cs typeface="Century Gothic"/>
              </a:rPr>
              <a:t>Anzai</a:t>
            </a:r>
            <a:r>
              <a:rPr sz="1600" b="1" i="1" spc="85" dirty="0">
                <a:solidFill>
                  <a:srgbClr val="052F58"/>
                </a:solidFill>
                <a:latin typeface="Century Gothic"/>
                <a:cs typeface="Century Gothic"/>
              </a:rPr>
              <a:t> </a:t>
            </a:r>
            <a:r>
              <a:rPr sz="1600" b="1" i="1" spc="-10" dirty="0">
                <a:solidFill>
                  <a:srgbClr val="052F58"/>
                </a:solidFill>
                <a:latin typeface="Century Gothic"/>
                <a:cs typeface="Century Gothic"/>
              </a:rPr>
              <a:t>(Tokyo)</a:t>
            </a:r>
            <a:endParaRPr sz="1600">
              <a:latin typeface="Century Gothic"/>
              <a:cs typeface="Century Gothic"/>
            </a:endParaRPr>
          </a:p>
        </p:txBody>
      </p:sp>
      <p:sp>
        <p:nvSpPr>
          <p:cNvPr id="6" name="object 6"/>
          <p:cNvSpPr txBox="1"/>
          <p:nvPr/>
        </p:nvSpPr>
        <p:spPr>
          <a:xfrm>
            <a:off x="2976492" y="10034732"/>
            <a:ext cx="1711960" cy="273685"/>
          </a:xfrm>
          <a:prstGeom prst="rect">
            <a:avLst/>
          </a:prstGeom>
        </p:spPr>
        <p:txBody>
          <a:bodyPr vert="horz" wrap="square" lIns="0" tIns="15875" rIns="0" bIns="0" rtlCol="0">
            <a:spAutoFit/>
          </a:bodyPr>
          <a:lstStyle/>
          <a:p>
            <a:pPr marL="12700">
              <a:lnSpc>
                <a:spcPct val="100000"/>
              </a:lnSpc>
              <a:spcBef>
                <a:spcPts val="125"/>
              </a:spcBef>
            </a:pPr>
            <a:r>
              <a:rPr sz="1600" b="1" i="1" spc="-95" dirty="0">
                <a:solidFill>
                  <a:srgbClr val="052F58"/>
                </a:solidFill>
                <a:latin typeface="Century Gothic"/>
                <a:cs typeface="Century Gothic"/>
              </a:rPr>
              <a:t>Cô</a:t>
            </a:r>
            <a:r>
              <a:rPr sz="1600" b="1" i="1" spc="25" dirty="0">
                <a:solidFill>
                  <a:srgbClr val="052F58"/>
                </a:solidFill>
                <a:latin typeface="Century Gothic"/>
                <a:cs typeface="Century Gothic"/>
              </a:rPr>
              <a:t> </a:t>
            </a:r>
            <a:r>
              <a:rPr sz="1600" b="1" i="1" dirty="0">
                <a:solidFill>
                  <a:srgbClr val="052F58"/>
                </a:solidFill>
                <a:latin typeface="Century Gothic"/>
                <a:cs typeface="Century Gothic"/>
              </a:rPr>
              <a:t>Endo</a:t>
            </a:r>
            <a:r>
              <a:rPr sz="1600" b="1" i="1" spc="25" dirty="0">
                <a:solidFill>
                  <a:srgbClr val="052F58"/>
                </a:solidFill>
                <a:latin typeface="Century Gothic"/>
                <a:cs typeface="Century Gothic"/>
              </a:rPr>
              <a:t> </a:t>
            </a:r>
            <a:r>
              <a:rPr sz="1600" b="1" i="1" spc="-10" dirty="0">
                <a:solidFill>
                  <a:srgbClr val="052F58"/>
                </a:solidFill>
                <a:latin typeface="Century Gothic"/>
                <a:cs typeface="Century Gothic"/>
              </a:rPr>
              <a:t>(Osaka)</a:t>
            </a:r>
            <a:endParaRPr sz="1600">
              <a:latin typeface="Century Gothic"/>
              <a:cs typeface="Century Gothic"/>
            </a:endParaRPr>
          </a:p>
        </p:txBody>
      </p:sp>
      <p:grpSp>
        <p:nvGrpSpPr>
          <p:cNvPr id="7" name="object 7"/>
          <p:cNvGrpSpPr/>
          <p:nvPr/>
        </p:nvGrpSpPr>
        <p:grpSpPr>
          <a:xfrm>
            <a:off x="369668" y="2998478"/>
            <a:ext cx="6832600" cy="3182620"/>
            <a:chOff x="369668" y="2998478"/>
            <a:chExt cx="6832600" cy="3182620"/>
          </a:xfrm>
        </p:grpSpPr>
        <p:pic>
          <p:nvPicPr>
            <p:cNvPr id="8" name="object 8"/>
            <p:cNvPicPr/>
            <p:nvPr/>
          </p:nvPicPr>
          <p:blipFill>
            <a:blip r:embed="rId2" cstate="print"/>
            <a:stretch>
              <a:fillRect/>
            </a:stretch>
          </p:blipFill>
          <p:spPr>
            <a:xfrm>
              <a:off x="1685360" y="3047245"/>
              <a:ext cx="962387" cy="667001"/>
            </a:xfrm>
            <a:prstGeom prst="rect">
              <a:avLst/>
            </a:prstGeom>
          </p:spPr>
        </p:pic>
        <p:pic>
          <p:nvPicPr>
            <p:cNvPr id="9" name="object 9"/>
            <p:cNvPicPr/>
            <p:nvPr/>
          </p:nvPicPr>
          <p:blipFill>
            <a:blip r:embed="rId3" cstate="print"/>
            <a:stretch>
              <a:fillRect/>
            </a:stretch>
          </p:blipFill>
          <p:spPr>
            <a:xfrm>
              <a:off x="3904001" y="3121354"/>
              <a:ext cx="819458" cy="1200602"/>
            </a:xfrm>
            <a:prstGeom prst="rect">
              <a:avLst/>
            </a:prstGeom>
          </p:spPr>
        </p:pic>
        <p:pic>
          <p:nvPicPr>
            <p:cNvPr id="10" name="object 10"/>
            <p:cNvPicPr/>
            <p:nvPr/>
          </p:nvPicPr>
          <p:blipFill>
            <a:blip r:embed="rId4" cstate="print"/>
            <a:stretch>
              <a:fillRect/>
            </a:stretch>
          </p:blipFill>
          <p:spPr>
            <a:xfrm>
              <a:off x="369668" y="2998478"/>
              <a:ext cx="6831998" cy="3182549"/>
            </a:xfrm>
            <a:prstGeom prst="rect">
              <a:avLst/>
            </a:prstGeom>
          </p:spPr>
        </p:pic>
      </p:grpSp>
      <p:sp>
        <p:nvSpPr>
          <p:cNvPr id="11" name="object 11"/>
          <p:cNvSpPr txBox="1"/>
          <p:nvPr/>
        </p:nvSpPr>
        <p:spPr>
          <a:xfrm>
            <a:off x="578819" y="4837028"/>
            <a:ext cx="265430" cy="885825"/>
          </a:xfrm>
          <a:prstGeom prst="rect">
            <a:avLst/>
          </a:prstGeom>
        </p:spPr>
        <p:txBody>
          <a:bodyPr vert="horz" wrap="square" lIns="0" tIns="27305" rIns="0" bIns="0" rtlCol="0">
            <a:spAutoFit/>
          </a:bodyPr>
          <a:lstStyle/>
          <a:p>
            <a:pPr marL="12700" marR="5080" indent="21590" algn="just">
              <a:lnSpc>
                <a:spcPct val="92400"/>
              </a:lnSpc>
              <a:spcBef>
                <a:spcPts val="215"/>
              </a:spcBef>
            </a:pPr>
            <a:r>
              <a:rPr sz="1200" spc="-25" dirty="0">
                <a:solidFill>
                  <a:srgbClr val="090E0F"/>
                </a:solidFill>
                <a:latin typeface="Calibri"/>
                <a:cs typeface="Calibri"/>
              </a:rPr>
              <a:t>Mẹ ơi con dậy rồi</a:t>
            </a:r>
            <a:endParaRPr sz="1200">
              <a:latin typeface="Calibri"/>
              <a:cs typeface="Calibri"/>
            </a:endParaRPr>
          </a:p>
        </p:txBody>
      </p:sp>
      <p:sp>
        <p:nvSpPr>
          <p:cNvPr id="12" name="object 12"/>
          <p:cNvSpPr txBox="1"/>
          <p:nvPr/>
        </p:nvSpPr>
        <p:spPr>
          <a:xfrm>
            <a:off x="504332" y="3200550"/>
            <a:ext cx="521970" cy="1054735"/>
          </a:xfrm>
          <a:prstGeom prst="rect">
            <a:avLst/>
          </a:prstGeom>
        </p:spPr>
        <p:txBody>
          <a:bodyPr vert="horz" wrap="square" lIns="0" tIns="27305" rIns="0" bIns="0" rtlCol="0">
            <a:spAutoFit/>
          </a:bodyPr>
          <a:lstStyle/>
          <a:p>
            <a:pPr marL="12700" marR="5080" indent="6985" algn="ctr">
              <a:lnSpc>
                <a:spcPct val="92400"/>
              </a:lnSpc>
              <a:spcBef>
                <a:spcPts val="215"/>
              </a:spcBef>
            </a:pPr>
            <a:r>
              <a:rPr sz="1200" dirty="0">
                <a:solidFill>
                  <a:srgbClr val="090E0F"/>
                </a:solidFill>
                <a:latin typeface="Calibri"/>
                <a:cs typeface="Calibri"/>
              </a:rPr>
              <a:t>Con</a:t>
            </a:r>
            <a:r>
              <a:rPr sz="1200" spc="-10" dirty="0">
                <a:solidFill>
                  <a:srgbClr val="090E0F"/>
                </a:solidFill>
                <a:latin typeface="Calibri"/>
                <a:cs typeface="Calibri"/>
              </a:rPr>
              <a:t> </a:t>
            </a:r>
            <a:r>
              <a:rPr sz="1200" spc="-25" dirty="0">
                <a:solidFill>
                  <a:srgbClr val="090E0F"/>
                </a:solidFill>
                <a:latin typeface="Calibri"/>
                <a:cs typeface="Calibri"/>
              </a:rPr>
              <a:t>gái </a:t>
            </a:r>
            <a:r>
              <a:rPr sz="1200" dirty="0">
                <a:solidFill>
                  <a:srgbClr val="090E0F"/>
                </a:solidFill>
                <a:latin typeface="Calibri"/>
                <a:cs typeface="Calibri"/>
              </a:rPr>
              <a:t>tôi</a:t>
            </a:r>
            <a:r>
              <a:rPr sz="1200" spc="-5" dirty="0">
                <a:solidFill>
                  <a:srgbClr val="090E0F"/>
                </a:solidFill>
                <a:latin typeface="Calibri"/>
                <a:cs typeface="Calibri"/>
              </a:rPr>
              <a:t> </a:t>
            </a:r>
            <a:r>
              <a:rPr sz="1200" spc="-20" dirty="0">
                <a:solidFill>
                  <a:srgbClr val="090E0F"/>
                </a:solidFill>
                <a:latin typeface="Calibri"/>
                <a:cs typeface="Calibri"/>
              </a:rPr>
              <a:t>sáng </a:t>
            </a:r>
            <a:r>
              <a:rPr sz="1200" spc="-10" dirty="0">
                <a:solidFill>
                  <a:srgbClr val="090E0F"/>
                </a:solidFill>
                <a:latin typeface="Calibri"/>
                <a:cs typeface="Calibri"/>
              </a:rPr>
              <a:t>thường </a:t>
            </a:r>
            <a:r>
              <a:rPr sz="1200" spc="-25" dirty="0">
                <a:solidFill>
                  <a:srgbClr val="090E0F"/>
                </a:solidFill>
                <a:latin typeface="Calibri"/>
                <a:cs typeface="Calibri"/>
              </a:rPr>
              <a:t>mệt</a:t>
            </a:r>
            <a:r>
              <a:rPr sz="1200" spc="500" dirty="0">
                <a:solidFill>
                  <a:srgbClr val="090E0F"/>
                </a:solidFill>
                <a:latin typeface="Calibri"/>
                <a:cs typeface="Calibri"/>
              </a:rPr>
              <a:t> </a:t>
            </a:r>
            <a:r>
              <a:rPr sz="1200" dirty="0">
                <a:solidFill>
                  <a:srgbClr val="090E0F"/>
                </a:solidFill>
                <a:latin typeface="Calibri"/>
                <a:cs typeface="Calibri"/>
              </a:rPr>
              <a:t>khó</a:t>
            </a:r>
            <a:r>
              <a:rPr sz="1200" spc="-5" dirty="0">
                <a:solidFill>
                  <a:srgbClr val="090E0F"/>
                </a:solidFill>
                <a:latin typeface="Calibri"/>
                <a:cs typeface="Calibri"/>
              </a:rPr>
              <a:t> </a:t>
            </a:r>
            <a:r>
              <a:rPr sz="1200" spc="-25" dirty="0">
                <a:solidFill>
                  <a:srgbClr val="090E0F"/>
                </a:solidFill>
                <a:latin typeface="Calibri"/>
                <a:cs typeface="Calibri"/>
              </a:rPr>
              <a:t>dậy nổi</a:t>
            </a:r>
            <a:endParaRPr sz="1200">
              <a:latin typeface="Calibri"/>
              <a:cs typeface="Calibri"/>
            </a:endParaRPr>
          </a:p>
        </p:txBody>
      </p:sp>
      <p:sp>
        <p:nvSpPr>
          <p:cNvPr id="13" name="object 13"/>
          <p:cNvSpPr txBox="1"/>
          <p:nvPr/>
        </p:nvSpPr>
        <p:spPr>
          <a:xfrm>
            <a:off x="1172973" y="4695194"/>
            <a:ext cx="934085" cy="349250"/>
          </a:xfrm>
          <a:prstGeom prst="rect">
            <a:avLst/>
          </a:prstGeom>
        </p:spPr>
        <p:txBody>
          <a:bodyPr vert="horz" wrap="square" lIns="0" tIns="57785" rIns="0" bIns="0" rtlCol="0">
            <a:spAutoFit/>
          </a:bodyPr>
          <a:lstStyle/>
          <a:p>
            <a:pPr marL="12700" marR="5080">
              <a:lnSpc>
                <a:spcPct val="76000"/>
              </a:lnSpc>
              <a:spcBef>
                <a:spcPts val="455"/>
              </a:spcBef>
            </a:pPr>
            <a:r>
              <a:rPr sz="1200" dirty="0">
                <a:solidFill>
                  <a:srgbClr val="090E0F"/>
                </a:solidFill>
                <a:latin typeface="Calibri"/>
                <a:cs typeface="Calibri"/>
              </a:rPr>
              <a:t>Sáng</a:t>
            </a:r>
            <a:r>
              <a:rPr sz="1200" spc="160" dirty="0">
                <a:solidFill>
                  <a:srgbClr val="090E0F"/>
                </a:solidFill>
                <a:latin typeface="Calibri"/>
                <a:cs typeface="Calibri"/>
              </a:rPr>
              <a:t> </a:t>
            </a:r>
            <a:r>
              <a:rPr sz="1200" dirty="0">
                <a:solidFill>
                  <a:srgbClr val="090E0F"/>
                </a:solidFill>
                <a:latin typeface="Calibri"/>
                <a:cs typeface="Calibri"/>
              </a:rPr>
              <a:t>hôm</a:t>
            </a:r>
            <a:r>
              <a:rPr sz="1200" spc="165" dirty="0">
                <a:solidFill>
                  <a:srgbClr val="090E0F"/>
                </a:solidFill>
                <a:latin typeface="Calibri"/>
                <a:cs typeface="Calibri"/>
              </a:rPr>
              <a:t> </a:t>
            </a:r>
            <a:r>
              <a:rPr sz="1200" spc="-25" dirty="0">
                <a:solidFill>
                  <a:srgbClr val="090E0F"/>
                </a:solidFill>
                <a:latin typeface="Calibri"/>
                <a:cs typeface="Calibri"/>
              </a:rPr>
              <a:t>sau </a:t>
            </a:r>
            <a:r>
              <a:rPr sz="1200" dirty="0">
                <a:solidFill>
                  <a:srgbClr val="090E0F"/>
                </a:solidFill>
                <a:latin typeface="Calibri"/>
                <a:cs typeface="Calibri"/>
              </a:rPr>
              <a:t>tôi</a:t>
            </a:r>
            <a:r>
              <a:rPr sz="1200" spc="-5" dirty="0">
                <a:solidFill>
                  <a:srgbClr val="090E0F"/>
                </a:solidFill>
                <a:latin typeface="Calibri"/>
                <a:cs typeface="Calibri"/>
              </a:rPr>
              <a:t> </a:t>
            </a:r>
            <a:r>
              <a:rPr sz="1200" dirty="0">
                <a:solidFill>
                  <a:srgbClr val="090E0F"/>
                </a:solidFill>
                <a:latin typeface="Calibri"/>
                <a:cs typeface="Calibri"/>
              </a:rPr>
              <a:t>ngạc</a:t>
            </a:r>
            <a:r>
              <a:rPr sz="1200" spc="-5" dirty="0">
                <a:solidFill>
                  <a:srgbClr val="090E0F"/>
                </a:solidFill>
                <a:latin typeface="Calibri"/>
                <a:cs typeface="Calibri"/>
              </a:rPr>
              <a:t> </a:t>
            </a:r>
            <a:r>
              <a:rPr sz="1200" spc="-10" dirty="0">
                <a:solidFill>
                  <a:srgbClr val="090E0F"/>
                </a:solidFill>
                <a:latin typeface="Calibri"/>
                <a:cs typeface="Calibri"/>
              </a:rPr>
              <a:t>nhiên</a:t>
            </a:r>
            <a:endParaRPr sz="1200">
              <a:latin typeface="Calibri"/>
              <a:cs typeface="Calibri"/>
            </a:endParaRPr>
          </a:p>
        </p:txBody>
      </p:sp>
      <p:sp>
        <p:nvSpPr>
          <p:cNvPr id="14" name="object 14"/>
          <p:cNvSpPr txBox="1"/>
          <p:nvPr/>
        </p:nvSpPr>
        <p:spPr>
          <a:xfrm>
            <a:off x="3975148" y="3160971"/>
            <a:ext cx="746125" cy="1121410"/>
          </a:xfrm>
          <a:prstGeom prst="rect">
            <a:avLst/>
          </a:prstGeom>
        </p:spPr>
        <p:txBody>
          <a:bodyPr vert="horz" wrap="square" lIns="0" tIns="15240" rIns="0" bIns="0" rtlCol="0">
            <a:spAutoFit/>
          </a:bodyPr>
          <a:lstStyle/>
          <a:p>
            <a:pPr marL="12700" marR="5080">
              <a:lnSpc>
                <a:spcPct val="100000"/>
              </a:lnSpc>
              <a:spcBef>
                <a:spcPts val="120"/>
              </a:spcBef>
            </a:pPr>
            <a:r>
              <a:rPr sz="1200" spc="-565" dirty="0">
                <a:solidFill>
                  <a:srgbClr val="201F20"/>
                </a:solidFill>
                <a:latin typeface="Calibri"/>
                <a:cs typeface="Calibri"/>
              </a:rPr>
              <a:t>T</a:t>
            </a:r>
            <a:r>
              <a:rPr sz="950" spc="20" dirty="0">
                <a:solidFill>
                  <a:srgbClr val="FFFFFF"/>
                </a:solidFill>
                <a:latin typeface="Calibri"/>
                <a:cs typeface="Calibri"/>
              </a:rPr>
              <a:t>T</a:t>
            </a:r>
            <a:r>
              <a:rPr sz="1200" spc="-615" dirty="0">
                <a:solidFill>
                  <a:srgbClr val="201F20"/>
                </a:solidFill>
                <a:latin typeface="Calibri"/>
                <a:cs typeface="Calibri"/>
              </a:rPr>
              <a:t>ô</a:t>
            </a:r>
            <a:r>
              <a:rPr sz="1200" spc="20" dirty="0">
                <a:solidFill>
                  <a:srgbClr val="FFFFFF"/>
                </a:solidFill>
                <a:latin typeface="Calibri"/>
                <a:cs typeface="Calibri"/>
              </a:rPr>
              <a:t>ô</a:t>
            </a:r>
            <a:r>
              <a:rPr sz="1200" spc="25" dirty="0">
                <a:solidFill>
                  <a:srgbClr val="201F20"/>
                </a:solidFill>
                <a:latin typeface="Calibri"/>
                <a:cs typeface="Calibri"/>
              </a:rPr>
              <a:t>i</a:t>
            </a:r>
            <a:r>
              <a:rPr sz="1200" spc="15" dirty="0">
                <a:solidFill>
                  <a:srgbClr val="201F20"/>
                </a:solidFill>
                <a:latin typeface="Calibri"/>
                <a:cs typeface="Calibri"/>
              </a:rPr>
              <a:t> </a:t>
            </a:r>
            <a:r>
              <a:rPr sz="1200" dirty="0">
                <a:solidFill>
                  <a:srgbClr val="201F20"/>
                </a:solidFill>
                <a:latin typeface="Calibri"/>
                <a:cs typeface="Calibri"/>
              </a:rPr>
              <a:t>cho</a:t>
            </a:r>
            <a:r>
              <a:rPr sz="1200" spc="15" dirty="0">
                <a:solidFill>
                  <a:srgbClr val="201F20"/>
                </a:solidFill>
                <a:latin typeface="Calibri"/>
                <a:cs typeface="Calibri"/>
              </a:rPr>
              <a:t> </a:t>
            </a:r>
            <a:r>
              <a:rPr sz="1200" spc="5" dirty="0">
                <a:solidFill>
                  <a:srgbClr val="201F20"/>
                </a:solidFill>
                <a:latin typeface="Calibri"/>
                <a:cs typeface="Calibri"/>
              </a:rPr>
              <a:t>co</a:t>
            </a:r>
            <a:r>
              <a:rPr sz="1200" spc="-630" dirty="0">
                <a:solidFill>
                  <a:srgbClr val="201F20"/>
                </a:solidFill>
                <a:latin typeface="Calibri"/>
                <a:cs typeface="Calibri"/>
              </a:rPr>
              <a:t>n</a:t>
            </a:r>
            <a:r>
              <a:rPr sz="1200" spc="10" dirty="0">
                <a:solidFill>
                  <a:srgbClr val="FFFFFF"/>
                </a:solidFill>
                <a:latin typeface="Calibri"/>
                <a:cs typeface="Calibri"/>
              </a:rPr>
              <a:t>n</a:t>
            </a:r>
            <a:r>
              <a:rPr sz="1200" spc="500" dirty="0">
                <a:solidFill>
                  <a:srgbClr val="FFFFFF"/>
                </a:solidFill>
                <a:latin typeface="Calibri"/>
                <a:cs typeface="Calibri"/>
              </a:rPr>
              <a:t> </a:t>
            </a:r>
            <a:r>
              <a:rPr sz="1200" spc="-5" dirty="0">
                <a:solidFill>
                  <a:srgbClr val="201F20"/>
                </a:solidFill>
                <a:latin typeface="Calibri"/>
                <a:cs typeface="Calibri"/>
              </a:rPr>
              <a:t>g</a:t>
            </a:r>
            <a:r>
              <a:rPr sz="1200" spc="-580" dirty="0">
                <a:solidFill>
                  <a:srgbClr val="201F20"/>
                </a:solidFill>
                <a:latin typeface="Calibri"/>
                <a:cs typeface="Calibri"/>
              </a:rPr>
              <a:t>á</a:t>
            </a:r>
            <a:r>
              <a:rPr sz="1200" spc="-5" dirty="0">
                <a:solidFill>
                  <a:srgbClr val="FFFFFF"/>
                </a:solidFill>
                <a:latin typeface="Calibri"/>
                <a:cs typeface="Calibri"/>
              </a:rPr>
              <a:t>á</a:t>
            </a:r>
            <a:r>
              <a:rPr sz="1200" spc="-285" dirty="0">
                <a:solidFill>
                  <a:srgbClr val="201F20"/>
                </a:solidFill>
                <a:latin typeface="Calibri"/>
                <a:cs typeface="Calibri"/>
              </a:rPr>
              <a:t>i</a:t>
            </a:r>
            <a:r>
              <a:rPr sz="1200" dirty="0">
                <a:solidFill>
                  <a:srgbClr val="FFFFFF"/>
                </a:solidFill>
                <a:latin typeface="Calibri"/>
                <a:cs typeface="Calibri"/>
              </a:rPr>
              <a:t>i</a:t>
            </a:r>
            <a:r>
              <a:rPr sz="1200" spc="10" dirty="0">
                <a:solidFill>
                  <a:srgbClr val="FFFFFF"/>
                </a:solidFill>
                <a:latin typeface="Calibri"/>
                <a:cs typeface="Calibri"/>
              </a:rPr>
              <a:t> </a:t>
            </a:r>
            <a:r>
              <a:rPr sz="1200" spc="-15" dirty="0">
                <a:solidFill>
                  <a:srgbClr val="201F20"/>
                </a:solidFill>
                <a:latin typeface="Calibri"/>
                <a:cs typeface="Calibri"/>
              </a:rPr>
              <a:t>u</a:t>
            </a:r>
            <a:r>
              <a:rPr sz="1200" spc="-650" dirty="0">
                <a:solidFill>
                  <a:srgbClr val="201F20"/>
                </a:solidFill>
                <a:latin typeface="Calibri"/>
                <a:cs typeface="Calibri"/>
              </a:rPr>
              <a:t>ố</a:t>
            </a:r>
            <a:r>
              <a:rPr sz="1100" spc="-15" dirty="0">
                <a:solidFill>
                  <a:srgbClr val="FFFFFF"/>
                </a:solidFill>
                <a:latin typeface="Arial"/>
                <a:cs typeface="Arial"/>
              </a:rPr>
              <a:t>ố</a:t>
            </a:r>
            <a:r>
              <a:rPr sz="1200" spc="-650" dirty="0">
                <a:solidFill>
                  <a:srgbClr val="201F20"/>
                </a:solidFill>
                <a:latin typeface="Calibri"/>
                <a:cs typeface="Calibri"/>
              </a:rPr>
              <a:t>n</a:t>
            </a:r>
            <a:r>
              <a:rPr sz="1200" spc="-15" dirty="0">
                <a:solidFill>
                  <a:srgbClr val="FFFFFF"/>
                </a:solidFill>
                <a:latin typeface="Calibri"/>
                <a:cs typeface="Calibri"/>
              </a:rPr>
              <a:t>n</a:t>
            </a:r>
            <a:r>
              <a:rPr sz="1200" spc="-580" dirty="0">
                <a:solidFill>
                  <a:srgbClr val="201F20"/>
                </a:solidFill>
                <a:latin typeface="Calibri"/>
                <a:cs typeface="Calibri"/>
              </a:rPr>
              <a:t>g</a:t>
            </a:r>
            <a:r>
              <a:rPr sz="1200" spc="-10" dirty="0">
                <a:solidFill>
                  <a:srgbClr val="FFFFFF"/>
                </a:solidFill>
                <a:latin typeface="Calibri"/>
                <a:cs typeface="Calibri"/>
              </a:rPr>
              <a:t>g</a:t>
            </a:r>
            <a:r>
              <a:rPr sz="1200" spc="500" dirty="0">
                <a:solidFill>
                  <a:srgbClr val="FFFFFF"/>
                </a:solidFill>
                <a:latin typeface="Calibri"/>
                <a:cs typeface="Calibri"/>
              </a:rPr>
              <a:t> </a:t>
            </a:r>
            <a:r>
              <a:rPr sz="1200" spc="-635" dirty="0">
                <a:solidFill>
                  <a:srgbClr val="201F20"/>
                </a:solidFill>
                <a:latin typeface="Calibri"/>
                <a:cs typeface="Calibri"/>
              </a:rPr>
              <a:t>n</a:t>
            </a:r>
            <a:r>
              <a:rPr sz="1200" dirty="0">
                <a:solidFill>
                  <a:srgbClr val="FFFFFF"/>
                </a:solidFill>
                <a:latin typeface="Calibri"/>
                <a:cs typeface="Calibri"/>
              </a:rPr>
              <a:t>n</a:t>
            </a:r>
            <a:r>
              <a:rPr sz="1100" spc="-745" dirty="0">
                <a:solidFill>
                  <a:srgbClr val="FFFFFF"/>
                </a:solidFill>
                <a:latin typeface="Arial"/>
                <a:cs typeface="Arial"/>
              </a:rPr>
              <a:t>ư</a:t>
            </a:r>
            <a:r>
              <a:rPr sz="1200" dirty="0">
                <a:solidFill>
                  <a:srgbClr val="201F20"/>
                </a:solidFill>
                <a:latin typeface="Calibri"/>
                <a:cs typeface="Calibri"/>
              </a:rPr>
              <a:t>ư</a:t>
            </a:r>
            <a:r>
              <a:rPr sz="1100" spc="-730" dirty="0">
                <a:solidFill>
                  <a:srgbClr val="FFFFFF"/>
                </a:solidFill>
                <a:latin typeface="Arial"/>
                <a:cs typeface="Arial"/>
              </a:rPr>
              <a:t>ớ</a:t>
            </a:r>
            <a:r>
              <a:rPr sz="1200" dirty="0">
                <a:solidFill>
                  <a:srgbClr val="201F20"/>
                </a:solidFill>
                <a:latin typeface="Calibri"/>
                <a:cs typeface="Calibri"/>
              </a:rPr>
              <a:t>ớ</a:t>
            </a:r>
            <a:r>
              <a:rPr sz="1200" spc="5" dirty="0">
                <a:solidFill>
                  <a:srgbClr val="201F20"/>
                </a:solidFill>
                <a:latin typeface="Calibri"/>
                <a:cs typeface="Calibri"/>
              </a:rPr>
              <a:t>c </a:t>
            </a:r>
            <a:r>
              <a:rPr sz="1200" spc="60" dirty="0">
                <a:solidFill>
                  <a:srgbClr val="201F20"/>
                </a:solidFill>
                <a:latin typeface="Calibri"/>
                <a:cs typeface="Calibri"/>
              </a:rPr>
              <a:t>u</a:t>
            </a:r>
            <a:r>
              <a:rPr sz="1100" spc="-550" dirty="0">
                <a:solidFill>
                  <a:srgbClr val="FFFFFF"/>
                </a:solidFill>
                <a:latin typeface="Arial"/>
                <a:cs typeface="Arial"/>
              </a:rPr>
              <a:t>ố</a:t>
            </a:r>
            <a:r>
              <a:rPr sz="1200" spc="60" dirty="0">
                <a:solidFill>
                  <a:srgbClr val="201F20"/>
                </a:solidFill>
                <a:latin typeface="Calibri"/>
                <a:cs typeface="Calibri"/>
              </a:rPr>
              <a:t>ốn</a:t>
            </a:r>
            <a:r>
              <a:rPr sz="1200" spc="65" dirty="0">
                <a:solidFill>
                  <a:srgbClr val="201F20"/>
                </a:solidFill>
                <a:latin typeface="Calibri"/>
                <a:cs typeface="Calibri"/>
              </a:rPr>
              <a:t>g</a:t>
            </a:r>
            <a:r>
              <a:rPr sz="1200" spc="-65" dirty="0">
                <a:solidFill>
                  <a:srgbClr val="201F20"/>
                </a:solidFill>
                <a:latin typeface="Calibri"/>
                <a:cs typeface="Calibri"/>
              </a:rPr>
              <a:t> </a:t>
            </a:r>
            <a:r>
              <a:rPr sz="1200" spc="-600" dirty="0">
                <a:solidFill>
                  <a:srgbClr val="201F20"/>
                </a:solidFill>
                <a:latin typeface="Calibri"/>
                <a:cs typeface="Calibri"/>
              </a:rPr>
              <a:t>C</a:t>
            </a:r>
            <a:r>
              <a:rPr sz="950" spc="45" dirty="0">
                <a:solidFill>
                  <a:srgbClr val="FFFFFF"/>
                </a:solidFill>
                <a:latin typeface="Calibri"/>
                <a:cs typeface="Calibri"/>
              </a:rPr>
              <a:t>C</a:t>
            </a:r>
            <a:r>
              <a:rPr sz="1200" spc="-985" dirty="0">
                <a:solidFill>
                  <a:srgbClr val="201F20"/>
                </a:solidFill>
                <a:latin typeface="Calibri"/>
                <a:cs typeface="Calibri"/>
              </a:rPr>
              <a:t>M</a:t>
            </a:r>
            <a:r>
              <a:rPr sz="950" spc="45" dirty="0">
                <a:solidFill>
                  <a:srgbClr val="FFFFFF"/>
                </a:solidFill>
                <a:latin typeface="Calibri"/>
                <a:cs typeface="Calibri"/>
              </a:rPr>
              <a:t>M</a:t>
            </a:r>
            <a:r>
              <a:rPr sz="950" spc="-505" dirty="0">
                <a:solidFill>
                  <a:srgbClr val="FFFFFF"/>
                </a:solidFill>
                <a:latin typeface="Calibri"/>
                <a:cs typeface="Calibri"/>
              </a:rPr>
              <a:t>A</a:t>
            </a:r>
            <a:r>
              <a:rPr sz="1200" spc="45" dirty="0">
                <a:solidFill>
                  <a:srgbClr val="201F20"/>
                </a:solidFill>
                <a:latin typeface="Calibri"/>
                <a:cs typeface="Calibri"/>
              </a:rPr>
              <a:t>A</a:t>
            </a:r>
            <a:r>
              <a:rPr sz="950" spc="-470" dirty="0">
                <a:solidFill>
                  <a:srgbClr val="FFFFFF"/>
                </a:solidFill>
                <a:latin typeface="Calibri"/>
                <a:cs typeface="Calibri"/>
              </a:rPr>
              <a:t>R</a:t>
            </a:r>
            <a:r>
              <a:rPr sz="1200" spc="45" dirty="0">
                <a:solidFill>
                  <a:srgbClr val="201F20"/>
                </a:solidFill>
                <a:latin typeface="Calibri"/>
                <a:cs typeface="Calibri"/>
              </a:rPr>
              <a:t>R</a:t>
            </a:r>
            <a:r>
              <a:rPr sz="1200" spc="-755" dirty="0">
                <a:solidFill>
                  <a:srgbClr val="201F20"/>
                </a:solidFill>
                <a:latin typeface="Calibri"/>
                <a:cs typeface="Calibri"/>
              </a:rPr>
              <a:t>O</a:t>
            </a:r>
            <a:r>
              <a:rPr sz="950" spc="45" dirty="0">
                <a:solidFill>
                  <a:srgbClr val="FFFFFF"/>
                </a:solidFill>
                <a:latin typeface="Calibri"/>
                <a:cs typeface="Calibri"/>
              </a:rPr>
              <a:t>O</a:t>
            </a:r>
            <a:r>
              <a:rPr sz="1200" spc="-580" dirty="0">
                <a:solidFill>
                  <a:srgbClr val="201F20"/>
                </a:solidFill>
                <a:latin typeface="Calibri"/>
                <a:cs typeface="Calibri"/>
              </a:rPr>
              <a:t>X</a:t>
            </a:r>
            <a:r>
              <a:rPr sz="950" spc="50" dirty="0">
                <a:solidFill>
                  <a:srgbClr val="FFFFFF"/>
                </a:solidFill>
                <a:latin typeface="Calibri"/>
                <a:cs typeface="Calibri"/>
              </a:rPr>
              <a:t>X</a:t>
            </a:r>
            <a:endParaRPr sz="950">
              <a:latin typeface="Calibri"/>
              <a:cs typeface="Calibri"/>
            </a:endParaRPr>
          </a:p>
          <a:p>
            <a:pPr marL="12700" marR="169545">
              <a:lnSpc>
                <a:spcPts val="1430"/>
              </a:lnSpc>
              <a:spcBef>
                <a:spcPts val="25"/>
              </a:spcBef>
            </a:pPr>
            <a:r>
              <a:rPr sz="1200" dirty="0">
                <a:solidFill>
                  <a:srgbClr val="201F20"/>
                </a:solidFill>
                <a:latin typeface="Calibri"/>
                <a:cs typeface="Calibri"/>
              </a:rPr>
              <a:t>mà</a:t>
            </a:r>
            <a:r>
              <a:rPr sz="1200" spc="10" dirty="0">
                <a:solidFill>
                  <a:srgbClr val="201F20"/>
                </a:solidFill>
                <a:latin typeface="Calibri"/>
                <a:cs typeface="Calibri"/>
              </a:rPr>
              <a:t> </a:t>
            </a:r>
            <a:r>
              <a:rPr sz="1200" dirty="0">
                <a:solidFill>
                  <a:srgbClr val="201F20"/>
                </a:solidFill>
                <a:latin typeface="Calibri"/>
                <a:cs typeface="Calibri"/>
              </a:rPr>
              <a:t>m</a:t>
            </a:r>
            <a:r>
              <a:rPr sz="1200" spc="-280" dirty="0">
                <a:solidFill>
                  <a:srgbClr val="201F20"/>
                </a:solidFill>
                <a:latin typeface="Calibri"/>
                <a:cs typeface="Calibri"/>
              </a:rPr>
              <a:t>ì</a:t>
            </a:r>
            <a:r>
              <a:rPr sz="1200" dirty="0">
                <a:solidFill>
                  <a:srgbClr val="FFFFFF"/>
                </a:solidFill>
                <a:latin typeface="Calibri"/>
                <a:cs typeface="Calibri"/>
              </a:rPr>
              <a:t>ì</a:t>
            </a:r>
            <a:r>
              <a:rPr sz="1200" spc="-635" dirty="0">
                <a:solidFill>
                  <a:srgbClr val="201F20"/>
                </a:solidFill>
                <a:latin typeface="Calibri"/>
                <a:cs typeface="Calibri"/>
              </a:rPr>
              <a:t>n</a:t>
            </a:r>
            <a:r>
              <a:rPr sz="1200" dirty="0">
                <a:solidFill>
                  <a:srgbClr val="FFFFFF"/>
                </a:solidFill>
                <a:latin typeface="Calibri"/>
                <a:cs typeface="Calibri"/>
              </a:rPr>
              <a:t>n</a:t>
            </a:r>
            <a:r>
              <a:rPr sz="1200" spc="5" dirty="0">
                <a:solidFill>
                  <a:srgbClr val="201F20"/>
                </a:solidFill>
                <a:latin typeface="Calibri"/>
                <a:cs typeface="Calibri"/>
              </a:rPr>
              <a:t>h</a:t>
            </a:r>
            <a:r>
              <a:rPr sz="1200" spc="-10" dirty="0">
                <a:solidFill>
                  <a:srgbClr val="201F20"/>
                </a:solidFill>
                <a:latin typeface="Calibri"/>
                <a:cs typeface="Calibri"/>
              </a:rPr>
              <a:t> thích</a:t>
            </a:r>
            <a:endParaRPr sz="1200">
              <a:latin typeface="Calibri"/>
              <a:cs typeface="Calibri"/>
            </a:endParaRPr>
          </a:p>
        </p:txBody>
      </p:sp>
      <p:sp>
        <p:nvSpPr>
          <p:cNvPr id="15" name="object 15"/>
          <p:cNvSpPr txBox="1"/>
          <p:nvPr/>
        </p:nvSpPr>
        <p:spPr>
          <a:xfrm>
            <a:off x="3156949" y="3272385"/>
            <a:ext cx="462280" cy="886460"/>
          </a:xfrm>
          <a:prstGeom prst="rect">
            <a:avLst/>
          </a:prstGeom>
        </p:spPr>
        <p:txBody>
          <a:bodyPr vert="horz" wrap="square" lIns="0" tIns="22860" rIns="0" bIns="0" rtlCol="0">
            <a:spAutoFit/>
          </a:bodyPr>
          <a:lstStyle/>
          <a:p>
            <a:pPr marL="12700" marR="5080" algn="ctr">
              <a:lnSpc>
                <a:spcPts val="1120"/>
              </a:lnSpc>
              <a:spcBef>
                <a:spcPts val="180"/>
              </a:spcBef>
            </a:pPr>
            <a:r>
              <a:rPr sz="950" spc="-20" dirty="0">
                <a:solidFill>
                  <a:srgbClr val="090E0F"/>
                </a:solidFill>
                <a:latin typeface="Calibri"/>
                <a:cs typeface="Calibri"/>
              </a:rPr>
              <a:t>Buồn</a:t>
            </a:r>
            <a:r>
              <a:rPr sz="950" spc="500" dirty="0">
                <a:solidFill>
                  <a:srgbClr val="090E0F"/>
                </a:solidFill>
                <a:latin typeface="Calibri"/>
                <a:cs typeface="Calibri"/>
              </a:rPr>
              <a:t> </a:t>
            </a:r>
            <a:r>
              <a:rPr sz="950" dirty="0">
                <a:solidFill>
                  <a:srgbClr val="090E0F"/>
                </a:solidFill>
                <a:latin typeface="Calibri"/>
                <a:cs typeface="Calibri"/>
              </a:rPr>
              <a:t>ngủ</a:t>
            </a:r>
            <a:r>
              <a:rPr sz="950" spc="20" dirty="0">
                <a:solidFill>
                  <a:srgbClr val="090E0F"/>
                </a:solidFill>
                <a:latin typeface="Calibri"/>
                <a:cs typeface="Calibri"/>
              </a:rPr>
              <a:t> </a:t>
            </a:r>
            <a:r>
              <a:rPr sz="950" spc="-20" dirty="0">
                <a:solidFill>
                  <a:srgbClr val="090E0F"/>
                </a:solidFill>
                <a:latin typeface="Calibri"/>
                <a:cs typeface="Calibri"/>
              </a:rPr>
              <a:t>quá,</a:t>
            </a:r>
            <a:r>
              <a:rPr sz="950" spc="500" dirty="0">
                <a:solidFill>
                  <a:srgbClr val="090E0F"/>
                </a:solidFill>
                <a:latin typeface="Calibri"/>
                <a:cs typeface="Calibri"/>
              </a:rPr>
              <a:t> </a:t>
            </a:r>
            <a:r>
              <a:rPr sz="950" spc="-25" dirty="0">
                <a:solidFill>
                  <a:srgbClr val="090E0F"/>
                </a:solidFill>
                <a:latin typeface="Calibri"/>
                <a:cs typeface="Calibri"/>
              </a:rPr>
              <a:t>con</a:t>
            </a:r>
            <a:r>
              <a:rPr sz="950" dirty="0">
                <a:solidFill>
                  <a:srgbClr val="090E0F"/>
                </a:solidFill>
                <a:latin typeface="Calibri"/>
                <a:cs typeface="Calibri"/>
              </a:rPr>
              <a:t> không</a:t>
            </a:r>
            <a:r>
              <a:rPr sz="950" spc="30" dirty="0">
                <a:solidFill>
                  <a:srgbClr val="090E0F"/>
                </a:solidFill>
                <a:latin typeface="Calibri"/>
                <a:cs typeface="Calibri"/>
              </a:rPr>
              <a:t> </a:t>
            </a:r>
            <a:r>
              <a:rPr sz="950" spc="-25" dirty="0">
                <a:solidFill>
                  <a:srgbClr val="090E0F"/>
                </a:solidFill>
                <a:latin typeface="Calibri"/>
                <a:cs typeface="Calibri"/>
              </a:rPr>
              <a:t>đi</a:t>
            </a:r>
            <a:r>
              <a:rPr sz="950" spc="500" dirty="0">
                <a:solidFill>
                  <a:srgbClr val="090E0F"/>
                </a:solidFill>
                <a:latin typeface="Calibri"/>
                <a:cs typeface="Calibri"/>
              </a:rPr>
              <a:t> </a:t>
            </a:r>
            <a:r>
              <a:rPr sz="950" spc="-25" dirty="0">
                <a:solidFill>
                  <a:srgbClr val="090E0F"/>
                </a:solidFill>
                <a:latin typeface="Calibri"/>
                <a:cs typeface="Calibri"/>
              </a:rPr>
              <a:t>học</a:t>
            </a:r>
            <a:r>
              <a:rPr sz="950" spc="500" dirty="0">
                <a:solidFill>
                  <a:srgbClr val="090E0F"/>
                </a:solidFill>
                <a:latin typeface="Calibri"/>
                <a:cs typeface="Calibri"/>
              </a:rPr>
              <a:t> </a:t>
            </a:r>
            <a:r>
              <a:rPr sz="950" spc="-20" dirty="0">
                <a:solidFill>
                  <a:srgbClr val="090E0F"/>
                </a:solidFill>
                <a:latin typeface="Calibri"/>
                <a:cs typeface="Calibri"/>
              </a:rPr>
              <a:t>đâu!</a:t>
            </a:r>
            <a:endParaRPr sz="950">
              <a:latin typeface="Calibri"/>
              <a:cs typeface="Calibri"/>
            </a:endParaRPr>
          </a:p>
        </p:txBody>
      </p:sp>
      <p:sp>
        <p:nvSpPr>
          <p:cNvPr id="16" name="object 16"/>
          <p:cNvSpPr txBox="1"/>
          <p:nvPr/>
        </p:nvSpPr>
        <p:spPr>
          <a:xfrm>
            <a:off x="3997701" y="4760796"/>
            <a:ext cx="972819" cy="1144270"/>
          </a:xfrm>
          <a:prstGeom prst="rect">
            <a:avLst/>
          </a:prstGeom>
        </p:spPr>
        <p:txBody>
          <a:bodyPr vert="horz" wrap="square" lIns="0" tIns="17145" rIns="0" bIns="0" rtlCol="0">
            <a:spAutoFit/>
          </a:bodyPr>
          <a:lstStyle/>
          <a:p>
            <a:pPr marL="12700" marR="5080">
              <a:lnSpc>
                <a:spcPct val="100000"/>
              </a:lnSpc>
              <a:spcBef>
                <a:spcPts val="135"/>
              </a:spcBef>
            </a:pPr>
            <a:r>
              <a:rPr sz="1050" dirty="0">
                <a:solidFill>
                  <a:srgbClr val="090E0F"/>
                </a:solidFill>
                <a:latin typeface="Calibri"/>
                <a:cs typeface="Calibri"/>
              </a:rPr>
              <a:t>Lúc</a:t>
            </a:r>
            <a:r>
              <a:rPr sz="1050" spc="40" dirty="0">
                <a:solidFill>
                  <a:srgbClr val="090E0F"/>
                </a:solidFill>
                <a:latin typeface="Calibri"/>
                <a:cs typeface="Calibri"/>
              </a:rPr>
              <a:t> </a:t>
            </a:r>
            <a:r>
              <a:rPr sz="1050" dirty="0">
                <a:solidFill>
                  <a:srgbClr val="090E0F"/>
                </a:solidFill>
                <a:latin typeface="Calibri"/>
                <a:cs typeface="Calibri"/>
              </a:rPr>
              <a:t>nào</a:t>
            </a:r>
            <a:r>
              <a:rPr sz="1050" spc="45" dirty="0">
                <a:solidFill>
                  <a:srgbClr val="090E0F"/>
                </a:solidFill>
                <a:latin typeface="Calibri"/>
                <a:cs typeface="Calibri"/>
              </a:rPr>
              <a:t> </a:t>
            </a:r>
            <a:r>
              <a:rPr sz="1050" dirty="0">
                <a:solidFill>
                  <a:srgbClr val="090E0F"/>
                </a:solidFill>
                <a:latin typeface="Calibri"/>
                <a:cs typeface="Calibri"/>
              </a:rPr>
              <a:t>cũng</a:t>
            </a:r>
            <a:r>
              <a:rPr sz="1050" spc="45" dirty="0">
                <a:solidFill>
                  <a:srgbClr val="090E0F"/>
                </a:solidFill>
                <a:latin typeface="Calibri"/>
                <a:cs typeface="Calibri"/>
              </a:rPr>
              <a:t> </a:t>
            </a:r>
            <a:r>
              <a:rPr sz="1050" spc="-25" dirty="0">
                <a:solidFill>
                  <a:srgbClr val="090E0F"/>
                </a:solidFill>
                <a:latin typeface="Calibri"/>
                <a:cs typeface="Calibri"/>
              </a:rPr>
              <a:t>sát </a:t>
            </a:r>
            <a:r>
              <a:rPr sz="1050" dirty="0">
                <a:solidFill>
                  <a:srgbClr val="090E0F"/>
                </a:solidFill>
                <a:latin typeface="Calibri"/>
                <a:cs typeface="Calibri"/>
              </a:rPr>
              <a:t>giờ</a:t>
            </a:r>
            <a:r>
              <a:rPr sz="1050" spc="35" dirty="0">
                <a:solidFill>
                  <a:srgbClr val="090E0F"/>
                </a:solidFill>
                <a:latin typeface="Calibri"/>
                <a:cs typeface="Calibri"/>
              </a:rPr>
              <a:t> </a:t>
            </a:r>
            <a:r>
              <a:rPr sz="1050" dirty="0">
                <a:solidFill>
                  <a:srgbClr val="090E0F"/>
                </a:solidFill>
                <a:latin typeface="Calibri"/>
                <a:cs typeface="Calibri"/>
              </a:rPr>
              <a:t>mới</a:t>
            </a:r>
            <a:r>
              <a:rPr sz="1050" spc="40" dirty="0">
                <a:solidFill>
                  <a:srgbClr val="090E0F"/>
                </a:solidFill>
                <a:latin typeface="Calibri"/>
                <a:cs typeface="Calibri"/>
              </a:rPr>
              <a:t> </a:t>
            </a:r>
            <a:r>
              <a:rPr sz="1050" dirty="0">
                <a:solidFill>
                  <a:srgbClr val="090E0F"/>
                </a:solidFill>
                <a:latin typeface="Calibri"/>
                <a:cs typeface="Calibri"/>
              </a:rPr>
              <a:t>vội</a:t>
            </a:r>
            <a:r>
              <a:rPr sz="1050" spc="35" dirty="0">
                <a:solidFill>
                  <a:srgbClr val="090E0F"/>
                </a:solidFill>
                <a:latin typeface="Calibri"/>
                <a:cs typeface="Calibri"/>
              </a:rPr>
              <a:t> </a:t>
            </a:r>
            <a:r>
              <a:rPr sz="1050" spc="-25" dirty="0">
                <a:solidFill>
                  <a:srgbClr val="090E0F"/>
                </a:solidFill>
                <a:latin typeface="Calibri"/>
                <a:cs typeface="Calibri"/>
              </a:rPr>
              <a:t>vội </a:t>
            </a:r>
            <a:r>
              <a:rPr sz="1050" dirty="0">
                <a:solidFill>
                  <a:srgbClr val="090E0F"/>
                </a:solidFill>
                <a:latin typeface="Calibri"/>
                <a:cs typeface="Calibri"/>
              </a:rPr>
              <a:t>vàng</a:t>
            </a:r>
            <a:r>
              <a:rPr sz="1050" spc="50" dirty="0">
                <a:solidFill>
                  <a:srgbClr val="090E0F"/>
                </a:solidFill>
                <a:latin typeface="Calibri"/>
                <a:cs typeface="Calibri"/>
              </a:rPr>
              <a:t> </a:t>
            </a:r>
            <a:r>
              <a:rPr sz="1050" dirty="0">
                <a:solidFill>
                  <a:srgbClr val="090E0F"/>
                </a:solidFill>
                <a:latin typeface="Calibri"/>
                <a:cs typeface="Calibri"/>
              </a:rPr>
              <a:t>vàng</a:t>
            </a:r>
            <a:r>
              <a:rPr sz="1050" spc="50" dirty="0">
                <a:solidFill>
                  <a:srgbClr val="090E0F"/>
                </a:solidFill>
                <a:latin typeface="Calibri"/>
                <a:cs typeface="Calibri"/>
              </a:rPr>
              <a:t> </a:t>
            </a:r>
            <a:r>
              <a:rPr sz="1050" spc="-20" dirty="0">
                <a:solidFill>
                  <a:srgbClr val="090E0F"/>
                </a:solidFill>
                <a:latin typeface="Calibri"/>
                <a:cs typeface="Calibri"/>
              </a:rPr>
              <a:t>chạy</a:t>
            </a:r>
            <a:r>
              <a:rPr sz="1050" spc="500" dirty="0">
                <a:solidFill>
                  <a:srgbClr val="090E0F"/>
                </a:solidFill>
                <a:latin typeface="Calibri"/>
                <a:cs typeface="Calibri"/>
              </a:rPr>
              <a:t> </a:t>
            </a:r>
            <a:r>
              <a:rPr sz="1050" dirty="0">
                <a:solidFill>
                  <a:srgbClr val="090E0F"/>
                </a:solidFill>
                <a:latin typeface="Calibri"/>
                <a:cs typeface="Calibri"/>
              </a:rPr>
              <a:t>đi</a:t>
            </a:r>
            <a:r>
              <a:rPr sz="1050" spc="40" dirty="0">
                <a:solidFill>
                  <a:srgbClr val="090E0F"/>
                </a:solidFill>
                <a:latin typeface="Calibri"/>
                <a:cs typeface="Calibri"/>
              </a:rPr>
              <a:t> </a:t>
            </a:r>
            <a:r>
              <a:rPr sz="1050" dirty="0">
                <a:solidFill>
                  <a:srgbClr val="090E0F"/>
                </a:solidFill>
                <a:latin typeface="Calibri"/>
                <a:cs typeface="Calibri"/>
              </a:rPr>
              <a:t>học</a:t>
            </a:r>
            <a:r>
              <a:rPr sz="1050" spc="45" dirty="0">
                <a:solidFill>
                  <a:srgbClr val="090E0F"/>
                </a:solidFill>
                <a:latin typeface="Calibri"/>
                <a:cs typeface="Calibri"/>
              </a:rPr>
              <a:t> </a:t>
            </a:r>
            <a:r>
              <a:rPr sz="1050" dirty="0">
                <a:solidFill>
                  <a:srgbClr val="090E0F"/>
                </a:solidFill>
                <a:latin typeface="Calibri"/>
                <a:cs typeface="Calibri"/>
              </a:rPr>
              <a:t>nhưng</a:t>
            </a:r>
            <a:r>
              <a:rPr sz="1050" spc="45" dirty="0">
                <a:solidFill>
                  <a:srgbClr val="090E0F"/>
                </a:solidFill>
                <a:latin typeface="Calibri"/>
                <a:cs typeface="Calibri"/>
              </a:rPr>
              <a:t> </a:t>
            </a:r>
            <a:r>
              <a:rPr sz="1050" spc="-25" dirty="0">
                <a:solidFill>
                  <a:srgbClr val="090E0F"/>
                </a:solidFill>
                <a:latin typeface="Calibri"/>
                <a:cs typeface="Calibri"/>
              </a:rPr>
              <a:t>giờ </a:t>
            </a:r>
            <a:r>
              <a:rPr sz="1050" dirty="0">
                <a:solidFill>
                  <a:srgbClr val="090E0F"/>
                </a:solidFill>
                <a:latin typeface="Calibri"/>
                <a:cs typeface="Calibri"/>
              </a:rPr>
              <a:t>thì</a:t>
            </a:r>
            <a:r>
              <a:rPr sz="1050" spc="35" dirty="0">
                <a:solidFill>
                  <a:srgbClr val="090E0F"/>
                </a:solidFill>
                <a:latin typeface="Calibri"/>
                <a:cs typeface="Calibri"/>
              </a:rPr>
              <a:t> </a:t>
            </a:r>
            <a:r>
              <a:rPr sz="1050" dirty="0">
                <a:solidFill>
                  <a:srgbClr val="090E0F"/>
                </a:solidFill>
                <a:latin typeface="Calibri"/>
                <a:cs typeface="Calibri"/>
              </a:rPr>
              <a:t>ăn</a:t>
            </a:r>
            <a:r>
              <a:rPr sz="1050" spc="35" dirty="0">
                <a:solidFill>
                  <a:srgbClr val="090E0F"/>
                </a:solidFill>
                <a:latin typeface="Calibri"/>
                <a:cs typeface="Calibri"/>
              </a:rPr>
              <a:t> </a:t>
            </a:r>
            <a:r>
              <a:rPr sz="1050" dirty="0">
                <a:solidFill>
                  <a:srgbClr val="090E0F"/>
                </a:solidFill>
                <a:latin typeface="Calibri"/>
                <a:cs typeface="Calibri"/>
              </a:rPr>
              <a:t>sáng</a:t>
            </a:r>
            <a:r>
              <a:rPr sz="1050" spc="35" dirty="0">
                <a:solidFill>
                  <a:srgbClr val="090E0F"/>
                </a:solidFill>
                <a:latin typeface="Calibri"/>
                <a:cs typeface="Calibri"/>
              </a:rPr>
              <a:t> </a:t>
            </a:r>
            <a:r>
              <a:rPr sz="1050" spc="-20" dirty="0">
                <a:solidFill>
                  <a:srgbClr val="090E0F"/>
                </a:solidFill>
                <a:latin typeface="Calibri"/>
                <a:cs typeface="Calibri"/>
              </a:rPr>
              <a:t>xong </a:t>
            </a:r>
            <a:r>
              <a:rPr sz="1050" dirty="0">
                <a:solidFill>
                  <a:srgbClr val="090E0F"/>
                </a:solidFill>
                <a:latin typeface="Calibri"/>
                <a:cs typeface="Calibri"/>
              </a:rPr>
              <a:t>rồi</a:t>
            </a:r>
            <a:r>
              <a:rPr sz="1050" spc="35" dirty="0">
                <a:solidFill>
                  <a:srgbClr val="090E0F"/>
                </a:solidFill>
                <a:latin typeface="Calibri"/>
                <a:cs typeface="Calibri"/>
              </a:rPr>
              <a:t> </a:t>
            </a:r>
            <a:r>
              <a:rPr sz="1050" dirty="0">
                <a:solidFill>
                  <a:srgbClr val="090E0F"/>
                </a:solidFill>
                <a:latin typeface="Calibri"/>
                <a:cs typeface="Calibri"/>
              </a:rPr>
              <a:t>vẫn</a:t>
            </a:r>
            <a:r>
              <a:rPr sz="1050" spc="35" dirty="0">
                <a:solidFill>
                  <a:srgbClr val="090E0F"/>
                </a:solidFill>
                <a:latin typeface="Calibri"/>
                <a:cs typeface="Calibri"/>
              </a:rPr>
              <a:t> </a:t>
            </a:r>
            <a:r>
              <a:rPr sz="1050" dirty="0">
                <a:solidFill>
                  <a:srgbClr val="090E0F"/>
                </a:solidFill>
                <a:latin typeface="Calibri"/>
                <a:cs typeface="Calibri"/>
              </a:rPr>
              <a:t>dư</a:t>
            </a:r>
            <a:r>
              <a:rPr sz="1050" spc="35" dirty="0">
                <a:solidFill>
                  <a:srgbClr val="090E0F"/>
                </a:solidFill>
                <a:latin typeface="Calibri"/>
                <a:cs typeface="Calibri"/>
              </a:rPr>
              <a:t> </a:t>
            </a:r>
            <a:r>
              <a:rPr sz="1050" spc="-20" dirty="0">
                <a:solidFill>
                  <a:srgbClr val="090E0F"/>
                </a:solidFill>
                <a:latin typeface="Calibri"/>
                <a:cs typeface="Calibri"/>
              </a:rPr>
              <a:t>thời </a:t>
            </a:r>
            <a:r>
              <a:rPr sz="1050" dirty="0">
                <a:solidFill>
                  <a:srgbClr val="090E0F"/>
                </a:solidFill>
                <a:latin typeface="Calibri"/>
                <a:cs typeface="Calibri"/>
              </a:rPr>
              <a:t>gian</a:t>
            </a:r>
            <a:r>
              <a:rPr sz="1050" spc="40" dirty="0">
                <a:solidFill>
                  <a:srgbClr val="090E0F"/>
                </a:solidFill>
                <a:latin typeface="Calibri"/>
                <a:cs typeface="Calibri"/>
              </a:rPr>
              <a:t> </a:t>
            </a:r>
            <a:r>
              <a:rPr sz="1050" dirty="0">
                <a:solidFill>
                  <a:srgbClr val="090E0F"/>
                </a:solidFill>
                <a:latin typeface="Calibri"/>
                <a:cs typeface="Calibri"/>
              </a:rPr>
              <a:t>đến</a:t>
            </a:r>
            <a:r>
              <a:rPr sz="1050" spc="45" dirty="0">
                <a:solidFill>
                  <a:srgbClr val="090E0F"/>
                </a:solidFill>
                <a:latin typeface="Calibri"/>
                <a:cs typeface="Calibri"/>
              </a:rPr>
              <a:t> </a:t>
            </a:r>
            <a:r>
              <a:rPr sz="1050" spc="-10" dirty="0">
                <a:solidFill>
                  <a:srgbClr val="090E0F"/>
                </a:solidFill>
                <a:latin typeface="Calibri"/>
                <a:cs typeface="Calibri"/>
              </a:rPr>
              <a:t>trường</a:t>
            </a:r>
            <a:endParaRPr sz="1050">
              <a:latin typeface="Calibri"/>
              <a:cs typeface="Calibri"/>
            </a:endParaRPr>
          </a:p>
        </p:txBody>
      </p:sp>
      <p:sp>
        <p:nvSpPr>
          <p:cNvPr id="17" name="object 17"/>
          <p:cNvSpPr txBox="1"/>
          <p:nvPr/>
        </p:nvSpPr>
        <p:spPr>
          <a:xfrm>
            <a:off x="4932235" y="3466009"/>
            <a:ext cx="384175" cy="643255"/>
          </a:xfrm>
          <a:prstGeom prst="rect">
            <a:avLst/>
          </a:prstGeom>
        </p:spPr>
        <p:txBody>
          <a:bodyPr vert="horz" wrap="square" lIns="0" tIns="17145" rIns="0" bIns="0" rtlCol="0">
            <a:spAutoFit/>
          </a:bodyPr>
          <a:lstStyle/>
          <a:p>
            <a:pPr marL="12700" marR="5080" indent="17780" algn="ctr">
              <a:lnSpc>
                <a:spcPct val="100000"/>
              </a:lnSpc>
              <a:spcBef>
                <a:spcPts val="135"/>
              </a:spcBef>
            </a:pPr>
            <a:r>
              <a:rPr sz="1050" spc="-25" dirty="0">
                <a:solidFill>
                  <a:srgbClr val="090E0F"/>
                </a:solidFill>
                <a:latin typeface="Calibri"/>
                <a:cs typeface="Calibri"/>
              </a:rPr>
              <a:t>Lại mấy</a:t>
            </a:r>
            <a:endParaRPr sz="1050">
              <a:latin typeface="Calibri"/>
              <a:cs typeface="Calibri"/>
            </a:endParaRPr>
          </a:p>
          <a:p>
            <a:pPr marL="12700" marR="5080" algn="ctr">
              <a:lnSpc>
                <a:spcPts val="1060"/>
              </a:lnSpc>
              <a:spcBef>
                <a:spcPts val="185"/>
              </a:spcBef>
            </a:pPr>
            <a:r>
              <a:rPr sz="1050" dirty="0">
                <a:solidFill>
                  <a:srgbClr val="090E0F"/>
                </a:solidFill>
                <a:latin typeface="Calibri"/>
                <a:cs typeface="Calibri"/>
              </a:rPr>
              <a:t>thứ</a:t>
            </a:r>
            <a:r>
              <a:rPr sz="1050" spc="40" dirty="0">
                <a:solidFill>
                  <a:srgbClr val="090E0F"/>
                </a:solidFill>
                <a:latin typeface="Calibri"/>
                <a:cs typeface="Calibri"/>
              </a:rPr>
              <a:t> </a:t>
            </a:r>
            <a:r>
              <a:rPr sz="1050" spc="-25" dirty="0">
                <a:solidFill>
                  <a:srgbClr val="090E0F"/>
                </a:solidFill>
                <a:latin typeface="Calibri"/>
                <a:cs typeface="Calibri"/>
              </a:rPr>
              <a:t>kỳ cục</a:t>
            </a:r>
            <a:endParaRPr sz="1050">
              <a:latin typeface="Calibri"/>
              <a:cs typeface="Calibri"/>
            </a:endParaRPr>
          </a:p>
        </p:txBody>
      </p:sp>
      <p:sp>
        <p:nvSpPr>
          <p:cNvPr id="18" name="object 18"/>
          <p:cNvSpPr txBox="1"/>
          <p:nvPr/>
        </p:nvSpPr>
        <p:spPr>
          <a:xfrm>
            <a:off x="6516323" y="4848027"/>
            <a:ext cx="543560" cy="708025"/>
          </a:xfrm>
          <a:prstGeom prst="rect">
            <a:avLst/>
          </a:prstGeom>
        </p:spPr>
        <p:txBody>
          <a:bodyPr vert="horz" wrap="square" lIns="0" tIns="5080" rIns="0" bIns="0" rtlCol="0">
            <a:spAutoFit/>
          </a:bodyPr>
          <a:lstStyle/>
          <a:p>
            <a:pPr marL="12700" marR="5080" indent="137795" algn="just">
              <a:lnSpc>
                <a:spcPct val="107600"/>
              </a:lnSpc>
              <a:spcBef>
                <a:spcPts val="40"/>
              </a:spcBef>
            </a:pPr>
            <a:r>
              <a:rPr sz="1050" dirty="0">
                <a:solidFill>
                  <a:srgbClr val="090E0F"/>
                </a:solidFill>
                <a:latin typeface="Calibri"/>
                <a:cs typeface="Calibri"/>
              </a:rPr>
              <a:t>Giờ</a:t>
            </a:r>
            <a:r>
              <a:rPr sz="1050" spc="40" dirty="0">
                <a:solidFill>
                  <a:srgbClr val="090E0F"/>
                </a:solidFill>
                <a:latin typeface="Calibri"/>
                <a:cs typeface="Calibri"/>
              </a:rPr>
              <a:t> </a:t>
            </a:r>
            <a:r>
              <a:rPr sz="1050" spc="-25" dirty="0">
                <a:solidFill>
                  <a:srgbClr val="090E0F"/>
                </a:solidFill>
                <a:latin typeface="Calibri"/>
                <a:cs typeface="Calibri"/>
              </a:rPr>
              <a:t>thì </a:t>
            </a:r>
            <a:r>
              <a:rPr sz="1050" dirty="0">
                <a:solidFill>
                  <a:srgbClr val="090E0F"/>
                </a:solidFill>
                <a:latin typeface="Calibri"/>
                <a:cs typeface="Calibri"/>
              </a:rPr>
              <a:t>con</a:t>
            </a:r>
            <a:r>
              <a:rPr sz="1050" spc="40" dirty="0">
                <a:solidFill>
                  <a:srgbClr val="090E0F"/>
                </a:solidFill>
                <a:latin typeface="Calibri"/>
                <a:cs typeface="Calibri"/>
              </a:rPr>
              <a:t> </a:t>
            </a:r>
            <a:r>
              <a:rPr sz="1050" spc="-25" dirty="0">
                <a:solidFill>
                  <a:srgbClr val="090E0F"/>
                </a:solidFill>
                <a:latin typeface="Calibri"/>
                <a:cs typeface="Calibri"/>
              </a:rPr>
              <a:t>tôi</a:t>
            </a:r>
            <a:r>
              <a:rPr sz="1050" spc="500" dirty="0">
                <a:solidFill>
                  <a:srgbClr val="090E0F"/>
                </a:solidFill>
                <a:latin typeface="Calibri"/>
                <a:cs typeface="Calibri"/>
              </a:rPr>
              <a:t> </a:t>
            </a:r>
            <a:r>
              <a:rPr sz="1050" dirty="0">
                <a:solidFill>
                  <a:srgbClr val="090E0F"/>
                </a:solidFill>
                <a:latin typeface="Calibri"/>
                <a:cs typeface="Calibri"/>
              </a:rPr>
              <a:t>tự</a:t>
            </a:r>
            <a:r>
              <a:rPr sz="1050" spc="25" dirty="0">
                <a:solidFill>
                  <a:srgbClr val="090E0F"/>
                </a:solidFill>
                <a:latin typeface="Calibri"/>
                <a:cs typeface="Calibri"/>
              </a:rPr>
              <a:t> </a:t>
            </a:r>
            <a:r>
              <a:rPr sz="1050" spc="-20" dirty="0">
                <a:solidFill>
                  <a:srgbClr val="090E0F"/>
                </a:solidFill>
                <a:latin typeface="Calibri"/>
                <a:cs typeface="Calibri"/>
              </a:rPr>
              <a:t>uống </a:t>
            </a:r>
            <a:r>
              <a:rPr sz="1050" spc="-10" dirty="0">
                <a:solidFill>
                  <a:srgbClr val="090E0F"/>
                </a:solidFill>
                <a:latin typeface="Calibri"/>
                <a:cs typeface="Calibri"/>
              </a:rPr>
              <a:t>CMAROX</a:t>
            </a:r>
            <a:endParaRPr sz="1050">
              <a:latin typeface="Calibri"/>
              <a:cs typeface="Calibri"/>
            </a:endParaRPr>
          </a:p>
        </p:txBody>
      </p:sp>
      <p:sp>
        <p:nvSpPr>
          <p:cNvPr id="19" name="object 19"/>
          <p:cNvSpPr txBox="1"/>
          <p:nvPr/>
        </p:nvSpPr>
        <p:spPr>
          <a:xfrm>
            <a:off x="6588711" y="3270997"/>
            <a:ext cx="464184" cy="772160"/>
          </a:xfrm>
          <a:prstGeom prst="rect">
            <a:avLst/>
          </a:prstGeom>
        </p:spPr>
        <p:txBody>
          <a:bodyPr vert="horz" wrap="square" lIns="0" tIns="22225" rIns="0" bIns="0" rtlCol="0">
            <a:spAutoFit/>
          </a:bodyPr>
          <a:lstStyle/>
          <a:p>
            <a:pPr marL="12700" marR="5080" algn="ctr">
              <a:lnSpc>
                <a:spcPts val="1170"/>
              </a:lnSpc>
              <a:spcBef>
                <a:spcPts val="175"/>
              </a:spcBef>
            </a:pPr>
            <a:r>
              <a:rPr sz="1000" spc="-25" dirty="0">
                <a:solidFill>
                  <a:srgbClr val="090E0F"/>
                </a:solidFill>
                <a:latin typeface="Calibri"/>
                <a:cs typeface="Calibri"/>
              </a:rPr>
              <a:t>Con </a:t>
            </a:r>
            <a:r>
              <a:rPr sz="1000" dirty="0">
                <a:solidFill>
                  <a:srgbClr val="090E0F"/>
                </a:solidFill>
                <a:latin typeface="Calibri"/>
                <a:cs typeface="Calibri"/>
              </a:rPr>
              <a:t>uống</a:t>
            </a:r>
            <a:r>
              <a:rPr sz="1000" spc="5" dirty="0">
                <a:solidFill>
                  <a:srgbClr val="090E0F"/>
                </a:solidFill>
                <a:latin typeface="Calibri"/>
                <a:cs typeface="Calibri"/>
              </a:rPr>
              <a:t> </a:t>
            </a:r>
            <a:r>
              <a:rPr sz="1000" spc="-25" dirty="0">
                <a:solidFill>
                  <a:srgbClr val="090E0F"/>
                </a:solidFill>
                <a:latin typeface="Calibri"/>
                <a:cs typeface="Calibri"/>
              </a:rPr>
              <a:t>cái </a:t>
            </a:r>
            <a:r>
              <a:rPr sz="1000" dirty="0">
                <a:solidFill>
                  <a:srgbClr val="090E0F"/>
                </a:solidFill>
                <a:latin typeface="Calibri"/>
                <a:cs typeface="Calibri"/>
              </a:rPr>
              <a:t>này </a:t>
            </a:r>
            <a:r>
              <a:rPr sz="1000" spc="-25" dirty="0">
                <a:solidFill>
                  <a:srgbClr val="090E0F"/>
                </a:solidFill>
                <a:latin typeface="Calibri"/>
                <a:cs typeface="Calibri"/>
              </a:rPr>
              <a:t>rồi </a:t>
            </a:r>
            <a:r>
              <a:rPr sz="1000" dirty="0">
                <a:solidFill>
                  <a:srgbClr val="090E0F"/>
                </a:solidFill>
                <a:latin typeface="Calibri"/>
                <a:cs typeface="Calibri"/>
              </a:rPr>
              <a:t>đi </a:t>
            </a:r>
            <a:r>
              <a:rPr sz="1000" spc="-25" dirty="0">
                <a:solidFill>
                  <a:srgbClr val="090E0F"/>
                </a:solidFill>
                <a:latin typeface="Calibri"/>
                <a:cs typeface="Calibri"/>
              </a:rPr>
              <a:t>ngủ </a:t>
            </a:r>
            <a:r>
              <a:rPr sz="1000" dirty="0">
                <a:solidFill>
                  <a:srgbClr val="090E0F"/>
                </a:solidFill>
                <a:latin typeface="Calibri"/>
                <a:cs typeface="Calibri"/>
              </a:rPr>
              <a:t>sớm</a:t>
            </a:r>
            <a:r>
              <a:rPr sz="1000" spc="5" dirty="0">
                <a:solidFill>
                  <a:srgbClr val="090E0F"/>
                </a:solidFill>
                <a:latin typeface="Calibri"/>
                <a:cs typeface="Calibri"/>
              </a:rPr>
              <a:t> </a:t>
            </a:r>
            <a:r>
              <a:rPr sz="1000" spc="-25" dirty="0">
                <a:solidFill>
                  <a:srgbClr val="090E0F"/>
                </a:solidFill>
                <a:latin typeface="Calibri"/>
                <a:cs typeface="Calibri"/>
              </a:rPr>
              <a:t>đi</a:t>
            </a:r>
            <a:endParaRPr sz="1000">
              <a:latin typeface="Calibri"/>
              <a:cs typeface="Calibri"/>
            </a:endParaRPr>
          </a:p>
        </p:txBody>
      </p:sp>
      <p:sp>
        <p:nvSpPr>
          <p:cNvPr id="20" name="object 20"/>
          <p:cNvSpPr txBox="1"/>
          <p:nvPr/>
        </p:nvSpPr>
        <p:spPr>
          <a:xfrm>
            <a:off x="3263766" y="4860226"/>
            <a:ext cx="293370" cy="824230"/>
          </a:xfrm>
          <a:prstGeom prst="rect">
            <a:avLst/>
          </a:prstGeom>
        </p:spPr>
        <p:txBody>
          <a:bodyPr vert="horz" wrap="square" lIns="0" tIns="16510" rIns="0" bIns="0" rtlCol="0">
            <a:spAutoFit/>
          </a:bodyPr>
          <a:lstStyle/>
          <a:p>
            <a:pPr marL="12700" marR="5080" algn="ctr">
              <a:lnSpc>
                <a:spcPct val="100000"/>
              </a:lnSpc>
              <a:spcBef>
                <a:spcPts val="130"/>
              </a:spcBef>
            </a:pPr>
            <a:r>
              <a:rPr sz="1300" spc="-25" dirty="0">
                <a:solidFill>
                  <a:srgbClr val="090E0F"/>
                </a:solidFill>
                <a:latin typeface="Calibri"/>
                <a:cs typeface="Calibri"/>
              </a:rPr>
              <a:t>Con tự dậy hả?</a:t>
            </a:r>
            <a:endParaRPr sz="1300">
              <a:latin typeface="Calibri"/>
              <a:cs typeface="Calibri"/>
            </a:endParaRPr>
          </a:p>
        </p:txBody>
      </p:sp>
      <p:pic>
        <p:nvPicPr>
          <p:cNvPr id="21" name="object 21"/>
          <p:cNvPicPr/>
          <p:nvPr/>
        </p:nvPicPr>
        <p:blipFill>
          <a:blip r:embed="rId5" cstate="print"/>
          <a:stretch>
            <a:fillRect/>
          </a:stretch>
        </p:blipFill>
        <p:spPr>
          <a:xfrm>
            <a:off x="345978" y="6686286"/>
            <a:ext cx="6851056" cy="3239720"/>
          </a:xfrm>
          <a:prstGeom prst="rect">
            <a:avLst/>
          </a:prstGeom>
        </p:spPr>
      </p:pic>
      <p:sp>
        <p:nvSpPr>
          <p:cNvPr id="22" name="object 22"/>
          <p:cNvSpPr txBox="1"/>
          <p:nvPr/>
        </p:nvSpPr>
        <p:spPr>
          <a:xfrm>
            <a:off x="516762" y="6840875"/>
            <a:ext cx="690245" cy="1320800"/>
          </a:xfrm>
          <a:prstGeom prst="rect">
            <a:avLst/>
          </a:prstGeom>
        </p:spPr>
        <p:txBody>
          <a:bodyPr vert="horz" wrap="square" lIns="0" tIns="23495" rIns="0" bIns="0" rtlCol="0">
            <a:spAutoFit/>
          </a:bodyPr>
          <a:lstStyle/>
          <a:p>
            <a:pPr marL="60325" marR="52705" algn="ctr">
              <a:lnSpc>
                <a:spcPts val="1410"/>
              </a:lnSpc>
              <a:spcBef>
                <a:spcPts val="185"/>
              </a:spcBef>
            </a:pPr>
            <a:r>
              <a:rPr sz="1200" dirty="0">
                <a:solidFill>
                  <a:srgbClr val="090E0F"/>
                </a:solidFill>
                <a:latin typeface="Calibri"/>
                <a:cs typeface="Calibri"/>
              </a:rPr>
              <a:t>Nhà</a:t>
            </a:r>
            <a:r>
              <a:rPr sz="1200" spc="5" dirty="0">
                <a:solidFill>
                  <a:srgbClr val="090E0F"/>
                </a:solidFill>
                <a:latin typeface="Calibri"/>
                <a:cs typeface="Calibri"/>
              </a:rPr>
              <a:t> </a:t>
            </a:r>
            <a:r>
              <a:rPr sz="1200" spc="-25" dirty="0">
                <a:solidFill>
                  <a:srgbClr val="090E0F"/>
                </a:solidFill>
                <a:latin typeface="Calibri"/>
                <a:cs typeface="Calibri"/>
              </a:rPr>
              <a:t>tôi cho </a:t>
            </a:r>
            <a:r>
              <a:rPr sz="1200" spc="-10" dirty="0">
                <a:solidFill>
                  <a:srgbClr val="090E0F"/>
                </a:solidFill>
                <a:latin typeface="Calibri"/>
                <a:cs typeface="Calibri"/>
              </a:rPr>
              <a:t>CMAROX</a:t>
            </a:r>
            <a:endParaRPr sz="1200">
              <a:latin typeface="Calibri"/>
              <a:cs typeface="Calibri"/>
            </a:endParaRPr>
          </a:p>
          <a:p>
            <a:pPr marL="100330" marR="5080" indent="-88265">
              <a:lnSpc>
                <a:spcPts val="1410"/>
              </a:lnSpc>
              <a:spcBef>
                <a:spcPts val="5"/>
              </a:spcBef>
            </a:pPr>
            <a:r>
              <a:rPr sz="1200" dirty="0">
                <a:solidFill>
                  <a:srgbClr val="090E0F"/>
                </a:solidFill>
                <a:latin typeface="Calibri"/>
                <a:cs typeface="Calibri"/>
              </a:rPr>
              <a:t>vào</a:t>
            </a:r>
            <a:r>
              <a:rPr sz="1200" spc="10" dirty="0">
                <a:solidFill>
                  <a:srgbClr val="090E0F"/>
                </a:solidFill>
                <a:latin typeface="Calibri"/>
                <a:cs typeface="Calibri"/>
              </a:rPr>
              <a:t> </a:t>
            </a:r>
            <a:r>
              <a:rPr sz="1200" dirty="0">
                <a:solidFill>
                  <a:srgbClr val="090E0F"/>
                </a:solidFill>
                <a:latin typeface="Calibri"/>
                <a:cs typeface="Calibri"/>
              </a:rPr>
              <a:t>đủ</a:t>
            </a:r>
            <a:r>
              <a:rPr sz="1200" spc="15" dirty="0">
                <a:solidFill>
                  <a:srgbClr val="090E0F"/>
                </a:solidFill>
                <a:latin typeface="Calibri"/>
                <a:cs typeface="Calibri"/>
              </a:rPr>
              <a:t> </a:t>
            </a:r>
            <a:r>
              <a:rPr sz="1200" spc="-25" dirty="0">
                <a:solidFill>
                  <a:srgbClr val="090E0F"/>
                </a:solidFill>
                <a:latin typeface="Calibri"/>
                <a:cs typeface="Calibri"/>
              </a:rPr>
              <a:t>các </a:t>
            </a:r>
            <a:r>
              <a:rPr sz="1200" dirty="0">
                <a:solidFill>
                  <a:srgbClr val="090E0F"/>
                </a:solidFill>
                <a:latin typeface="Calibri"/>
                <a:cs typeface="Calibri"/>
              </a:rPr>
              <a:t>món</a:t>
            </a:r>
            <a:r>
              <a:rPr sz="1200" spc="10" dirty="0">
                <a:solidFill>
                  <a:srgbClr val="090E0F"/>
                </a:solidFill>
                <a:latin typeface="Calibri"/>
                <a:cs typeface="Calibri"/>
              </a:rPr>
              <a:t> </a:t>
            </a:r>
            <a:r>
              <a:rPr sz="1200" spc="-25" dirty="0">
                <a:solidFill>
                  <a:srgbClr val="090E0F"/>
                </a:solidFill>
                <a:latin typeface="Calibri"/>
                <a:cs typeface="Calibri"/>
              </a:rPr>
              <a:t>để </a:t>
            </a:r>
            <a:r>
              <a:rPr sz="1200" dirty="0">
                <a:solidFill>
                  <a:srgbClr val="090E0F"/>
                </a:solidFill>
                <a:latin typeface="Calibri"/>
                <a:cs typeface="Calibri"/>
              </a:rPr>
              <a:t>giữ</a:t>
            </a:r>
            <a:r>
              <a:rPr sz="1200" spc="15" dirty="0">
                <a:solidFill>
                  <a:srgbClr val="090E0F"/>
                </a:solidFill>
                <a:latin typeface="Calibri"/>
                <a:cs typeface="Calibri"/>
              </a:rPr>
              <a:t> </a:t>
            </a:r>
            <a:r>
              <a:rPr sz="1200" spc="-25" dirty="0">
                <a:solidFill>
                  <a:srgbClr val="090E0F"/>
                </a:solidFill>
                <a:latin typeface="Calibri"/>
                <a:cs typeface="Calibri"/>
              </a:rPr>
              <a:t>sức</a:t>
            </a:r>
            <a:endParaRPr sz="1200">
              <a:latin typeface="Calibri"/>
              <a:cs typeface="Calibri"/>
            </a:endParaRPr>
          </a:p>
          <a:p>
            <a:pPr marL="174625">
              <a:lnSpc>
                <a:spcPct val="100000"/>
              </a:lnSpc>
              <a:spcBef>
                <a:spcPts val="200"/>
              </a:spcBef>
            </a:pPr>
            <a:r>
              <a:rPr sz="1200" spc="-20" dirty="0">
                <a:solidFill>
                  <a:srgbClr val="090E0F"/>
                </a:solidFill>
                <a:latin typeface="Calibri"/>
                <a:cs typeface="Calibri"/>
              </a:rPr>
              <a:t>khoẻ</a:t>
            </a:r>
            <a:endParaRPr sz="1200">
              <a:latin typeface="Calibri"/>
              <a:cs typeface="Calibri"/>
            </a:endParaRPr>
          </a:p>
        </p:txBody>
      </p:sp>
      <p:sp>
        <p:nvSpPr>
          <p:cNvPr id="23" name="object 23"/>
          <p:cNvSpPr txBox="1"/>
          <p:nvPr/>
        </p:nvSpPr>
        <p:spPr>
          <a:xfrm>
            <a:off x="2933421" y="6831171"/>
            <a:ext cx="581025" cy="379730"/>
          </a:xfrm>
          <a:prstGeom prst="rect">
            <a:avLst/>
          </a:prstGeom>
        </p:spPr>
        <p:txBody>
          <a:bodyPr vert="horz" wrap="square" lIns="0" tIns="31750" rIns="0" bIns="0" rtlCol="0">
            <a:spAutoFit/>
          </a:bodyPr>
          <a:lstStyle/>
          <a:p>
            <a:pPr marL="12700" marR="5080" indent="39370">
              <a:lnSpc>
                <a:spcPts val="1330"/>
              </a:lnSpc>
              <a:spcBef>
                <a:spcPts val="250"/>
              </a:spcBef>
            </a:pPr>
            <a:r>
              <a:rPr sz="1200" dirty="0">
                <a:solidFill>
                  <a:srgbClr val="090E0F"/>
                </a:solidFill>
                <a:latin typeface="Calibri"/>
                <a:cs typeface="Calibri"/>
              </a:rPr>
              <a:t>Cho</a:t>
            </a:r>
            <a:r>
              <a:rPr sz="1200" spc="5" dirty="0">
                <a:solidFill>
                  <a:srgbClr val="090E0F"/>
                </a:solidFill>
                <a:latin typeface="Calibri"/>
                <a:cs typeface="Calibri"/>
              </a:rPr>
              <a:t> </a:t>
            </a:r>
            <a:r>
              <a:rPr sz="1200" spc="-25" dirty="0">
                <a:solidFill>
                  <a:srgbClr val="090E0F"/>
                </a:solidFill>
                <a:latin typeface="Calibri"/>
                <a:cs typeface="Calibri"/>
              </a:rPr>
              <a:t>vào </a:t>
            </a:r>
            <a:r>
              <a:rPr sz="1200" dirty="0">
                <a:solidFill>
                  <a:srgbClr val="090E0F"/>
                </a:solidFill>
                <a:latin typeface="Calibri"/>
                <a:cs typeface="Calibri"/>
              </a:rPr>
              <a:t>hộp</a:t>
            </a:r>
            <a:r>
              <a:rPr sz="1200" spc="5" dirty="0">
                <a:solidFill>
                  <a:srgbClr val="090E0F"/>
                </a:solidFill>
                <a:latin typeface="Calibri"/>
                <a:cs typeface="Calibri"/>
              </a:rPr>
              <a:t> </a:t>
            </a:r>
            <a:r>
              <a:rPr sz="1200" spc="-25" dirty="0">
                <a:solidFill>
                  <a:srgbClr val="090E0F"/>
                </a:solidFill>
                <a:latin typeface="Calibri"/>
                <a:cs typeface="Calibri"/>
              </a:rPr>
              <a:t>cơm</a:t>
            </a:r>
            <a:endParaRPr sz="1200">
              <a:latin typeface="Calibri"/>
              <a:cs typeface="Calibri"/>
            </a:endParaRPr>
          </a:p>
        </p:txBody>
      </p:sp>
      <p:sp>
        <p:nvSpPr>
          <p:cNvPr id="24" name="object 24"/>
          <p:cNvSpPr txBox="1"/>
          <p:nvPr/>
        </p:nvSpPr>
        <p:spPr>
          <a:xfrm>
            <a:off x="501616" y="8415448"/>
            <a:ext cx="316230" cy="1307465"/>
          </a:xfrm>
          <a:prstGeom prst="rect">
            <a:avLst/>
          </a:prstGeom>
        </p:spPr>
        <p:txBody>
          <a:bodyPr vert="horz" wrap="square" lIns="0" tIns="24130" rIns="0" bIns="0" rtlCol="0">
            <a:spAutoFit/>
          </a:bodyPr>
          <a:lstStyle/>
          <a:p>
            <a:pPr marL="12700" marR="5080" indent="-635" algn="ctr">
              <a:lnSpc>
                <a:spcPts val="1250"/>
              </a:lnSpc>
              <a:spcBef>
                <a:spcPts val="190"/>
              </a:spcBef>
            </a:pPr>
            <a:r>
              <a:rPr sz="1100" spc="-20" dirty="0">
                <a:solidFill>
                  <a:srgbClr val="090E0F"/>
                </a:solidFill>
                <a:latin typeface="Calibri"/>
                <a:cs typeface="Calibri"/>
              </a:rPr>
              <a:t>Điện thoại </a:t>
            </a:r>
            <a:r>
              <a:rPr sz="1100" spc="-25" dirty="0">
                <a:solidFill>
                  <a:srgbClr val="090E0F"/>
                </a:solidFill>
                <a:latin typeface="Calibri"/>
                <a:cs typeface="Calibri"/>
              </a:rPr>
              <a:t>tới JES</a:t>
            </a:r>
            <a:endParaRPr sz="1100">
              <a:latin typeface="Calibri"/>
              <a:cs typeface="Calibri"/>
            </a:endParaRPr>
          </a:p>
          <a:p>
            <a:pPr marL="40640" marR="33020" algn="ctr">
              <a:lnSpc>
                <a:spcPts val="1250"/>
              </a:lnSpc>
              <a:spcBef>
                <a:spcPts val="20"/>
              </a:spcBef>
            </a:pPr>
            <a:r>
              <a:rPr sz="1100" spc="-25" dirty="0">
                <a:solidFill>
                  <a:srgbClr val="090E0F"/>
                </a:solidFill>
                <a:latin typeface="Calibri"/>
                <a:cs typeface="Calibri"/>
              </a:rPr>
              <a:t>để </a:t>
            </a:r>
            <a:r>
              <a:rPr sz="1100" spc="-20" dirty="0">
                <a:solidFill>
                  <a:srgbClr val="090E0F"/>
                </a:solidFill>
                <a:latin typeface="Calibri"/>
                <a:cs typeface="Calibri"/>
              </a:rPr>
              <a:t>trao </a:t>
            </a:r>
            <a:r>
              <a:rPr sz="1100" spc="-25" dirty="0">
                <a:solidFill>
                  <a:srgbClr val="090E0F"/>
                </a:solidFill>
                <a:latin typeface="Calibri"/>
                <a:cs typeface="Calibri"/>
              </a:rPr>
              <a:t>đổi thì</a:t>
            </a:r>
            <a:endParaRPr sz="1100">
              <a:latin typeface="Calibri"/>
              <a:cs typeface="Calibri"/>
            </a:endParaRPr>
          </a:p>
        </p:txBody>
      </p:sp>
      <p:sp>
        <p:nvSpPr>
          <p:cNvPr id="25" name="object 25"/>
          <p:cNvSpPr txBox="1"/>
          <p:nvPr/>
        </p:nvSpPr>
        <p:spPr>
          <a:xfrm>
            <a:off x="1272626" y="8415448"/>
            <a:ext cx="662940" cy="988694"/>
          </a:xfrm>
          <a:prstGeom prst="rect">
            <a:avLst/>
          </a:prstGeom>
        </p:spPr>
        <p:txBody>
          <a:bodyPr vert="horz" wrap="square" lIns="0" tIns="24130" rIns="0" bIns="0" rtlCol="0">
            <a:spAutoFit/>
          </a:bodyPr>
          <a:lstStyle/>
          <a:p>
            <a:pPr marL="12700" marR="5080" indent="-635" algn="ctr">
              <a:lnSpc>
                <a:spcPts val="1250"/>
              </a:lnSpc>
              <a:spcBef>
                <a:spcPts val="190"/>
              </a:spcBef>
            </a:pPr>
            <a:r>
              <a:rPr sz="1100" dirty="0">
                <a:solidFill>
                  <a:srgbClr val="090E0F"/>
                </a:solidFill>
                <a:latin typeface="Calibri"/>
                <a:cs typeface="Calibri"/>
              </a:rPr>
              <a:t>được</a:t>
            </a:r>
            <a:r>
              <a:rPr sz="1100" spc="-45" dirty="0">
                <a:solidFill>
                  <a:srgbClr val="090E0F"/>
                </a:solidFill>
                <a:latin typeface="Calibri"/>
                <a:cs typeface="Calibri"/>
              </a:rPr>
              <a:t> </a:t>
            </a:r>
            <a:r>
              <a:rPr sz="1100" spc="-20" dirty="0">
                <a:solidFill>
                  <a:srgbClr val="090E0F"/>
                </a:solidFill>
                <a:latin typeface="Calibri"/>
                <a:cs typeface="Calibri"/>
              </a:rPr>
              <a:t>giới </a:t>
            </a:r>
            <a:r>
              <a:rPr sz="1100" dirty="0">
                <a:solidFill>
                  <a:srgbClr val="090E0F"/>
                </a:solidFill>
                <a:latin typeface="Calibri"/>
                <a:cs typeface="Calibri"/>
              </a:rPr>
              <a:t>thiệu</a:t>
            </a:r>
            <a:r>
              <a:rPr sz="1100" spc="-50" dirty="0">
                <a:solidFill>
                  <a:srgbClr val="090E0F"/>
                </a:solidFill>
                <a:latin typeface="Calibri"/>
                <a:cs typeface="Calibri"/>
              </a:rPr>
              <a:t> </a:t>
            </a:r>
            <a:r>
              <a:rPr sz="1100" spc="-25" dirty="0">
                <a:solidFill>
                  <a:srgbClr val="090E0F"/>
                </a:solidFill>
                <a:latin typeface="Calibri"/>
                <a:cs typeface="Calibri"/>
              </a:rPr>
              <a:t>sản </a:t>
            </a:r>
            <a:r>
              <a:rPr sz="1100" dirty="0">
                <a:solidFill>
                  <a:srgbClr val="090E0F"/>
                </a:solidFill>
                <a:latin typeface="Calibri"/>
                <a:cs typeface="Calibri"/>
              </a:rPr>
              <a:t>phẩm</a:t>
            </a:r>
            <a:r>
              <a:rPr sz="1100" spc="-50" dirty="0">
                <a:solidFill>
                  <a:srgbClr val="090E0F"/>
                </a:solidFill>
                <a:latin typeface="Calibri"/>
                <a:cs typeface="Calibri"/>
              </a:rPr>
              <a:t> </a:t>
            </a:r>
            <a:r>
              <a:rPr sz="1100" spc="-20" dirty="0">
                <a:solidFill>
                  <a:srgbClr val="090E0F"/>
                </a:solidFill>
                <a:latin typeface="Calibri"/>
                <a:cs typeface="Calibri"/>
              </a:rPr>
              <a:t>dung </a:t>
            </a:r>
            <a:r>
              <a:rPr sz="1100" dirty="0">
                <a:solidFill>
                  <a:srgbClr val="090E0F"/>
                </a:solidFill>
                <a:latin typeface="Calibri"/>
                <a:cs typeface="Calibri"/>
              </a:rPr>
              <a:t>dịch</a:t>
            </a:r>
            <a:r>
              <a:rPr sz="1100" spc="-30" dirty="0">
                <a:solidFill>
                  <a:srgbClr val="090E0F"/>
                </a:solidFill>
                <a:latin typeface="Calibri"/>
                <a:cs typeface="Calibri"/>
              </a:rPr>
              <a:t> </a:t>
            </a:r>
            <a:r>
              <a:rPr sz="1100" dirty="0">
                <a:solidFill>
                  <a:srgbClr val="090E0F"/>
                </a:solidFill>
                <a:latin typeface="Calibri"/>
                <a:cs typeface="Calibri"/>
              </a:rPr>
              <a:t>cô</a:t>
            </a:r>
            <a:r>
              <a:rPr sz="1100" spc="-30" dirty="0">
                <a:solidFill>
                  <a:srgbClr val="090E0F"/>
                </a:solidFill>
                <a:latin typeface="Calibri"/>
                <a:cs typeface="Calibri"/>
              </a:rPr>
              <a:t> </a:t>
            </a:r>
            <a:r>
              <a:rPr sz="1100" spc="-25" dirty="0">
                <a:solidFill>
                  <a:srgbClr val="090E0F"/>
                </a:solidFill>
                <a:latin typeface="Calibri"/>
                <a:cs typeface="Calibri"/>
              </a:rPr>
              <a:t>đặc </a:t>
            </a:r>
            <a:r>
              <a:rPr sz="1100" dirty="0">
                <a:solidFill>
                  <a:srgbClr val="090E0F"/>
                </a:solidFill>
                <a:latin typeface="Calibri"/>
                <a:cs typeface="Calibri"/>
              </a:rPr>
              <a:t>10</a:t>
            </a:r>
            <a:r>
              <a:rPr sz="1100" spc="-25" dirty="0">
                <a:solidFill>
                  <a:srgbClr val="090E0F"/>
                </a:solidFill>
                <a:latin typeface="Calibri"/>
                <a:cs typeface="Calibri"/>
              </a:rPr>
              <a:t> </a:t>
            </a:r>
            <a:r>
              <a:rPr sz="1100" dirty="0">
                <a:solidFill>
                  <a:srgbClr val="090E0F"/>
                </a:solidFill>
                <a:latin typeface="Calibri"/>
                <a:cs typeface="Calibri"/>
              </a:rPr>
              <a:t>lần</a:t>
            </a:r>
            <a:r>
              <a:rPr sz="1100" spc="-25" dirty="0">
                <a:solidFill>
                  <a:srgbClr val="090E0F"/>
                </a:solidFill>
                <a:latin typeface="Calibri"/>
                <a:cs typeface="Calibri"/>
              </a:rPr>
              <a:t> nên </a:t>
            </a:r>
            <a:r>
              <a:rPr sz="1100" dirty="0">
                <a:solidFill>
                  <a:srgbClr val="090E0F"/>
                </a:solidFill>
                <a:latin typeface="Calibri"/>
                <a:cs typeface="Calibri"/>
              </a:rPr>
              <a:t>tôi</a:t>
            </a:r>
            <a:r>
              <a:rPr sz="1100" spc="-35" dirty="0">
                <a:solidFill>
                  <a:srgbClr val="090E0F"/>
                </a:solidFill>
                <a:latin typeface="Calibri"/>
                <a:cs typeface="Calibri"/>
              </a:rPr>
              <a:t> </a:t>
            </a:r>
            <a:r>
              <a:rPr sz="1100" dirty="0">
                <a:solidFill>
                  <a:srgbClr val="090E0F"/>
                </a:solidFill>
                <a:latin typeface="Calibri"/>
                <a:cs typeface="Calibri"/>
              </a:rPr>
              <a:t>mua</a:t>
            </a:r>
            <a:r>
              <a:rPr sz="1100" spc="-30" dirty="0">
                <a:solidFill>
                  <a:srgbClr val="090E0F"/>
                </a:solidFill>
                <a:latin typeface="Calibri"/>
                <a:cs typeface="Calibri"/>
              </a:rPr>
              <a:t> </a:t>
            </a:r>
            <a:r>
              <a:rPr sz="1100" spc="-25" dirty="0">
                <a:solidFill>
                  <a:srgbClr val="090E0F"/>
                </a:solidFill>
                <a:latin typeface="Calibri"/>
                <a:cs typeface="Calibri"/>
              </a:rPr>
              <a:t>về</a:t>
            </a:r>
            <a:endParaRPr sz="1100">
              <a:latin typeface="Calibri"/>
              <a:cs typeface="Calibri"/>
            </a:endParaRPr>
          </a:p>
        </p:txBody>
      </p:sp>
      <p:sp>
        <p:nvSpPr>
          <p:cNvPr id="26" name="object 26"/>
          <p:cNvSpPr txBox="1"/>
          <p:nvPr/>
        </p:nvSpPr>
        <p:spPr>
          <a:xfrm>
            <a:off x="2132065" y="6951518"/>
            <a:ext cx="586105" cy="525145"/>
          </a:xfrm>
          <a:prstGeom prst="rect">
            <a:avLst/>
          </a:prstGeom>
        </p:spPr>
        <p:txBody>
          <a:bodyPr vert="horz" wrap="square" lIns="0" tIns="12700" rIns="0" bIns="0" rtlCol="0">
            <a:spAutoFit/>
          </a:bodyPr>
          <a:lstStyle/>
          <a:p>
            <a:pPr marL="12700" marR="5080" indent="40005" algn="just">
              <a:lnSpc>
                <a:spcPct val="99300"/>
              </a:lnSpc>
              <a:spcBef>
                <a:spcPts val="100"/>
              </a:spcBef>
            </a:pPr>
            <a:r>
              <a:rPr sz="1100" dirty="0">
                <a:solidFill>
                  <a:srgbClr val="090E0F"/>
                </a:solidFill>
                <a:latin typeface="Calibri"/>
                <a:cs typeface="Calibri"/>
              </a:rPr>
              <a:t>Vị</a:t>
            </a:r>
            <a:r>
              <a:rPr sz="1100" spc="-20" dirty="0">
                <a:solidFill>
                  <a:srgbClr val="090E0F"/>
                </a:solidFill>
                <a:latin typeface="Calibri"/>
                <a:cs typeface="Calibri"/>
              </a:rPr>
              <a:t> </a:t>
            </a:r>
            <a:r>
              <a:rPr sz="1100" spc="-10" dirty="0">
                <a:solidFill>
                  <a:srgbClr val="090E0F"/>
                </a:solidFill>
                <a:latin typeface="Calibri"/>
                <a:cs typeface="Calibri"/>
              </a:rPr>
              <a:t>không </a:t>
            </a:r>
            <a:r>
              <a:rPr sz="1100" dirty="0">
                <a:solidFill>
                  <a:srgbClr val="090E0F"/>
                </a:solidFill>
                <a:latin typeface="Calibri"/>
                <a:cs typeface="Calibri"/>
              </a:rPr>
              <a:t>bị</a:t>
            </a:r>
            <a:r>
              <a:rPr sz="1100" spc="-30" dirty="0">
                <a:solidFill>
                  <a:srgbClr val="090E0F"/>
                </a:solidFill>
                <a:latin typeface="Calibri"/>
                <a:cs typeface="Calibri"/>
              </a:rPr>
              <a:t> </a:t>
            </a:r>
            <a:r>
              <a:rPr sz="1100" dirty="0">
                <a:solidFill>
                  <a:srgbClr val="090E0F"/>
                </a:solidFill>
                <a:latin typeface="Calibri"/>
                <a:cs typeface="Calibri"/>
              </a:rPr>
              <a:t>khác</a:t>
            </a:r>
            <a:r>
              <a:rPr sz="1100" spc="-30" dirty="0">
                <a:solidFill>
                  <a:srgbClr val="090E0F"/>
                </a:solidFill>
                <a:latin typeface="Calibri"/>
                <a:cs typeface="Calibri"/>
              </a:rPr>
              <a:t> </a:t>
            </a:r>
            <a:r>
              <a:rPr sz="1100" spc="-25" dirty="0">
                <a:solidFill>
                  <a:srgbClr val="090E0F"/>
                </a:solidFill>
                <a:latin typeface="Calibri"/>
                <a:cs typeface="Calibri"/>
              </a:rPr>
              <a:t>lạ, </a:t>
            </a:r>
            <a:r>
              <a:rPr sz="1100" dirty="0">
                <a:solidFill>
                  <a:srgbClr val="090E0F"/>
                </a:solidFill>
                <a:latin typeface="Calibri"/>
                <a:cs typeface="Calibri"/>
              </a:rPr>
              <a:t>hay</a:t>
            </a:r>
            <a:r>
              <a:rPr sz="1100" spc="-35" dirty="0">
                <a:solidFill>
                  <a:srgbClr val="090E0F"/>
                </a:solidFill>
                <a:latin typeface="Calibri"/>
                <a:cs typeface="Calibri"/>
              </a:rPr>
              <a:t> </a:t>
            </a:r>
            <a:r>
              <a:rPr sz="1100" spc="-25" dirty="0">
                <a:solidFill>
                  <a:srgbClr val="090E0F"/>
                </a:solidFill>
                <a:latin typeface="Calibri"/>
                <a:cs typeface="Calibri"/>
              </a:rPr>
              <a:t>quá</a:t>
            </a:r>
            <a:endParaRPr sz="1100">
              <a:latin typeface="Calibri"/>
              <a:cs typeface="Calibri"/>
            </a:endParaRPr>
          </a:p>
        </p:txBody>
      </p:sp>
      <p:sp>
        <p:nvSpPr>
          <p:cNvPr id="27" name="object 27"/>
          <p:cNvSpPr txBox="1"/>
          <p:nvPr/>
        </p:nvSpPr>
        <p:spPr>
          <a:xfrm>
            <a:off x="2960116" y="8751620"/>
            <a:ext cx="614680" cy="857885"/>
          </a:xfrm>
          <a:prstGeom prst="rect">
            <a:avLst/>
          </a:prstGeom>
        </p:spPr>
        <p:txBody>
          <a:bodyPr vert="horz" wrap="square" lIns="0" tIns="24130" rIns="0" bIns="0" rtlCol="0">
            <a:spAutoFit/>
          </a:bodyPr>
          <a:lstStyle/>
          <a:p>
            <a:pPr marL="12700" marR="5080" indent="24765" algn="just">
              <a:lnSpc>
                <a:spcPts val="1250"/>
              </a:lnSpc>
              <a:spcBef>
                <a:spcPts val="190"/>
              </a:spcBef>
            </a:pPr>
            <a:r>
              <a:rPr sz="1100" dirty="0">
                <a:solidFill>
                  <a:srgbClr val="090E0F"/>
                </a:solidFill>
                <a:latin typeface="Calibri"/>
                <a:cs typeface="Calibri"/>
              </a:rPr>
              <a:t>Nếu</a:t>
            </a:r>
            <a:r>
              <a:rPr sz="1100" spc="-35" dirty="0">
                <a:solidFill>
                  <a:srgbClr val="090E0F"/>
                </a:solidFill>
                <a:latin typeface="Calibri"/>
                <a:cs typeface="Calibri"/>
              </a:rPr>
              <a:t> </a:t>
            </a:r>
            <a:r>
              <a:rPr sz="1100" spc="-20" dirty="0">
                <a:solidFill>
                  <a:srgbClr val="090E0F"/>
                </a:solidFill>
                <a:latin typeface="Calibri"/>
                <a:cs typeface="Calibri"/>
              </a:rPr>
              <a:t>dùng </a:t>
            </a:r>
            <a:r>
              <a:rPr sz="1100" dirty="0">
                <a:solidFill>
                  <a:srgbClr val="090E0F"/>
                </a:solidFill>
                <a:latin typeface="Calibri"/>
                <a:cs typeface="Calibri"/>
              </a:rPr>
              <a:t>cho</a:t>
            </a:r>
            <a:r>
              <a:rPr sz="1100" spc="-35" dirty="0">
                <a:solidFill>
                  <a:srgbClr val="090E0F"/>
                </a:solidFill>
                <a:latin typeface="Calibri"/>
                <a:cs typeface="Calibri"/>
              </a:rPr>
              <a:t> </a:t>
            </a:r>
            <a:r>
              <a:rPr sz="1100" spc="-25" dirty="0">
                <a:solidFill>
                  <a:srgbClr val="090E0F"/>
                </a:solidFill>
                <a:latin typeface="Calibri"/>
                <a:cs typeface="Calibri"/>
              </a:rPr>
              <a:t>món </a:t>
            </a:r>
            <a:r>
              <a:rPr sz="1100" dirty="0">
                <a:solidFill>
                  <a:srgbClr val="090E0F"/>
                </a:solidFill>
                <a:latin typeface="Calibri"/>
                <a:cs typeface="Calibri"/>
              </a:rPr>
              <a:t>ăn</a:t>
            </a:r>
            <a:r>
              <a:rPr sz="1100" spc="-25" dirty="0">
                <a:solidFill>
                  <a:srgbClr val="090E0F"/>
                </a:solidFill>
                <a:latin typeface="Calibri"/>
                <a:cs typeface="Calibri"/>
              </a:rPr>
              <a:t> </a:t>
            </a:r>
            <a:r>
              <a:rPr sz="1100" dirty="0">
                <a:solidFill>
                  <a:srgbClr val="090E0F"/>
                </a:solidFill>
                <a:latin typeface="Calibri"/>
                <a:cs typeface="Calibri"/>
              </a:rPr>
              <a:t>thì</a:t>
            </a:r>
            <a:r>
              <a:rPr sz="1100" spc="-25" dirty="0">
                <a:solidFill>
                  <a:srgbClr val="090E0F"/>
                </a:solidFill>
                <a:latin typeface="Calibri"/>
                <a:cs typeface="Calibri"/>
              </a:rPr>
              <a:t> </a:t>
            </a:r>
            <a:r>
              <a:rPr sz="1100" spc="-20" dirty="0">
                <a:solidFill>
                  <a:srgbClr val="090E0F"/>
                </a:solidFill>
                <a:latin typeface="Calibri"/>
                <a:cs typeface="Calibri"/>
              </a:rPr>
              <a:t>loại </a:t>
            </a:r>
            <a:r>
              <a:rPr sz="1100" dirty="0">
                <a:solidFill>
                  <a:srgbClr val="090E0F"/>
                </a:solidFill>
                <a:latin typeface="Calibri"/>
                <a:cs typeface="Calibri"/>
              </a:rPr>
              <a:t>cô</a:t>
            </a:r>
            <a:r>
              <a:rPr sz="1100" spc="-30" dirty="0">
                <a:solidFill>
                  <a:srgbClr val="090E0F"/>
                </a:solidFill>
                <a:latin typeface="Calibri"/>
                <a:cs typeface="Calibri"/>
              </a:rPr>
              <a:t> </a:t>
            </a:r>
            <a:r>
              <a:rPr sz="1100" dirty="0">
                <a:solidFill>
                  <a:srgbClr val="090E0F"/>
                </a:solidFill>
                <a:latin typeface="Calibri"/>
                <a:cs typeface="Calibri"/>
              </a:rPr>
              <a:t>đặc</a:t>
            </a:r>
            <a:r>
              <a:rPr sz="1100" spc="-25" dirty="0">
                <a:solidFill>
                  <a:srgbClr val="090E0F"/>
                </a:solidFill>
                <a:latin typeface="Calibri"/>
                <a:cs typeface="Calibri"/>
              </a:rPr>
              <a:t> </a:t>
            </a:r>
            <a:r>
              <a:rPr sz="1100" spc="-20" dirty="0">
                <a:solidFill>
                  <a:srgbClr val="090E0F"/>
                </a:solidFill>
                <a:latin typeface="Calibri"/>
                <a:cs typeface="Calibri"/>
              </a:rPr>
              <a:t>tiết</a:t>
            </a:r>
            <a:endParaRPr sz="1100">
              <a:latin typeface="Calibri"/>
              <a:cs typeface="Calibri"/>
            </a:endParaRPr>
          </a:p>
          <a:p>
            <a:pPr marL="37465" algn="just">
              <a:lnSpc>
                <a:spcPct val="100000"/>
              </a:lnSpc>
              <a:spcBef>
                <a:spcPts val="145"/>
              </a:spcBef>
            </a:pPr>
            <a:r>
              <a:rPr sz="1100" dirty="0">
                <a:solidFill>
                  <a:srgbClr val="090E0F"/>
                </a:solidFill>
                <a:latin typeface="Calibri"/>
                <a:cs typeface="Calibri"/>
              </a:rPr>
              <a:t>kiệm</a:t>
            </a:r>
            <a:r>
              <a:rPr sz="1100" spc="-45" dirty="0">
                <a:solidFill>
                  <a:srgbClr val="090E0F"/>
                </a:solidFill>
                <a:latin typeface="Calibri"/>
                <a:cs typeface="Calibri"/>
              </a:rPr>
              <a:t> </a:t>
            </a:r>
            <a:r>
              <a:rPr sz="1100" spc="-25" dirty="0">
                <a:solidFill>
                  <a:srgbClr val="090E0F"/>
                </a:solidFill>
                <a:latin typeface="Calibri"/>
                <a:cs typeface="Calibri"/>
              </a:rPr>
              <a:t>hơn</a:t>
            </a:r>
            <a:endParaRPr sz="1100">
              <a:latin typeface="Calibri"/>
              <a:cs typeface="Calibri"/>
            </a:endParaRPr>
          </a:p>
        </p:txBody>
      </p:sp>
      <p:sp>
        <p:nvSpPr>
          <p:cNvPr id="28" name="object 28"/>
          <p:cNvSpPr txBox="1"/>
          <p:nvPr/>
        </p:nvSpPr>
        <p:spPr>
          <a:xfrm>
            <a:off x="3889725" y="8398664"/>
            <a:ext cx="623570" cy="1131570"/>
          </a:xfrm>
          <a:prstGeom prst="rect">
            <a:avLst/>
          </a:prstGeom>
        </p:spPr>
        <p:txBody>
          <a:bodyPr vert="horz" wrap="square" lIns="0" tIns="24130" rIns="0" bIns="0" rtlCol="0">
            <a:spAutoFit/>
          </a:bodyPr>
          <a:lstStyle/>
          <a:p>
            <a:pPr marL="60325" marR="42545" indent="-635" algn="ctr">
              <a:lnSpc>
                <a:spcPts val="1250"/>
              </a:lnSpc>
              <a:spcBef>
                <a:spcPts val="190"/>
              </a:spcBef>
            </a:pPr>
            <a:r>
              <a:rPr sz="1100" dirty="0">
                <a:solidFill>
                  <a:srgbClr val="090E0F"/>
                </a:solidFill>
                <a:latin typeface="Calibri"/>
                <a:cs typeface="Calibri"/>
              </a:rPr>
              <a:t>Từ</a:t>
            </a:r>
            <a:r>
              <a:rPr sz="1100" spc="-25" dirty="0">
                <a:solidFill>
                  <a:srgbClr val="090E0F"/>
                </a:solidFill>
                <a:latin typeface="Calibri"/>
                <a:cs typeface="Calibri"/>
              </a:rPr>
              <a:t> lúc </a:t>
            </a:r>
            <a:r>
              <a:rPr sz="1100" spc="-20" dirty="0">
                <a:solidFill>
                  <a:srgbClr val="090E0F"/>
                </a:solidFill>
                <a:latin typeface="Calibri"/>
                <a:cs typeface="Calibri"/>
              </a:rPr>
              <a:t>dùng CMAROX</a:t>
            </a:r>
            <a:endParaRPr sz="1100">
              <a:latin typeface="Calibri"/>
              <a:cs typeface="Calibri"/>
            </a:endParaRPr>
          </a:p>
          <a:p>
            <a:pPr marL="12700" marR="5080" indent="9525" algn="ctr">
              <a:lnSpc>
                <a:spcPts val="1250"/>
              </a:lnSpc>
              <a:spcBef>
                <a:spcPts val="15"/>
              </a:spcBef>
            </a:pPr>
            <a:r>
              <a:rPr sz="1100" dirty="0">
                <a:solidFill>
                  <a:srgbClr val="090E0F"/>
                </a:solidFill>
                <a:latin typeface="Calibri"/>
                <a:cs typeface="Calibri"/>
              </a:rPr>
              <a:t>thì</a:t>
            </a:r>
            <a:r>
              <a:rPr sz="1100" spc="-30" dirty="0">
                <a:solidFill>
                  <a:srgbClr val="090E0F"/>
                </a:solidFill>
                <a:latin typeface="Calibri"/>
                <a:cs typeface="Calibri"/>
              </a:rPr>
              <a:t> </a:t>
            </a:r>
            <a:r>
              <a:rPr sz="1100" spc="-20" dirty="0">
                <a:solidFill>
                  <a:srgbClr val="090E0F"/>
                </a:solidFill>
                <a:latin typeface="Calibri"/>
                <a:cs typeface="Calibri"/>
              </a:rPr>
              <a:t>việc </a:t>
            </a:r>
            <a:r>
              <a:rPr sz="1100" dirty="0">
                <a:solidFill>
                  <a:srgbClr val="090E0F"/>
                </a:solidFill>
                <a:latin typeface="Calibri"/>
                <a:cs typeface="Calibri"/>
              </a:rPr>
              <a:t>nhà</a:t>
            </a:r>
            <a:r>
              <a:rPr sz="1100" spc="-35" dirty="0">
                <a:solidFill>
                  <a:srgbClr val="090E0F"/>
                </a:solidFill>
                <a:latin typeface="Calibri"/>
                <a:cs typeface="Calibri"/>
              </a:rPr>
              <a:t> </a:t>
            </a:r>
            <a:r>
              <a:rPr sz="1100" spc="-25" dirty="0">
                <a:solidFill>
                  <a:srgbClr val="090E0F"/>
                </a:solidFill>
                <a:latin typeface="Calibri"/>
                <a:cs typeface="Calibri"/>
              </a:rPr>
              <a:t>tôi</a:t>
            </a:r>
            <a:r>
              <a:rPr sz="1100" dirty="0">
                <a:solidFill>
                  <a:srgbClr val="090E0F"/>
                </a:solidFill>
                <a:latin typeface="Calibri"/>
                <a:cs typeface="Calibri"/>
              </a:rPr>
              <a:t> làm</a:t>
            </a:r>
            <a:r>
              <a:rPr sz="1100" spc="-35" dirty="0">
                <a:solidFill>
                  <a:srgbClr val="090E0F"/>
                </a:solidFill>
                <a:latin typeface="Calibri"/>
                <a:cs typeface="Calibri"/>
              </a:rPr>
              <a:t> </a:t>
            </a:r>
            <a:r>
              <a:rPr sz="1100" spc="-10" dirty="0">
                <a:solidFill>
                  <a:srgbClr val="090E0F"/>
                </a:solidFill>
                <a:latin typeface="Calibri"/>
                <a:cs typeface="Calibri"/>
              </a:rPr>
              <a:t>nhanh</a:t>
            </a:r>
            <a:endParaRPr sz="1100">
              <a:latin typeface="Calibri"/>
              <a:cs typeface="Calibri"/>
            </a:endParaRPr>
          </a:p>
          <a:p>
            <a:pPr marR="95250" algn="ctr">
              <a:lnSpc>
                <a:spcPts val="1100"/>
              </a:lnSpc>
            </a:pPr>
            <a:r>
              <a:rPr sz="1100" dirty="0">
                <a:solidFill>
                  <a:srgbClr val="090E0F"/>
                </a:solidFill>
                <a:latin typeface="Calibri"/>
                <a:cs typeface="Calibri"/>
              </a:rPr>
              <a:t>gọn</a:t>
            </a:r>
            <a:r>
              <a:rPr sz="1100" spc="-35" dirty="0">
                <a:solidFill>
                  <a:srgbClr val="090E0F"/>
                </a:solidFill>
                <a:latin typeface="Calibri"/>
                <a:cs typeface="Calibri"/>
              </a:rPr>
              <a:t> </a:t>
            </a:r>
            <a:r>
              <a:rPr sz="1100" spc="-25" dirty="0">
                <a:solidFill>
                  <a:srgbClr val="090E0F"/>
                </a:solidFill>
                <a:latin typeface="Calibri"/>
                <a:cs typeface="Calibri"/>
              </a:rPr>
              <a:t>hẳn</a:t>
            </a:r>
            <a:endParaRPr sz="1100">
              <a:latin typeface="Calibri"/>
              <a:cs typeface="Calibri"/>
            </a:endParaRPr>
          </a:p>
        </p:txBody>
      </p:sp>
      <p:sp>
        <p:nvSpPr>
          <p:cNvPr id="29" name="object 29"/>
          <p:cNvSpPr txBox="1"/>
          <p:nvPr/>
        </p:nvSpPr>
        <p:spPr>
          <a:xfrm>
            <a:off x="4112257" y="6937162"/>
            <a:ext cx="789940" cy="1116965"/>
          </a:xfrm>
          <a:prstGeom prst="rect">
            <a:avLst/>
          </a:prstGeom>
        </p:spPr>
        <p:txBody>
          <a:bodyPr vert="horz" wrap="square" lIns="0" tIns="31115" rIns="0" bIns="0" rtlCol="0">
            <a:spAutoFit/>
          </a:bodyPr>
          <a:lstStyle/>
          <a:p>
            <a:pPr marL="12700" marR="5080" indent="-635" algn="ctr">
              <a:lnSpc>
                <a:spcPts val="1180"/>
              </a:lnSpc>
              <a:spcBef>
                <a:spcPts val="245"/>
              </a:spcBef>
            </a:pPr>
            <a:r>
              <a:rPr sz="1100" dirty="0">
                <a:solidFill>
                  <a:srgbClr val="090E0F"/>
                </a:solidFill>
                <a:latin typeface="Calibri"/>
                <a:cs typeface="Calibri"/>
              </a:rPr>
              <a:t>Trẻ</a:t>
            </a:r>
            <a:r>
              <a:rPr sz="1100" spc="-35" dirty="0">
                <a:solidFill>
                  <a:srgbClr val="090E0F"/>
                </a:solidFill>
                <a:latin typeface="Calibri"/>
                <a:cs typeface="Calibri"/>
              </a:rPr>
              <a:t> </a:t>
            </a:r>
            <a:r>
              <a:rPr sz="1100" dirty="0">
                <a:solidFill>
                  <a:srgbClr val="090E0F"/>
                </a:solidFill>
                <a:latin typeface="Calibri"/>
                <a:cs typeface="Calibri"/>
              </a:rPr>
              <a:t>con</a:t>
            </a:r>
            <a:r>
              <a:rPr sz="1100" spc="-30" dirty="0">
                <a:solidFill>
                  <a:srgbClr val="090E0F"/>
                </a:solidFill>
                <a:latin typeface="Calibri"/>
                <a:cs typeface="Calibri"/>
              </a:rPr>
              <a:t> </a:t>
            </a:r>
            <a:r>
              <a:rPr sz="1100" spc="-25" dirty="0">
                <a:solidFill>
                  <a:srgbClr val="090E0F"/>
                </a:solidFill>
                <a:latin typeface="Calibri"/>
                <a:cs typeface="Calibri"/>
              </a:rPr>
              <a:t>kén </a:t>
            </a:r>
            <a:r>
              <a:rPr sz="1100" dirty="0">
                <a:solidFill>
                  <a:srgbClr val="090E0F"/>
                </a:solidFill>
                <a:latin typeface="Calibri"/>
                <a:cs typeface="Calibri"/>
              </a:rPr>
              <a:t>ăn</a:t>
            </a:r>
            <a:r>
              <a:rPr sz="1100" spc="-25" dirty="0">
                <a:solidFill>
                  <a:srgbClr val="090E0F"/>
                </a:solidFill>
                <a:latin typeface="Calibri"/>
                <a:cs typeface="Calibri"/>
              </a:rPr>
              <a:t> </a:t>
            </a:r>
            <a:r>
              <a:rPr sz="1100" spc="-20" dirty="0">
                <a:solidFill>
                  <a:srgbClr val="090E0F"/>
                </a:solidFill>
                <a:latin typeface="Calibri"/>
                <a:cs typeface="Calibri"/>
              </a:rPr>
              <a:t>nhưng </a:t>
            </a:r>
            <a:r>
              <a:rPr sz="1100" dirty="0">
                <a:solidFill>
                  <a:srgbClr val="090E0F"/>
                </a:solidFill>
                <a:latin typeface="Calibri"/>
                <a:cs typeface="Calibri"/>
              </a:rPr>
              <a:t>mấy</a:t>
            </a:r>
            <a:r>
              <a:rPr sz="1100" spc="-35" dirty="0">
                <a:solidFill>
                  <a:srgbClr val="090E0F"/>
                </a:solidFill>
                <a:latin typeface="Calibri"/>
                <a:cs typeface="Calibri"/>
              </a:rPr>
              <a:t> </a:t>
            </a:r>
            <a:r>
              <a:rPr sz="1100" dirty="0">
                <a:solidFill>
                  <a:srgbClr val="090E0F"/>
                </a:solidFill>
                <a:latin typeface="Calibri"/>
                <a:cs typeface="Calibri"/>
              </a:rPr>
              <a:t>món</a:t>
            </a:r>
            <a:r>
              <a:rPr sz="1100" spc="-35" dirty="0">
                <a:solidFill>
                  <a:srgbClr val="090E0F"/>
                </a:solidFill>
                <a:latin typeface="Calibri"/>
                <a:cs typeface="Calibri"/>
              </a:rPr>
              <a:t> </a:t>
            </a:r>
            <a:r>
              <a:rPr sz="1100" spc="-25" dirty="0">
                <a:solidFill>
                  <a:srgbClr val="090E0F"/>
                </a:solidFill>
                <a:latin typeface="Calibri"/>
                <a:cs typeface="Calibri"/>
              </a:rPr>
              <a:t>tự </a:t>
            </a:r>
            <a:r>
              <a:rPr sz="1100" dirty="0">
                <a:solidFill>
                  <a:srgbClr val="090E0F"/>
                </a:solidFill>
                <a:latin typeface="Calibri"/>
                <a:cs typeface="Calibri"/>
              </a:rPr>
              <a:t>nấu</a:t>
            </a:r>
            <a:r>
              <a:rPr sz="1100" spc="-40" dirty="0">
                <a:solidFill>
                  <a:srgbClr val="090E0F"/>
                </a:solidFill>
                <a:latin typeface="Calibri"/>
                <a:cs typeface="Calibri"/>
              </a:rPr>
              <a:t> </a:t>
            </a:r>
            <a:r>
              <a:rPr sz="1100" dirty="0">
                <a:solidFill>
                  <a:srgbClr val="090E0F"/>
                </a:solidFill>
                <a:latin typeface="Calibri"/>
                <a:cs typeface="Calibri"/>
              </a:rPr>
              <a:t>mình</a:t>
            </a:r>
            <a:r>
              <a:rPr sz="1100" spc="-35" dirty="0">
                <a:solidFill>
                  <a:srgbClr val="090E0F"/>
                </a:solidFill>
                <a:latin typeface="Calibri"/>
                <a:cs typeface="Calibri"/>
              </a:rPr>
              <a:t> </a:t>
            </a:r>
            <a:r>
              <a:rPr sz="1100" spc="-25" dirty="0">
                <a:solidFill>
                  <a:srgbClr val="090E0F"/>
                </a:solidFill>
                <a:latin typeface="Calibri"/>
                <a:cs typeface="Calibri"/>
              </a:rPr>
              <a:t>vẫn </a:t>
            </a:r>
            <a:r>
              <a:rPr sz="1100" dirty="0">
                <a:solidFill>
                  <a:srgbClr val="090E0F"/>
                </a:solidFill>
                <a:latin typeface="Calibri"/>
                <a:cs typeface="Calibri"/>
              </a:rPr>
              <a:t>muốn</a:t>
            </a:r>
            <a:r>
              <a:rPr sz="1100" spc="-50" dirty="0">
                <a:solidFill>
                  <a:srgbClr val="090E0F"/>
                </a:solidFill>
                <a:latin typeface="Calibri"/>
                <a:cs typeface="Calibri"/>
              </a:rPr>
              <a:t> </a:t>
            </a:r>
            <a:r>
              <a:rPr sz="1100" spc="-25" dirty="0">
                <a:solidFill>
                  <a:srgbClr val="090E0F"/>
                </a:solidFill>
                <a:latin typeface="Calibri"/>
                <a:cs typeface="Calibri"/>
              </a:rPr>
              <a:t>cân </a:t>
            </a:r>
            <a:r>
              <a:rPr sz="1100" dirty="0">
                <a:solidFill>
                  <a:srgbClr val="090E0F"/>
                </a:solidFill>
                <a:latin typeface="Calibri"/>
                <a:cs typeface="Calibri"/>
              </a:rPr>
              <a:t>bằng</a:t>
            </a:r>
            <a:r>
              <a:rPr sz="1100" spc="-45" dirty="0">
                <a:solidFill>
                  <a:srgbClr val="090E0F"/>
                </a:solidFill>
                <a:latin typeface="Calibri"/>
                <a:cs typeface="Calibri"/>
              </a:rPr>
              <a:t> </a:t>
            </a:r>
            <a:r>
              <a:rPr sz="1100" spc="-20" dirty="0">
                <a:solidFill>
                  <a:srgbClr val="090E0F"/>
                </a:solidFill>
                <a:latin typeface="Calibri"/>
                <a:cs typeface="Calibri"/>
              </a:rPr>
              <a:t>dinh</a:t>
            </a:r>
            <a:endParaRPr sz="1100">
              <a:latin typeface="Calibri"/>
              <a:cs typeface="Calibri"/>
            </a:endParaRPr>
          </a:p>
          <a:p>
            <a:pPr marR="17780" algn="ctr">
              <a:lnSpc>
                <a:spcPct val="100000"/>
              </a:lnSpc>
              <a:spcBef>
                <a:spcPts val="45"/>
              </a:spcBef>
            </a:pPr>
            <a:r>
              <a:rPr sz="1100" spc="-10" dirty="0">
                <a:solidFill>
                  <a:srgbClr val="090E0F"/>
                </a:solidFill>
                <a:latin typeface="Calibri"/>
                <a:cs typeface="Calibri"/>
              </a:rPr>
              <a:t>dưỡng</a:t>
            </a:r>
            <a:endParaRPr sz="1100">
              <a:latin typeface="Calibri"/>
              <a:cs typeface="Calibri"/>
            </a:endParaRPr>
          </a:p>
        </p:txBody>
      </p:sp>
      <p:sp>
        <p:nvSpPr>
          <p:cNvPr id="30" name="object 30"/>
          <p:cNvSpPr txBox="1"/>
          <p:nvPr/>
        </p:nvSpPr>
        <p:spPr>
          <a:xfrm>
            <a:off x="6062559" y="8378095"/>
            <a:ext cx="928369" cy="789940"/>
          </a:xfrm>
          <a:prstGeom prst="rect">
            <a:avLst/>
          </a:prstGeom>
        </p:spPr>
        <p:txBody>
          <a:bodyPr vert="horz" wrap="square" lIns="0" tIns="31115" rIns="0" bIns="0" rtlCol="0">
            <a:spAutoFit/>
          </a:bodyPr>
          <a:lstStyle/>
          <a:p>
            <a:pPr marL="12700" marR="5080">
              <a:lnSpc>
                <a:spcPts val="1180"/>
              </a:lnSpc>
              <a:spcBef>
                <a:spcPts val="245"/>
              </a:spcBef>
            </a:pPr>
            <a:r>
              <a:rPr sz="1100" dirty="0">
                <a:solidFill>
                  <a:srgbClr val="090E0F"/>
                </a:solidFill>
                <a:latin typeface="Calibri"/>
                <a:cs typeface="Calibri"/>
              </a:rPr>
              <a:t>Chồng</a:t>
            </a:r>
            <a:r>
              <a:rPr sz="1100" spc="-55" dirty="0">
                <a:solidFill>
                  <a:srgbClr val="090E0F"/>
                </a:solidFill>
                <a:latin typeface="Calibri"/>
                <a:cs typeface="Calibri"/>
              </a:rPr>
              <a:t> </a:t>
            </a:r>
            <a:r>
              <a:rPr sz="1100" spc="-20" dirty="0">
                <a:solidFill>
                  <a:srgbClr val="090E0F"/>
                </a:solidFill>
                <a:latin typeface="Calibri"/>
                <a:cs typeface="Calibri"/>
              </a:rPr>
              <a:t>cũng </a:t>
            </a:r>
            <a:r>
              <a:rPr sz="1100" dirty="0">
                <a:solidFill>
                  <a:srgbClr val="090E0F"/>
                </a:solidFill>
                <a:latin typeface="Calibri"/>
                <a:cs typeface="Calibri"/>
              </a:rPr>
              <a:t>khoẻ</a:t>
            </a:r>
            <a:r>
              <a:rPr sz="1100" spc="-50" dirty="0">
                <a:solidFill>
                  <a:srgbClr val="090E0F"/>
                </a:solidFill>
                <a:latin typeface="Calibri"/>
                <a:cs typeface="Calibri"/>
              </a:rPr>
              <a:t> </a:t>
            </a:r>
            <a:r>
              <a:rPr sz="1100" dirty="0">
                <a:solidFill>
                  <a:srgbClr val="090E0F"/>
                </a:solidFill>
                <a:latin typeface="Calibri"/>
                <a:cs typeface="Calibri"/>
              </a:rPr>
              <a:t>khoắn</a:t>
            </a:r>
            <a:r>
              <a:rPr sz="1100" spc="-45" dirty="0">
                <a:solidFill>
                  <a:srgbClr val="090E0F"/>
                </a:solidFill>
                <a:latin typeface="Calibri"/>
                <a:cs typeface="Calibri"/>
              </a:rPr>
              <a:t> </a:t>
            </a:r>
            <a:r>
              <a:rPr sz="1100" spc="-25" dirty="0">
                <a:solidFill>
                  <a:srgbClr val="090E0F"/>
                </a:solidFill>
                <a:latin typeface="Calibri"/>
                <a:cs typeface="Calibri"/>
              </a:rPr>
              <a:t>nên </a:t>
            </a:r>
            <a:r>
              <a:rPr sz="1100" dirty="0">
                <a:solidFill>
                  <a:srgbClr val="090E0F"/>
                </a:solidFill>
                <a:latin typeface="Calibri"/>
                <a:cs typeface="Calibri"/>
              </a:rPr>
              <a:t>tôi</a:t>
            </a:r>
            <a:r>
              <a:rPr sz="1100" spc="-30" dirty="0">
                <a:solidFill>
                  <a:srgbClr val="090E0F"/>
                </a:solidFill>
                <a:latin typeface="Calibri"/>
                <a:cs typeface="Calibri"/>
              </a:rPr>
              <a:t> </a:t>
            </a:r>
            <a:r>
              <a:rPr sz="1100" dirty="0">
                <a:solidFill>
                  <a:srgbClr val="090E0F"/>
                </a:solidFill>
                <a:latin typeface="Calibri"/>
                <a:cs typeface="Calibri"/>
              </a:rPr>
              <a:t>sẽ</a:t>
            </a:r>
            <a:r>
              <a:rPr sz="1100" spc="-30" dirty="0">
                <a:solidFill>
                  <a:srgbClr val="090E0F"/>
                </a:solidFill>
                <a:latin typeface="Calibri"/>
                <a:cs typeface="Calibri"/>
              </a:rPr>
              <a:t> </a:t>
            </a:r>
            <a:r>
              <a:rPr sz="1100" dirty="0">
                <a:solidFill>
                  <a:srgbClr val="090E0F"/>
                </a:solidFill>
                <a:latin typeface="Calibri"/>
                <a:cs typeface="Calibri"/>
              </a:rPr>
              <a:t>tiếp</a:t>
            </a:r>
            <a:r>
              <a:rPr sz="1100" spc="-25" dirty="0">
                <a:solidFill>
                  <a:srgbClr val="090E0F"/>
                </a:solidFill>
                <a:latin typeface="Calibri"/>
                <a:cs typeface="Calibri"/>
              </a:rPr>
              <a:t> tục </a:t>
            </a:r>
            <a:r>
              <a:rPr sz="1100" dirty="0">
                <a:solidFill>
                  <a:srgbClr val="090E0F"/>
                </a:solidFill>
                <a:latin typeface="Calibri"/>
                <a:cs typeface="Calibri"/>
              </a:rPr>
              <a:t>chia</a:t>
            </a:r>
            <a:r>
              <a:rPr sz="1100" spc="-35" dirty="0">
                <a:solidFill>
                  <a:srgbClr val="090E0F"/>
                </a:solidFill>
                <a:latin typeface="Calibri"/>
                <a:cs typeface="Calibri"/>
              </a:rPr>
              <a:t> </a:t>
            </a:r>
            <a:r>
              <a:rPr sz="1100" dirty="0">
                <a:solidFill>
                  <a:srgbClr val="090E0F"/>
                </a:solidFill>
                <a:latin typeface="Calibri"/>
                <a:cs typeface="Calibri"/>
              </a:rPr>
              <a:t>ra</a:t>
            </a:r>
            <a:r>
              <a:rPr sz="1100" spc="-35" dirty="0">
                <a:solidFill>
                  <a:srgbClr val="090E0F"/>
                </a:solidFill>
                <a:latin typeface="Calibri"/>
                <a:cs typeface="Calibri"/>
              </a:rPr>
              <a:t> </a:t>
            </a:r>
            <a:r>
              <a:rPr sz="1100" dirty="0">
                <a:solidFill>
                  <a:srgbClr val="090E0F"/>
                </a:solidFill>
                <a:latin typeface="Calibri"/>
                <a:cs typeface="Calibri"/>
              </a:rPr>
              <a:t>dùng</a:t>
            </a:r>
            <a:r>
              <a:rPr sz="1100" spc="-30" dirty="0">
                <a:solidFill>
                  <a:srgbClr val="090E0F"/>
                </a:solidFill>
                <a:latin typeface="Calibri"/>
                <a:cs typeface="Calibri"/>
              </a:rPr>
              <a:t> </a:t>
            </a:r>
            <a:r>
              <a:rPr sz="1100" spc="-60" dirty="0">
                <a:solidFill>
                  <a:srgbClr val="090E0F"/>
                </a:solidFill>
                <a:latin typeface="Calibri"/>
                <a:cs typeface="Calibri"/>
              </a:rPr>
              <a:t>2</a:t>
            </a:r>
            <a:r>
              <a:rPr sz="1100" spc="-20" dirty="0">
                <a:solidFill>
                  <a:srgbClr val="090E0F"/>
                </a:solidFill>
                <a:latin typeface="Calibri"/>
                <a:cs typeface="Calibri"/>
              </a:rPr>
              <a:t> loại</a:t>
            </a:r>
            <a:endParaRPr sz="1100">
              <a:latin typeface="Calibri"/>
              <a:cs typeface="Calibri"/>
            </a:endParaRPr>
          </a:p>
        </p:txBody>
      </p:sp>
      <p:sp>
        <p:nvSpPr>
          <p:cNvPr id="31" name="object 31"/>
          <p:cNvSpPr txBox="1"/>
          <p:nvPr/>
        </p:nvSpPr>
        <p:spPr>
          <a:xfrm>
            <a:off x="6059840" y="6843445"/>
            <a:ext cx="580390" cy="857885"/>
          </a:xfrm>
          <a:prstGeom prst="rect">
            <a:avLst/>
          </a:prstGeom>
        </p:spPr>
        <p:txBody>
          <a:bodyPr vert="horz" wrap="square" lIns="0" tIns="12700" rIns="0" bIns="0" rtlCol="0">
            <a:spAutoFit/>
          </a:bodyPr>
          <a:lstStyle/>
          <a:p>
            <a:pPr marL="12700" marR="5080" indent="86995">
              <a:lnSpc>
                <a:spcPct val="99300"/>
              </a:lnSpc>
              <a:spcBef>
                <a:spcPts val="100"/>
              </a:spcBef>
            </a:pPr>
            <a:r>
              <a:rPr sz="1100" spc="-10" dirty="0">
                <a:solidFill>
                  <a:srgbClr val="090E0F"/>
                </a:solidFill>
                <a:latin typeface="Calibri"/>
                <a:cs typeface="Calibri"/>
              </a:rPr>
              <a:t>Chồng </a:t>
            </a:r>
            <a:r>
              <a:rPr sz="1100" dirty="0">
                <a:solidFill>
                  <a:srgbClr val="090E0F"/>
                </a:solidFill>
                <a:latin typeface="Calibri"/>
                <a:cs typeface="Calibri"/>
              </a:rPr>
              <a:t>thì</a:t>
            </a:r>
            <a:r>
              <a:rPr sz="1100" spc="-30" dirty="0">
                <a:solidFill>
                  <a:srgbClr val="090E0F"/>
                </a:solidFill>
                <a:latin typeface="Calibri"/>
                <a:cs typeface="Calibri"/>
              </a:rPr>
              <a:t> </a:t>
            </a:r>
            <a:r>
              <a:rPr sz="1100" dirty="0">
                <a:solidFill>
                  <a:srgbClr val="090E0F"/>
                </a:solidFill>
                <a:latin typeface="Calibri"/>
                <a:cs typeface="Calibri"/>
              </a:rPr>
              <a:t>hay</a:t>
            </a:r>
            <a:r>
              <a:rPr sz="1100" spc="-30" dirty="0">
                <a:solidFill>
                  <a:srgbClr val="090E0F"/>
                </a:solidFill>
                <a:latin typeface="Calibri"/>
                <a:cs typeface="Calibri"/>
              </a:rPr>
              <a:t> </a:t>
            </a:r>
            <a:r>
              <a:rPr sz="1100" spc="-25" dirty="0">
                <a:solidFill>
                  <a:srgbClr val="090E0F"/>
                </a:solidFill>
                <a:latin typeface="Calibri"/>
                <a:cs typeface="Calibri"/>
              </a:rPr>
              <a:t>ăn </a:t>
            </a:r>
            <a:r>
              <a:rPr sz="1100" dirty="0">
                <a:solidFill>
                  <a:srgbClr val="090E0F"/>
                </a:solidFill>
                <a:latin typeface="Calibri"/>
                <a:cs typeface="Calibri"/>
              </a:rPr>
              <a:t>ngoài,</a:t>
            </a:r>
            <a:r>
              <a:rPr sz="1100" spc="-60" dirty="0">
                <a:solidFill>
                  <a:srgbClr val="090E0F"/>
                </a:solidFill>
                <a:latin typeface="Calibri"/>
                <a:cs typeface="Calibri"/>
              </a:rPr>
              <a:t> </a:t>
            </a:r>
            <a:r>
              <a:rPr sz="1100" spc="-25" dirty="0">
                <a:solidFill>
                  <a:srgbClr val="090E0F"/>
                </a:solidFill>
                <a:latin typeface="Calibri"/>
                <a:cs typeface="Calibri"/>
              </a:rPr>
              <a:t>lại </a:t>
            </a:r>
            <a:r>
              <a:rPr sz="1100" spc="-10" dirty="0">
                <a:solidFill>
                  <a:srgbClr val="090E0F"/>
                </a:solidFill>
                <a:latin typeface="Calibri"/>
                <a:cs typeface="Calibri"/>
              </a:rPr>
              <a:t>thường </a:t>
            </a:r>
            <a:r>
              <a:rPr sz="1100" dirty="0">
                <a:solidFill>
                  <a:srgbClr val="090E0F"/>
                </a:solidFill>
                <a:latin typeface="Calibri"/>
                <a:cs typeface="Calibri"/>
              </a:rPr>
              <a:t>thiếu</a:t>
            </a:r>
            <a:r>
              <a:rPr sz="1100" spc="-50" dirty="0">
                <a:solidFill>
                  <a:srgbClr val="090E0F"/>
                </a:solidFill>
                <a:latin typeface="Calibri"/>
                <a:cs typeface="Calibri"/>
              </a:rPr>
              <a:t> </a:t>
            </a:r>
            <a:r>
              <a:rPr sz="1100" spc="-25" dirty="0">
                <a:solidFill>
                  <a:srgbClr val="090E0F"/>
                </a:solidFill>
                <a:latin typeface="Calibri"/>
                <a:cs typeface="Calibri"/>
              </a:rPr>
              <a:t>ngủ</a:t>
            </a:r>
            <a:endParaRPr sz="1100">
              <a:latin typeface="Calibri"/>
              <a:cs typeface="Calibri"/>
            </a:endParaRPr>
          </a:p>
        </p:txBody>
      </p:sp>
      <p:sp>
        <p:nvSpPr>
          <p:cNvPr id="32" name="object 32"/>
          <p:cNvSpPr txBox="1"/>
          <p:nvPr/>
        </p:nvSpPr>
        <p:spPr>
          <a:xfrm>
            <a:off x="6240892" y="7786517"/>
            <a:ext cx="780415" cy="424180"/>
          </a:xfrm>
          <a:prstGeom prst="rect">
            <a:avLst/>
          </a:prstGeom>
        </p:spPr>
        <p:txBody>
          <a:bodyPr vert="horz" wrap="square" lIns="0" tIns="12700" rIns="0" bIns="0" rtlCol="0">
            <a:spAutoFit/>
          </a:bodyPr>
          <a:lstStyle/>
          <a:p>
            <a:pPr marL="12700" marR="5080" indent="77470">
              <a:lnSpc>
                <a:spcPct val="118800"/>
              </a:lnSpc>
              <a:spcBef>
                <a:spcPts val="100"/>
              </a:spcBef>
            </a:pPr>
            <a:r>
              <a:rPr sz="1100" dirty="0">
                <a:solidFill>
                  <a:srgbClr val="090E0F"/>
                </a:solidFill>
                <a:latin typeface="Calibri"/>
                <a:cs typeface="Calibri"/>
              </a:rPr>
              <a:t>Dùng</a:t>
            </a:r>
            <a:r>
              <a:rPr sz="1100" spc="-45" dirty="0">
                <a:solidFill>
                  <a:srgbClr val="090E0F"/>
                </a:solidFill>
                <a:latin typeface="Calibri"/>
                <a:cs typeface="Calibri"/>
              </a:rPr>
              <a:t> </a:t>
            </a:r>
            <a:r>
              <a:rPr sz="1100" spc="-10" dirty="0">
                <a:solidFill>
                  <a:srgbClr val="090E0F"/>
                </a:solidFill>
                <a:latin typeface="Calibri"/>
                <a:cs typeface="Calibri"/>
              </a:rPr>
              <a:t>nhiều CMAROX</a:t>
            </a:r>
            <a:r>
              <a:rPr sz="1100" spc="-15" dirty="0">
                <a:solidFill>
                  <a:srgbClr val="090E0F"/>
                </a:solidFill>
                <a:latin typeface="Calibri"/>
                <a:cs typeface="Calibri"/>
              </a:rPr>
              <a:t> </a:t>
            </a:r>
            <a:r>
              <a:rPr sz="1100" spc="-25" dirty="0">
                <a:solidFill>
                  <a:srgbClr val="090E0F"/>
                </a:solidFill>
                <a:latin typeface="Calibri"/>
                <a:cs typeface="Calibri"/>
              </a:rPr>
              <a:t>quá</a:t>
            </a:r>
            <a:endParaRPr sz="1100">
              <a:latin typeface="Calibri"/>
              <a:cs typeface="Calibri"/>
            </a:endParaRPr>
          </a:p>
        </p:txBody>
      </p:sp>
      <p:sp>
        <p:nvSpPr>
          <p:cNvPr id="33" name="object 33"/>
          <p:cNvSpPr txBox="1"/>
          <p:nvPr/>
        </p:nvSpPr>
        <p:spPr>
          <a:xfrm>
            <a:off x="1560629" y="9650479"/>
            <a:ext cx="795655" cy="158750"/>
          </a:xfrm>
          <a:prstGeom prst="rect">
            <a:avLst/>
          </a:prstGeom>
        </p:spPr>
        <p:txBody>
          <a:bodyPr vert="horz" wrap="square" lIns="0" tIns="15240" rIns="0" bIns="0" rtlCol="0">
            <a:spAutoFit/>
          </a:bodyPr>
          <a:lstStyle/>
          <a:p>
            <a:pPr marL="12700">
              <a:lnSpc>
                <a:spcPct val="100000"/>
              </a:lnSpc>
              <a:spcBef>
                <a:spcPts val="120"/>
              </a:spcBef>
            </a:pPr>
            <a:r>
              <a:rPr sz="850" dirty="0">
                <a:solidFill>
                  <a:srgbClr val="090E0F"/>
                </a:solidFill>
                <a:latin typeface="Calibri"/>
                <a:cs typeface="Calibri"/>
              </a:rPr>
              <a:t>Trung</a:t>
            </a:r>
            <a:r>
              <a:rPr sz="850" spc="15" dirty="0">
                <a:solidFill>
                  <a:srgbClr val="090E0F"/>
                </a:solidFill>
                <a:latin typeface="Calibri"/>
                <a:cs typeface="Calibri"/>
              </a:rPr>
              <a:t> </a:t>
            </a:r>
            <a:r>
              <a:rPr sz="850" dirty="0">
                <a:solidFill>
                  <a:srgbClr val="090E0F"/>
                </a:solidFill>
                <a:latin typeface="Calibri"/>
                <a:cs typeface="Calibri"/>
              </a:rPr>
              <a:t>tâm</a:t>
            </a:r>
            <a:r>
              <a:rPr sz="850" spc="15" dirty="0">
                <a:solidFill>
                  <a:srgbClr val="090E0F"/>
                </a:solidFill>
                <a:latin typeface="Calibri"/>
                <a:cs typeface="Calibri"/>
              </a:rPr>
              <a:t> </a:t>
            </a:r>
            <a:r>
              <a:rPr sz="850" dirty="0">
                <a:solidFill>
                  <a:srgbClr val="090E0F"/>
                </a:solidFill>
                <a:latin typeface="Calibri"/>
                <a:cs typeface="Calibri"/>
              </a:rPr>
              <a:t>hỗ</a:t>
            </a:r>
            <a:r>
              <a:rPr sz="850" spc="20" dirty="0">
                <a:solidFill>
                  <a:srgbClr val="090E0F"/>
                </a:solidFill>
                <a:latin typeface="Calibri"/>
                <a:cs typeface="Calibri"/>
              </a:rPr>
              <a:t> </a:t>
            </a:r>
            <a:r>
              <a:rPr sz="850" spc="-25" dirty="0">
                <a:solidFill>
                  <a:srgbClr val="090E0F"/>
                </a:solidFill>
                <a:latin typeface="Calibri"/>
                <a:cs typeface="Calibri"/>
              </a:rPr>
              <a:t>trợ</a:t>
            </a:r>
            <a:endParaRPr sz="850">
              <a:latin typeface="Calibri"/>
              <a:cs typeface="Calibri"/>
            </a:endParaRPr>
          </a:p>
        </p:txBody>
      </p:sp>
      <p:sp>
        <p:nvSpPr>
          <p:cNvPr id="34" name="object 34"/>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grpSp>
        <p:nvGrpSpPr>
          <p:cNvPr id="35" name="object 35"/>
          <p:cNvGrpSpPr/>
          <p:nvPr/>
        </p:nvGrpSpPr>
        <p:grpSpPr>
          <a:xfrm>
            <a:off x="3817529" y="10548449"/>
            <a:ext cx="659130" cy="38735"/>
            <a:chOff x="3817529" y="10548449"/>
            <a:chExt cx="659130" cy="38735"/>
          </a:xfrm>
        </p:grpSpPr>
        <p:sp>
          <p:nvSpPr>
            <p:cNvPr id="36" name="object 36"/>
            <p:cNvSpPr/>
            <p:nvPr/>
          </p:nvSpPr>
          <p:spPr>
            <a:xfrm>
              <a:off x="3817529" y="10567506"/>
              <a:ext cx="654050" cy="0"/>
            </a:xfrm>
            <a:custGeom>
              <a:avLst/>
              <a:gdLst/>
              <a:ahLst/>
              <a:cxnLst/>
              <a:rect l="l" t="t" r="r" b="b"/>
              <a:pathLst>
                <a:path w="654050">
                  <a:moveTo>
                    <a:pt x="0" y="0"/>
                  </a:moveTo>
                  <a:lnTo>
                    <a:pt x="653982" y="0"/>
                  </a:lnTo>
                </a:path>
              </a:pathLst>
            </a:custGeom>
            <a:ln w="9528">
              <a:solidFill>
                <a:srgbClr val="184E94"/>
              </a:solidFill>
            </a:ln>
          </p:spPr>
          <p:txBody>
            <a:bodyPr wrap="square" lIns="0" tIns="0" rIns="0" bIns="0" rtlCol="0"/>
            <a:lstStyle/>
            <a:p>
              <a:endParaRPr/>
            </a:p>
          </p:txBody>
        </p:sp>
        <p:sp>
          <p:nvSpPr>
            <p:cNvPr id="37" name="object 37"/>
            <p:cNvSpPr/>
            <p:nvPr/>
          </p:nvSpPr>
          <p:spPr>
            <a:xfrm>
              <a:off x="4452454" y="10553213"/>
              <a:ext cx="19685" cy="29209"/>
            </a:xfrm>
            <a:custGeom>
              <a:avLst/>
              <a:gdLst/>
              <a:ahLst/>
              <a:cxnLst/>
              <a:rect l="l" t="t" r="r" b="b"/>
              <a:pathLst>
                <a:path w="19685" h="29209">
                  <a:moveTo>
                    <a:pt x="0" y="0"/>
                  </a:moveTo>
                  <a:lnTo>
                    <a:pt x="19057" y="14292"/>
                  </a:lnTo>
                  <a:lnTo>
                    <a:pt x="0" y="28585"/>
                  </a:lnTo>
                </a:path>
              </a:pathLst>
            </a:custGeom>
            <a:ln w="9528">
              <a:solidFill>
                <a:srgbClr val="184E94"/>
              </a:solidFill>
            </a:ln>
          </p:spPr>
          <p:txBody>
            <a:bodyPr wrap="square" lIns="0" tIns="0" rIns="0" bIns="0" rtlCol="0"/>
            <a:lstStyle/>
            <a:p>
              <a:endParaRPr/>
            </a:p>
          </p:txBody>
        </p:sp>
      </p:grpSp>
      <p:pic>
        <p:nvPicPr>
          <p:cNvPr id="38" name="object 38"/>
          <p:cNvPicPr/>
          <p:nvPr/>
        </p:nvPicPr>
        <p:blipFill>
          <a:blip r:embed="rId6" cstate="print"/>
          <a:stretch>
            <a:fillRect/>
          </a:stretch>
        </p:blipFill>
        <p:spPr>
          <a:xfrm>
            <a:off x="6217201" y="303358"/>
            <a:ext cx="990973" cy="333500"/>
          </a:xfrm>
          <a:prstGeom prst="rect">
            <a:avLst/>
          </a:prstGeom>
        </p:spPr>
      </p:pic>
      <p:sp>
        <p:nvSpPr>
          <p:cNvPr id="39" name="object 39"/>
          <p:cNvSpPr txBox="1"/>
          <p:nvPr/>
        </p:nvSpPr>
        <p:spPr>
          <a:xfrm>
            <a:off x="406048" y="2147549"/>
            <a:ext cx="6750684" cy="597535"/>
          </a:xfrm>
          <a:prstGeom prst="rect">
            <a:avLst/>
          </a:prstGeom>
        </p:spPr>
        <p:txBody>
          <a:bodyPr vert="horz" wrap="square" lIns="0" tIns="12700" rIns="0" bIns="0" rtlCol="0">
            <a:spAutoFit/>
          </a:bodyPr>
          <a:lstStyle/>
          <a:p>
            <a:pPr marL="12700" marR="5080">
              <a:lnSpc>
                <a:spcPct val="113700"/>
              </a:lnSpc>
              <a:spcBef>
                <a:spcPts val="100"/>
              </a:spcBef>
            </a:pPr>
            <a:r>
              <a:rPr sz="1650" b="1" spc="105" dirty="0">
                <a:solidFill>
                  <a:srgbClr val="052F58"/>
                </a:solidFill>
                <a:latin typeface="Calibri"/>
                <a:cs typeface="Calibri"/>
              </a:rPr>
              <a:t>Xin</a:t>
            </a:r>
            <a:r>
              <a:rPr sz="1650" b="1" spc="254" dirty="0">
                <a:solidFill>
                  <a:srgbClr val="052F58"/>
                </a:solidFill>
                <a:latin typeface="Calibri"/>
                <a:cs typeface="Calibri"/>
              </a:rPr>
              <a:t> </a:t>
            </a:r>
            <a:r>
              <a:rPr sz="1650" b="1" spc="50" dirty="0">
                <a:solidFill>
                  <a:srgbClr val="052F58"/>
                </a:solidFill>
                <a:latin typeface="Calibri"/>
                <a:cs typeface="Calibri"/>
              </a:rPr>
              <a:t>giới</a:t>
            </a:r>
            <a:r>
              <a:rPr sz="1650" b="1" spc="260" dirty="0">
                <a:solidFill>
                  <a:srgbClr val="052F58"/>
                </a:solidFill>
                <a:latin typeface="Calibri"/>
                <a:cs typeface="Calibri"/>
              </a:rPr>
              <a:t> </a:t>
            </a:r>
            <a:r>
              <a:rPr sz="1650" b="1" spc="65" dirty="0">
                <a:solidFill>
                  <a:srgbClr val="052F58"/>
                </a:solidFill>
                <a:latin typeface="Calibri"/>
                <a:cs typeface="Calibri"/>
              </a:rPr>
              <a:t>thiệu</a:t>
            </a:r>
            <a:r>
              <a:rPr sz="1650" b="1" spc="260" dirty="0">
                <a:solidFill>
                  <a:srgbClr val="052F58"/>
                </a:solidFill>
                <a:latin typeface="Calibri"/>
                <a:cs typeface="Calibri"/>
              </a:rPr>
              <a:t> </a:t>
            </a:r>
            <a:r>
              <a:rPr sz="1650" b="1" spc="100" dirty="0">
                <a:solidFill>
                  <a:srgbClr val="052F58"/>
                </a:solidFill>
                <a:latin typeface="Calibri"/>
                <a:cs typeface="Calibri"/>
              </a:rPr>
              <a:t>những</a:t>
            </a:r>
            <a:r>
              <a:rPr sz="1650" b="1" spc="260" dirty="0">
                <a:solidFill>
                  <a:srgbClr val="052F58"/>
                </a:solidFill>
                <a:latin typeface="Calibri"/>
                <a:cs typeface="Calibri"/>
              </a:rPr>
              <a:t> </a:t>
            </a:r>
            <a:r>
              <a:rPr sz="1650" b="1" spc="145" dirty="0">
                <a:solidFill>
                  <a:srgbClr val="052F58"/>
                </a:solidFill>
                <a:latin typeface="Calibri"/>
                <a:cs typeface="Calibri"/>
              </a:rPr>
              <a:t>câu</a:t>
            </a:r>
            <a:r>
              <a:rPr sz="1650" b="1" spc="254" dirty="0">
                <a:solidFill>
                  <a:srgbClr val="052F58"/>
                </a:solidFill>
                <a:latin typeface="Calibri"/>
                <a:cs typeface="Calibri"/>
              </a:rPr>
              <a:t> </a:t>
            </a:r>
            <a:r>
              <a:rPr sz="1650" b="1" spc="100" dirty="0">
                <a:solidFill>
                  <a:srgbClr val="052F58"/>
                </a:solidFill>
                <a:latin typeface="Calibri"/>
                <a:cs typeface="Calibri"/>
              </a:rPr>
              <a:t>chuyện</a:t>
            </a:r>
            <a:r>
              <a:rPr sz="1650" b="1" spc="260" dirty="0">
                <a:solidFill>
                  <a:srgbClr val="052F58"/>
                </a:solidFill>
                <a:latin typeface="Calibri"/>
                <a:cs typeface="Calibri"/>
              </a:rPr>
              <a:t> </a:t>
            </a:r>
            <a:r>
              <a:rPr sz="1650" b="1" spc="80" dirty="0">
                <a:solidFill>
                  <a:srgbClr val="052F58"/>
                </a:solidFill>
                <a:latin typeface="Calibri"/>
                <a:cs typeface="Calibri"/>
              </a:rPr>
              <a:t>trải</a:t>
            </a:r>
            <a:r>
              <a:rPr sz="1650" b="1" spc="260" dirty="0">
                <a:solidFill>
                  <a:srgbClr val="052F58"/>
                </a:solidFill>
                <a:latin typeface="Calibri"/>
                <a:cs typeface="Calibri"/>
              </a:rPr>
              <a:t> </a:t>
            </a:r>
            <a:r>
              <a:rPr sz="1650" b="1" spc="110" dirty="0">
                <a:solidFill>
                  <a:srgbClr val="052F58"/>
                </a:solidFill>
                <a:latin typeface="Calibri"/>
                <a:cs typeface="Calibri"/>
              </a:rPr>
              <a:t>nghiệm</a:t>
            </a:r>
            <a:r>
              <a:rPr sz="1650" b="1" spc="260" dirty="0">
                <a:solidFill>
                  <a:srgbClr val="052F58"/>
                </a:solidFill>
                <a:latin typeface="Calibri"/>
                <a:cs typeface="Calibri"/>
              </a:rPr>
              <a:t> </a:t>
            </a:r>
            <a:r>
              <a:rPr sz="1650" b="1" spc="135" dirty="0">
                <a:solidFill>
                  <a:srgbClr val="052F58"/>
                </a:solidFill>
                <a:latin typeface="Calibri"/>
                <a:cs typeface="Calibri"/>
              </a:rPr>
              <a:t>chúng</a:t>
            </a:r>
            <a:r>
              <a:rPr sz="1650" b="1" spc="254" dirty="0">
                <a:solidFill>
                  <a:srgbClr val="052F58"/>
                </a:solidFill>
                <a:latin typeface="Calibri"/>
                <a:cs typeface="Calibri"/>
              </a:rPr>
              <a:t> </a:t>
            </a:r>
            <a:r>
              <a:rPr sz="1650" b="1" spc="50" dirty="0">
                <a:solidFill>
                  <a:srgbClr val="052F58"/>
                </a:solidFill>
                <a:latin typeface="Calibri"/>
                <a:cs typeface="Calibri"/>
              </a:rPr>
              <a:t>tôi</a:t>
            </a:r>
            <a:r>
              <a:rPr sz="1650" b="1" spc="260" dirty="0">
                <a:solidFill>
                  <a:srgbClr val="052F58"/>
                </a:solidFill>
                <a:latin typeface="Calibri"/>
                <a:cs typeface="Calibri"/>
              </a:rPr>
              <a:t> </a:t>
            </a:r>
            <a:r>
              <a:rPr sz="1650" b="1" spc="130" dirty="0">
                <a:solidFill>
                  <a:srgbClr val="052F58"/>
                </a:solidFill>
                <a:latin typeface="Calibri"/>
                <a:cs typeface="Calibri"/>
              </a:rPr>
              <a:t>nhận</a:t>
            </a:r>
            <a:r>
              <a:rPr sz="1650" b="1" spc="260" dirty="0">
                <a:solidFill>
                  <a:srgbClr val="052F58"/>
                </a:solidFill>
                <a:latin typeface="Calibri"/>
                <a:cs typeface="Calibri"/>
              </a:rPr>
              <a:t> </a:t>
            </a:r>
            <a:r>
              <a:rPr sz="1650" b="1" spc="-20" dirty="0">
                <a:solidFill>
                  <a:srgbClr val="052F58"/>
                </a:solidFill>
                <a:latin typeface="Calibri"/>
                <a:cs typeface="Calibri"/>
              </a:rPr>
              <a:t>được </a:t>
            </a:r>
            <a:r>
              <a:rPr sz="1650" b="1" dirty="0">
                <a:solidFill>
                  <a:srgbClr val="052F58"/>
                </a:solidFill>
                <a:latin typeface="Calibri"/>
                <a:cs typeface="Calibri"/>
              </a:rPr>
              <a:t>từ</a:t>
            </a:r>
            <a:r>
              <a:rPr sz="1650" b="1" spc="85" dirty="0">
                <a:solidFill>
                  <a:srgbClr val="052F58"/>
                </a:solidFill>
                <a:latin typeface="Calibri"/>
                <a:cs typeface="Calibri"/>
              </a:rPr>
              <a:t> </a:t>
            </a:r>
            <a:r>
              <a:rPr sz="1650" b="1" spc="130" dirty="0">
                <a:solidFill>
                  <a:srgbClr val="052F58"/>
                </a:solidFill>
                <a:latin typeface="Calibri"/>
                <a:cs typeface="Calibri"/>
              </a:rPr>
              <a:t>khách</a:t>
            </a:r>
            <a:r>
              <a:rPr sz="1650" b="1" spc="85" dirty="0">
                <a:solidFill>
                  <a:srgbClr val="052F58"/>
                </a:solidFill>
                <a:latin typeface="Calibri"/>
                <a:cs typeface="Calibri"/>
              </a:rPr>
              <a:t> </a:t>
            </a:r>
            <a:r>
              <a:rPr sz="1650" b="1" spc="160" dirty="0">
                <a:solidFill>
                  <a:srgbClr val="052F58"/>
                </a:solidFill>
                <a:latin typeface="Calibri"/>
                <a:cs typeface="Calibri"/>
              </a:rPr>
              <a:t>hàng</a:t>
            </a:r>
            <a:r>
              <a:rPr sz="1650" b="1" spc="85" dirty="0">
                <a:solidFill>
                  <a:srgbClr val="052F58"/>
                </a:solidFill>
                <a:latin typeface="Calibri"/>
                <a:cs typeface="Calibri"/>
              </a:rPr>
              <a:t> </a:t>
            </a:r>
            <a:r>
              <a:rPr sz="1650" b="1" spc="55" dirty="0">
                <a:solidFill>
                  <a:srgbClr val="052F58"/>
                </a:solidFill>
                <a:latin typeface="Calibri"/>
                <a:cs typeface="Calibri"/>
              </a:rPr>
              <a:t>sử</a:t>
            </a:r>
            <a:r>
              <a:rPr sz="1650" b="1" spc="85" dirty="0">
                <a:solidFill>
                  <a:srgbClr val="052F58"/>
                </a:solidFill>
                <a:latin typeface="Calibri"/>
                <a:cs typeface="Calibri"/>
              </a:rPr>
              <a:t> </a:t>
            </a:r>
            <a:r>
              <a:rPr sz="1650" b="1" spc="140" dirty="0">
                <a:solidFill>
                  <a:srgbClr val="052F58"/>
                </a:solidFill>
                <a:latin typeface="Calibri"/>
                <a:cs typeface="Calibri"/>
              </a:rPr>
              <a:t>dụng</a:t>
            </a:r>
            <a:r>
              <a:rPr sz="1650" b="1" spc="85" dirty="0">
                <a:solidFill>
                  <a:srgbClr val="052F58"/>
                </a:solidFill>
                <a:latin typeface="Calibri"/>
                <a:cs typeface="Calibri"/>
              </a:rPr>
              <a:t> </a:t>
            </a:r>
            <a:r>
              <a:rPr sz="1650" b="1" spc="160" dirty="0">
                <a:solidFill>
                  <a:srgbClr val="052F58"/>
                </a:solidFill>
                <a:latin typeface="Calibri"/>
                <a:cs typeface="Calibri"/>
              </a:rPr>
              <a:t>CMAROX</a:t>
            </a:r>
            <a:endParaRPr sz="1650">
              <a:latin typeface="Calibri"/>
              <a:cs typeface="Calibri"/>
            </a:endParaRPr>
          </a:p>
        </p:txBody>
      </p:sp>
      <p:sp>
        <p:nvSpPr>
          <p:cNvPr id="41" name="object 41"/>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7"/>
              </a:rPr>
              <a:t>www.csc-</a:t>
            </a:r>
            <a:r>
              <a:rPr sz="1050" spc="105" dirty="0">
                <a:solidFill>
                  <a:srgbClr val="184E94"/>
                </a:solidFill>
                <a:latin typeface="Arial"/>
                <a:cs typeface="Arial"/>
                <a:hlinkClick r:id="rId7"/>
              </a:rPr>
              <a:t>vietnam.vn</a:t>
            </a:r>
            <a:endParaRPr sz="1050">
              <a:latin typeface="Arial"/>
              <a:cs typeface="Arial"/>
            </a:endParaRPr>
          </a:p>
        </p:txBody>
      </p:sp>
      <p:sp>
        <p:nvSpPr>
          <p:cNvPr id="42" name="object 42"/>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16/20</a:t>
            </a:r>
          </a:p>
        </p:txBody>
      </p:sp>
      <p:sp>
        <p:nvSpPr>
          <p:cNvPr id="40" name="object 40"/>
          <p:cNvSpPr txBox="1"/>
          <p:nvPr/>
        </p:nvSpPr>
        <p:spPr>
          <a:xfrm>
            <a:off x="1746313" y="3033014"/>
            <a:ext cx="787400" cy="459105"/>
          </a:xfrm>
          <a:prstGeom prst="rect">
            <a:avLst/>
          </a:prstGeom>
        </p:spPr>
        <p:txBody>
          <a:bodyPr vert="horz" wrap="square" lIns="0" tIns="22860" rIns="0" bIns="0" rtlCol="0">
            <a:spAutoFit/>
          </a:bodyPr>
          <a:lstStyle/>
          <a:p>
            <a:pPr marL="12700" marR="5080" indent="20320" algn="just">
              <a:lnSpc>
                <a:spcPts val="1120"/>
              </a:lnSpc>
              <a:spcBef>
                <a:spcPts val="180"/>
              </a:spcBef>
            </a:pPr>
            <a:r>
              <a:rPr sz="950" dirty="0">
                <a:solidFill>
                  <a:srgbClr val="090E0F"/>
                </a:solidFill>
                <a:latin typeface="Calibri"/>
                <a:cs typeface="Calibri"/>
              </a:rPr>
              <a:t>Con</a:t>
            </a:r>
            <a:r>
              <a:rPr sz="950" spc="20" dirty="0">
                <a:solidFill>
                  <a:srgbClr val="090E0F"/>
                </a:solidFill>
                <a:latin typeface="Calibri"/>
                <a:cs typeface="Calibri"/>
              </a:rPr>
              <a:t> </a:t>
            </a:r>
            <a:r>
              <a:rPr sz="950" dirty="0">
                <a:solidFill>
                  <a:srgbClr val="090E0F"/>
                </a:solidFill>
                <a:latin typeface="Calibri"/>
                <a:cs typeface="Calibri"/>
              </a:rPr>
              <a:t>mà</a:t>
            </a:r>
            <a:r>
              <a:rPr sz="950" spc="25" dirty="0">
                <a:solidFill>
                  <a:srgbClr val="090E0F"/>
                </a:solidFill>
                <a:latin typeface="Calibri"/>
                <a:cs typeface="Calibri"/>
              </a:rPr>
              <a:t> </a:t>
            </a:r>
            <a:r>
              <a:rPr sz="950" spc="-10" dirty="0">
                <a:solidFill>
                  <a:srgbClr val="090E0F"/>
                </a:solidFill>
                <a:latin typeface="Calibri"/>
                <a:cs typeface="Calibri"/>
              </a:rPr>
              <a:t>không </a:t>
            </a:r>
            <a:r>
              <a:rPr sz="950" dirty="0">
                <a:solidFill>
                  <a:srgbClr val="090E0F"/>
                </a:solidFill>
                <a:latin typeface="Calibri"/>
                <a:cs typeface="Calibri"/>
              </a:rPr>
              <a:t>nhanh</a:t>
            </a:r>
            <a:r>
              <a:rPr sz="950" spc="20" dirty="0">
                <a:solidFill>
                  <a:srgbClr val="090E0F"/>
                </a:solidFill>
                <a:latin typeface="Calibri"/>
                <a:cs typeface="Calibri"/>
              </a:rPr>
              <a:t> </a:t>
            </a:r>
            <a:r>
              <a:rPr sz="950" dirty="0">
                <a:solidFill>
                  <a:srgbClr val="090E0F"/>
                </a:solidFill>
                <a:latin typeface="Calibri"/>
                <a:cs typeface="Calibri"/>
              </a:rPr>
              <a:t>lên</a:t>
            </a:r>
            <a:r>
              <a:rPr sz="950" spc="20" dirty="0">
                <a:solidFill>
                  <a:srgbClr val="090E0F"/>
                </a:solidFill>
                <a:latin typeface="Calibri"/>
                <a:cs typeface="Calibri"/>
              </a:rPr>
              <a:t> </a:t>
            </a:r>
            <a:r>
              <a:rPr sz="950" dirty="0">
                <a:solidFill>
                  <a:srgbClr val="090E0F"/>
                </a:solidFill>
                <a:latin typeface="Calibri"/>
                <a:cs typeface="Calibri"/>
              </a:rPr>
              <a:t>là</a:t>
            </a:r>
            <a:r>
              <a:rPr sz="950" spc="25" dirty="0">
                <a:solidFill>
                  <a:srgbClr val="090E0F"/>
                </a:solidFill>
                <a:latin typeface="Calibri"/>
                <a:cs typeface="Calibri"/>
              </a:rPr>
              <a:t> </a:t>
            </a:r>
            <a:r>
              <a:rPr sz="950" spc="-25" dirty="0">
                <a:solidFill>
                  <a:srgbClr val="090E0F"/>
                </a:solidFill>
                <a:latin typeface="Calibri"/>
                <a:cs typeface="Calibri"/>
              </a:rPr>
              <a:t>lại</a:t>
            </a:r>
            <a:r>
              <a:rPr sz="950" dirty="0">
                <a:solidFill>
                  <a:srgbClr val="090E0F"/>
                </a:solidFill>
                <a:latin typeface="Calibri"/>
                <a:cs typeface="Calibri"/>
              </a:rPr>
              <a:t> phải</a:t>
            </a:r>
            <a:r>
              <a:rPr sz="950" spc="20" dirty="0">
                <a:solidFill>
                  <a:srgbClr val="090E0F"/>
                </a:solidFill>
                <a:latin typeface="Calibri"/>
                <a:cs typeface="Calibri"/>
              </a:rPr>
              <a:t> </a:t>
            </a:r>
            <a:r>
              <a:rPr sz="950" dirty="0">
                <a:solidFill>
                  <a:srgbClr val="090E0F"/>
                </a:solidFill>
                <a:latin typeface="Calibri"/>
                <a:cs typeface="Calibri"/>
              </a:rPr>
              <a:t>chạy</a:t>
            </a:r>
            <a:r>
              <a:rPr sz="950" spc="25" dirty="0">
                <a:solidFill>
                  <a:srgbClr val="090E0F"/>
                </a:solidFill>
                <a:latin typeface="Calibri"/>
                <a:cs typeface="Calibri"/>
              </a:rPr>
              <a:t> </a:t>
            </a:r>
            <a:r>
              <a:rPr sz="950" spc="-25" dirty="0">
                <a:solidFill>
                  <a:srgbClr val="090E0F"/>
                </a:solidFill>
                <a:latin typeface="Calibri"/>
                <a:cs typeface="Calibri"/>
              </a:rPr>
              <a:t>đấy</a:t>
            </a:r>
            <a:endParaRPr sz="95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60128" y="5310705"/>
            <a:ext cx="7002780" cy="1542415"/>
            <a:chOff x="560128" y="5310705"/>
            <a:chExt cx="7002780" cy="1542415"/>
          </a:xfrm>
        </p:grpSpPr>
        <p:sp>
          <p:nvSpPr>
            <p:cNvPr id="3" name="object 3"/>
            <p:cNvSpPr/>
            <p:nvPr/>
          </p:nvSpPr>
          <p:spPr>
            <a:xfrm>
              <a:off x="2021878" y="6071335"/>
              <a:ext cx="5541010" cy="45085"/>
            </a:xfrm>
            <a:custGeom>
              <a:avLst/>
              <a:gdLst/>
              <a:ahLst/>
              <a:cxnLst/>
              <a:rect l="l" t="t" r="r" b="b"/>
              <a:pathLst>
                <a:path w="5541009" h="45085">
                  <a:moveTo>
                    <a:pt x="0" y="6749"/>
                  </a:moveTo>
                  <a:lnTo>
                    <a:pt x="5540971" y="0"/>
                  </a:lnTo>
                  <a:lnTo>
                    <a:pt x="5540971" y="38114"/>
                  </a:lnTo>
                  <a:lnTo>
                    <a:pt x="46" y="44863"/>
                  </a:lnTo>
                  <a:lnTo>
                    <a:pt x="0" y="6749"/>
                  </a:lnTo>
                  <a:close/>
                </a:path>
              </a:pathLst>
            </a:custGeom>
            <a:solidFill>
              <a:srgbClr val="184E94"/>
            </a:solidFill>
          </p:spPr>
          <p:txBody>
            <a:bodyPr wrap="square" lIns="0" tIns="0" rIns="0" bIns="0" rtlCol="0"/>
            <a:lstStyle/>
            <a:p>
              <a:endParaRPr/>
            </a:p>
          </p:txBody>
        </p:sp>
        <p:sp>
          <p:nvSpPr>
            <p:cNvPr id="4" name="object 4"/>
            <p:cNvSpPr/>
            <p:nvPr/>
          </p:nvSpPr>
          <p:spPr>
            <a:xfrm>
              <a:off x="617299" y="5394841"/>
              <a:ext cx="1404620" cy="1404620"/>
            </a:xfrm>
            <a:custGeom>
              <a:avLst/>
              <a:gdLst/>
              <a:ahLst/>
              <a:cxnLst/>
              <a:rect l="l" t="t" r="r" b="b"/>
              <a:pathLst>
                <a:path w="1404620" h="1404620">
                  <a:moveTo>
                    <a:pt x="702302" y="1404600"/>
                  </a:moveTo>
                  <a:lnTo>
                    <a:pt x="654216" y="1402980"/>
                  </a:lnTo>
                  <a:lnTo>
                    <a:pt x="607002" y="1398189"/>
                  </a:lnTo>
                  <a:lnTo>
                    <a:pt x="560762" y="1390332"/>
                  </a:lnTo>
                  <a:lnTo>
                    <a:pt x="515601" y="1379514"/>
                  </a:lnTo>
                  <a:lnTo>
                    <a:pt x="471623" y="1365838"/>
                  </a:lnTo>
                  <a:lnTo>
                    <a:pt x="428933" y="1349410"/>
                  </a:lnTo>
                  <a:lnTo>
                    <a:pt x="387636" y="1330335"/>
                  </a:lnTo>
                  <a:lnTo>
                    <a:pt x="347836" y="1308716"/>
                  </a:lnTo>
                  <a:lnTo>
                    <a:pt x="309637" y="1284659"/>
                  </a:lnTo>
                  <a:lnTo>
                    <a:pt x="273145" y="1258267"/>
                  </a:lnTo>
                  <a:lnTo>
                    <a:pt x="238464" y="1229647"/>
                  </a:lnTo>
                  <a:lnTo>
                    <a:pt x="205699" y="1198902"/>
                  </a:lnTo>
                  <a:lnTo>
                    <a:pt x="174953" y="1166136"/>
                  </a:lnTo>
                  <a:lnTo>
                    <a:pt x="146333" y="1131455"/>
                  </a:lnTo>
                  <a:lnTo>
                    <a:pt x="119941" y="1094963"/>
                  </a:lnTo>
                  <a:lnTo>
                    <a:pt x="95884" y="1056765"/>
                  </a:lnTo>
                  <a:lnTo>
                    <a:pt x="74265" y="1016964"/>
                  </a:lnTo>
                  <a:lnTo>
                    <a:pt x="55190" y="975667"/>
                  </a:lnTo>
                  <a:lnTo>
                    <a:pt x="38762" y="932977"/>
                  </a:lnTo>
                  <a:lnTo>
                    <a:pt x="25086" y="888999"/>
                  </a:lnTo>
                  <a:lnTo>
                    <a:pt x="14268" y="843838"/>
                  </a:lnTo>
                  <a:lnTo>
                    <a:pt x="6411" y="797598"/>
                  </a:lnTo>
                  <a:lnTo>
                    <a:pt x="1620" y="750384"/>
                  </a:lnTo>
                  <a:lnTo>
                    <a:pt x="0" y="702298"/>
                  </a:lnTo>
                  <a:lnTo>
                    <a:pt x="1620" y="654216"/>
                  </a:lnTo>
                  <a:lnTo>
                    <a:pt x="6411" y="607002"/>
                  </a:lnTo>
                  <a:lnTo>
                    <a:pt x="14268" y="560762"/>
                  </a:lnTo>
                  <a:lnTo>
                    <a:pt x="25086" y="515601"/>
                  </a:lnTo>
                  <a:lnTo>
                    <a:pt x="38762" y="471623"/>
                  </a:lnTo>
                  <a:lnTo>
                    <a:pt x="55190" y="428933"/>
                  </a:lnTo>
                  <a:lnTo>
                    <a:pt x="74265" y="387636"/>
                  </a:lnTo>
                  <a:lnTo>
                    <a:pt x="95884" y="347835"/>
                  </a:lnTo>
                  <a:lnTo>
                    <a:pt x="119941" y="309637"/>
                  </a:lnTo>
                  <a:lnTo>
                    <a:pt x="146333" y="273145"/>
                  </a:lnTo>
                  <a:lnTo>
                    <a:pt x="174953" y="238464"/>
                  </a:lnTo>
                  <a:lnTo>
                    <a:pt x="205699" y="205699"/>
                  </a:lnTo>
                  <a:lnTo>
                    <a:pt x="238464" y="174953"/>
                  </a:lnTo>
                  <a:lnTo>
                    <a:pt x="273145" y="146333"/>
                  </a:lnTo>
                  <a:lnTo>
                    <a:pt x="309637" y="119941"/>
                  </a:lnTo>
                  <a:lnTo>
                    <a:pt x="347836" y="95884"/>
                  </a:lnTo>
                  <a:lnTo>
                    <a:pt x="387636" y="74265"/>
                  </a:lnTo>
                  <a:lnTo>
                    <a:pt x="428933" y="55190"/>
                  </a:lnTo>
                  <a:lnTo>
                    <a:pt x="471623" y="38762"/>
                  </a:lnTo>
                  <a:lnTo>
                    <a:pt x="515601" y="25086"/>
                  </a:lnTo>
                  <a:lnTo>
                    <a:pt x="560762" y="14268"/>
                  </a:lnTo>
                  <a:lnTo>
                    <a:pt x="607002" y="6411"/>
                  </a:lnTo>
                  <a:lnTo>
                    <a:pt x="654216" y="1620"/>
                  </a:lnTo>
                  <a:lnTo>
                    <a:pt x="702300" y="0"/>
                  </a:lnTo>
                  <a:lnTo>
                    <a:pt x="750384" y="1620"/>
                  </a:lnTo>
                  <a:lnTo>
                    <a:pt x="797598" y="6411"/>
                  </a:lnTo>
                  <a:lnTo>
                    <a:pt x="843838" y="14268"/>
                  </a:lnTo>
                  <a:lnTo>
                    <a:pt x="888999" y="25086"/>
                  </a:lnTo>
                  <a:lnTo>
                    <a:pt x="932977" y="38762"/>
                  </a:lnTo>
                  <a:lnTo>
                    <a:pt x="975667" y="55190"/>
                  </a:lnTo>
                  <a:lnTo>
                    <a:pt x="1016965" y="74265"/>
                  </a:lnTo>
                  <a:lnTo>
                    <a:pt x="1056765" y="95884"/>
                  </a:lnTo>
                  <a:lnTo>
                    <a:pt x="1094963" y="119941"/>
                  </a:lnTo>
                  <a:lnTo>
                    <a:pt x="1131455" y="146333"/>
                  </a:lnTo>
                  <a:lnTo>
                    <a:pt x="1166136" y="174953"/>
                  </a:lnTo>
                  <a:lnTo>
                    <a:pt x="1198902" y="205699"/>
                  </a:lnTo>
                  <a:lnTo>
                    <a:pt x="1229647" y="238464"/>
                  </a:lnTo>
                  <a:lnTo>
                    <a:pt x="1258268" y="273145"/>
                  </a:lnTo>
                  <a:lnTo>
                    <a:pt x="1284659" y="309637"/>
                  </a:lnTo>
                  <a:lnTo>
                    <a:pt x="1308716" y="347835"/>
                  </a:lnTo>
                  <a:lnTo>
                    <a:pt x="1330335" y="387636"/>
                  </a:lnTo>
                  <a:lnTo>
                    <a:pt x="1349411" y="428933"/>
                  </a:lnTo>
                  <a:lnTo>
                    <a:pt x="1365838" y="471623"/>
                  </a:lnTo>
                  <a:lnTo>
                    <a:pt x="1379514" y="515601"/>
                  </a:lnTo>
                  <a:lnTo>
                    <a:pt x="1390333" y="560762"/>
                  </a:lnTo>
                  <a:lnTo>
                    <a:pt x="1398190" y="607002"/>
                  </a:lnTo>
                  <a:lnTo>
                    <a:pt x="1402981" y="654216"/>
                  </a:lnTo>
                  <a:lnTo>
                    <a:pt x="1404601" y="702300"/>
                  </a:lnTo>
                  <a:lnTo>
                    <a:pt x="1402981" y="750384"/>
                  </a:lnTo>
                  <a:lnTo>
                    <a:pt x="1398190" y="797598"/>
                  </a:lnTo>
                  <a:lnTo>
                    <a:pt x="1390333" y="843838"/>
                  </a:lnTo>
                  <a:lnTo>
                    <a:pt x="1379514" y="888999"/>
                  </a:lnTo>
                  <a:lnTo>
                    <a:pt x="1365838" y="932977"/>
                  </a:lnTo>
                  <a:lnTo>
                    <a:pt x="1349411" y="975667"/>
                  </a:lnTo>
                  <a:lnTo>
                    <a:pt x="1330335" y="1016964"/>
                  </a:lnTo>
                  <a:lnTo>
                    <a:pt x="1308716" y="1056765"/>
                  </a:lnTo>
                  <a:lnTo>
                    <a:pt x="1284659" y="1094963"/>
                  </a:lnTo>
                  <a:lnTo>
                    <a:pt x="1258268" y="1131455"/>
                  </a:lnTo>
                  <a:lnTo>
                    <a:pt x="1229647" y="1166136"/>
                  </a:lnTo>
                  <a:lnTo>
                    <a:pt x="1198902" y="1198902"/>
                  </a:lnTo>
                  <a:lnTo>
                    <a:pt x="1166136" y="1229647"/>
                  </a:lnTo>
                  <a:lnTo>
                    <a:pt x="1131455" y="1258267"/>
                  </a:lnTo>
                  <a:lnTo>
                    <a:pt x="1094963" y="1284659"/>
                  </a:lnTo>
                  <a:lnTo>
                    <a:pt x="1056765" y="1308716"/>
                  </a:lnTo>
                  <a:lnTo>
                    <a:pt x="1016965" y="1330335"/>
                  </a:lnTo>
                  <a:lnTo>
                    <a:pt x="975667" y="1349410"/>
                  </a:lnTo>
                  <a:lnTo>
                    <a:pt x="932977" y="1365838"/>
                  </a:lnTo>
                  <a:lnTo>
                    <a:pt x="888999" y="1379514"/>
                  </a:lnTo>
                  <a:lnTo>
                    <a:pt x="843838" y="1390332"/>
                  </a:lnTo>
                  <a:lnTo>
                    <a:pt x="797598" y="1398189"/>
                  </a:lnTo>
                  <a:lnTo>
                    <a:pt x="750384" y="1402980"/>
                  </a:lnTo>
                  <a:lnTo>
                    <a:pt x="702302" y="1404600"/>
                  </a:lnTo>
                  <a:close/>
                </a:path>
              </a:pathLst>
            </a:custGeom>
            <a:solidFill>
              <a:srgbClr val="C7E1F2"/>
            </a:solidFill>
          </p:spPr>
          <p:txBody>
            <a:bodyPr wrap="square" lIns="0" tIns="0" rIns="0" bIns="0" rtlCol="0"/>
            <a:lstStyle/>
            <a:p>
              <a:endParaRPr/>
            </a:p>
          </p:txBody>
        </p:sp>
        <p:sp>
          <p:nvSpPr>
            <p:cNvPr id="5" name="object 5"/>
            <p:cNvSpPr/>
            <p:nvPr/>
          </p:nvSpPr>
          <p:spPr>
            <a:xfrm>
              <a:off x="617300" y="5394841"/>
              <a:ext cx="1400810" cy="1400810"/>
            </a:xfrm>
            <a:custGeom>
              <a:avLst/>
              <a:gdLst/>
              <a:ahLst/>
              <a:cxnLst/>
              <a:rect l="l" t="t" r="r" b="b"/>
              <a:pathLst>
                <a:path w="1400810" h="1400809">
                  <a:moveTo>
                    <a:pt x="0" y="702293"/>
                  </a:moveTo>
                  <a:lnTo>
                    <a:pt x="1619" y="750369"/>
                  </a:lnTo>
                  <a:lnTo>
                    <a:pt x="6410" y="797582"/>
                  </a:lnTo>
                  <a:lnTo>
                    <a:pt x="14267" y="843821"/>
                  </a:lnTo>
                  <a:lnTo>
                    <a:pt x="25086" y="888982"/>
                  </a:lnTo>
                  <a:lnTo>
                    <a:pt x="38761" y="932959"/>
                  </a:lnTo>
                  <a:lnTo>
                    <a:pt x="55188" y="975648"/>
                  </a:lnTo>
                  <a:lnTo>
                    <a:pt x="74264" y="1016944"/>
                  </a:lnTo>
                  <a:lnTo>
                    <a:pt x="95882" y="1056744"/>
                  </a:lnTo>
                  <a:lnTo>
                    <a:pt x="119939" y="1094941"/>
                  </a:lnTo>
                  <a:lnTo>
                    <a:pt x="146330" y="1131433"/>
                  </a:lnTo>
                  <a:lnTo>
                    <a:pt x="174950" y="1166113"/>
                  </a:lnTo>
                  <a:lnTo>
                    <a:pt x="205694" y="1198878"/>
                  </a:lnTo>
                  <a:lnTo>
                    <a:pt x="238459" y="1229623"/>
                  </a:lnTo>
                  <a:lnTo>
                    <a:pt x="273140" y="1258243"/>
                  </a:lnTo>
                  <a:lnTo>
                    <a:pt x="309631" y="1284633"/>
                  </a:lnTo>
                  <a:lnTo>
                    <a:pt x="347829" y="1308690"/>
                  </a:lnTo>
                  <a:lnTo>
                    <a:pt x="387628" y="1330309"/>
                  </a:lnTo>
                  <a:lnTo>
                    <a:pt x="428924" y="1349384"/>
                  </a:lnTo>
                  <a:lnTo>
                    <a:pt x="471613" y="1365811"/>
                  </a:lnTo>
                  <a:lnTo>
                    <a:pt x="515590" y="1379487"/>
                  </a:lnTo>
                  <a:lnTo>
                    <a:pt x="560751" y="1390305"/>
                  </a:lnTo>
                  <a:lnTo>
                    <a:pt x="606990" y="1398162"/>
                  </a:lnTo>
                  <a:lnTo>
                    <a:pt x="632019" y="1400702"/>
                  </a:lnTo>
                </a:path>
                <a:path w="1400810" h="1400809">
                  <a:moveTo>
                    <a:pt x="772553" y="1400702"/>
                  </a:moveTo>
                  <a:lnTo>
                    <a:pt x="843821" y="1390305"/>
                  </a:lnTo>
                  <a:lnTo>
                    <a:pt x="888982" y="1379487"/>
                  </a:lnTo>
                  <a:lnTo>
                    <a:pt x="932959" y="1365811"/>
                  </a:lnTo>
                  <a:lnTo>
                    <a:pt x="975648" y="1349384"/>
                  </a:lnTo>
                  <a:lnTo>
                    <a:pt x="1016944" y="1330309"/>
                  </a:lnTo>
                  <a:lnTo>
                    <a:pt x="1056744" y="1308690"/>
                  </a:lnTo>
                  <a:lnTo>
                    <a:pt x="1094941" y="1284633"/>
                  </a:lnTo>
                  <a:lnTo>
                    <a:pt x="1131433" y="1258243"/>
                  </a:lnTo>
                  <a:lnTo>
                    <a:pt x="1166113" y="1229623"/>
                  </a:lnTo>
                  <a:lnTo>
                    <a:pt x="1198878" y="1198878"/>
                  </a:lnTo>
                  <a:lnTo>
                    <a:pt x="1229623" y="1166113"/>
                  </a:lnTo>
                  <a:lnTo>
                    <a:pt x="1258243" y="1131433"/>
                  </a:lnTo>
                  <a:lnTo>
                    <a:pt x="1284633" y="1094941"/>
                  </a:lnTo>
                  <a:lnTo>
                    <a:pt x="1308690" y="1056744"/>
                  </a:lnTo>
                  <a:lnTo>
                    <a:pt x="1330309" y="1016944"/>
                  </a:lnTo>
                  <a:lnTo>
                    <a:pt x="1349384" y="975648"/>
                  </a:lnTo>
                  <a:lnTo>
                    <a:pt x="1365811" y="932959"/>
                  </a:lnTo>
                  <a:lnTo>
                    <a:pt x="1379487" y="888982"/>
                  </a:lnTo>
                  <a:lnTo>
                    <a:pt x="1390305" y="843821"/>
                  </a:lnTo>
                  <a:lnTo>
                    <a:pt x="1398162" y="797582"/>
                  </a:lnTo>
                  <a:lnTo>
                    <a:pt x="1400702" y="772551"/>
                  </a:lnTo>
                </a:path>
                <a:path w="1400810" h="1400809">
                  <a:moveTo>
                    <a:pt x="1400702" y="632022"/>
                  </a:moveTo>
                  <a:lnTo>
                    <a:pt x="1390305" y="560751"/>
                  </a:lnTo>
                  <a:lnTo>
                    <a:pt x="1379487" y="515590"/>
                  </a:lnTo>
                  <a:lnTo>
                    <a:pt x="1365811" y="471613"/>
                  </a:lnTo>
                  <a:lnTo>
                    <a:pt x="1349384" y="428924"/>
                  </a:lnTo>
                  <a:lnTo>
                    <a:pt x="1330309" y="387628"/>
                  </a:lnTo>
                  <a:lnTo>
                    <a:pt x="1308690" y="347829"/>
                  </a:lnTo>
                  <a:lnTo>
                    <a:pt x="1284633" y="309631"/>
                  </a:lnTo>
                  <a:lnTo>
                    <a:pt x="1258243" y="273140"/>
                  </a:lnTo>
                  <a:lnTo>
                    <a:pt x="1229623" y="238459"/>
                  </a:lnTo>
                  <a:lnTo>
                    <a:pt x="1198878" y="205694"/>
                  </a:lnTo>
                  <a:lnTo>
                    <a:pt x="1166113" y="174950"/>
                  </a:lnTo>
                  <a:lnTo>
                    <a:pt x="1131433" y="146330"/>
                  </a:lnTo>
                  <a:lnTo>
                    <a:pt x="1094941" y="119939"/>
                  </a:lnTo>
                  <a:lnTo>
                    <a:pt x="1056744" y="95882"/>
                  </a:lnTo>
                  <a:lnTo>
                    <a:pt x="1016944" y="74264"/>
                  </a:lnTo>
                  <a:lnTo>
                    <a:pt x="975648" y="55188"/>
                  </a:lnTo>
                  <a:lnTo>
                    <a:pt x="932959" y="38761"/>
                  </a:lnTo>
                  <a:lnTo>
                    <a:pt x="888982" y="25086"/>
                  </a:lnTo>
                  <a:lnTo>
                    <a:pt x="843821" y="14267"/>
                  </a:lnTo>
                  <a:lnTo>
                    <a:pt x="797582" y="6410"/>
                  </a:lnTo>
                  <a:lnTo>
                    <a:pt x="750369" y="1619"/>
                  </a:lnTo>
                  <a:lnTo>
                    <a:pt x="702293" y="0"/>
                  </a:lnTo>
                </a:path>
              </a:pathLst>
            </a:custGeom>
            <a:ln w="114343">
              <a:solidFill>
                <a:srgbClr val="12537D"/>
              </a:solidFill>
            </a:ln>
          </p:spPr>
          <p:txBody>
            <a:bodyPr wrap="square" lIns="0" tIns="0" rIns="0" bIns="0" rtlCol="0"/>
            <a:lstStyle/>
            <a:p>
              <a:endParaRPr/>
            </a:p>
          </p:txBody>
        </p:sp>
        <p:sp>
          <p:nvSpPr>
            <p:cNvPr id="6" name="object 6"/>
            <p:cNvSpPr/>
            <p:nvPr/>
          </p:nvSpPr>
          <p:spPr>
            <a:xfrm>
              <a:off x="3112014" y="5381359"/>
              <a:ext cx="1404620" cy="1404620"/>
            </a:xfrm>
            <a:custGeom>
              <a:avLst/>
              <a:gdLst/>
              <a:ahLst/>
              <a:cxnLst/>
              <a:rect l="l" t="t" r="r" b="b"/>
              <a:pathLst>
                <a:path w="1404620" h="1404620">
                  <a:moveTo>
                    <a:pt x="702304" y="1404601"/>
                  </a:moveTo>
                  <a:lnTo>
                    <a:pt x="654216" y="1402981"/>
                  </a:lnTo>
                  <a:lnTo>
                    <a:pt x="607002" y="1398190"/>
                  </a:lnTo>
                  <a:lnTo>
                    <a:pt x="560762" y="1390333"/>
                  </a:lnTo>
                  <a:lnTo>
                    <a:pt x="515600" y="1379514"/>
                  </a:lnTo>
                  <a:lnTo>
                    <a:pt x="471623" y="1365838"/>
                  </a:lnTo>
                  <a:lnTo>
                    <a:pt x="428933" y="1349411"/>
                  </a:lnTo>
                  <a:lnTo>
                    <a:pt x="387635" y="1330335"/>
                  </a:lnTo>
                  <a:lnTo>
                    <a:pt x="347835" y="1308716"/>
                  </a:lnTo>
                  <a:lnTo>
                    <a:pt x="309637" y="1284659"/>
                  </a:lnTo>
                  <a:lnTo>
                    <a:pt x="273145" y="1258268"/>
                  </a:lnTo>
                  <a:lnTo>
                    <a:pt x="238464" y="1229647"/>
                  </a:lnTo>
                  <a:lnTo>
                    <a:pt x="205698" y="1198902"/>
                  </a:lnTo>
                  <a:lnTo>
                    <a:pt x="174953" y="1166136"/>
                  </a:lnTo>
                  <a:lnTo>
                    <a:pt x="146332" y="1131455"/>
                  </a:lnTo>
                  <a:lnTo>
                    <a:pt x="119941" y="1094963"/>
                  </a:lnTo>
                  <a:lnTo>
                    <a:pt x="95884" y="1056765"/>
                  </a:lnTo>
                  <a:lnTo>
                    <a:pt x="74265" y="1016965"/>
                  </a:lnTo>
                  <a:lnTo>
                    <a:pt x="55189" y="975667"/>
                  </a:lnTo>
                  <a:lnTo>
                    <a:pt x="38762" y="932977"/>
                  </a:lnTo>
                  <a:lnTo>
                    <a:pt x="25086" y="888999"/>
                  </a:lnTo>
                  <a:lnTo>
                    <a:pt x="14267" y="843838"/>
                  </a:lnTo>
                  <a:lnTo>
                    <a:pt x="6410" y="797598"/>
                  </a:lnTo>
                  <a:lnTo>
                    <a:pt x="1619" y="750384"/>
                  </a:lnTo>
                  <a:lnTo>
                    <a:pt x="0" y="702291"/>
                  </a:lnTo>
                  <a:lnTo>
                    <a:pt x="1619" y="654216"/>
                  </a:lnTo>
                  <a:lnTo>
                    <a:pt x="6410" y="607002"/>
                  </a:lnTo>
                  <a:lnTo>
                    <a:pt x="14267" y="560762"/>
                  </a:lnTo>
                  <a:lnTo>
                    <a:pt x="25086" y="515601"/>
                  </a:lnTo>
                  <a:lnTo>
                    <a:pt x="38762" y="471623"/>
                  </a:lnTo>
                  <a:lnTo>
                    <a:pt x="55189" y="428933"/>
                  </a:lnTo>
                  <a:lnTo>
                    <a:pt x="74265" y="387636"/>
                  </a:lnTo>
                  <a:lnTo>
                    <a:pt x="95884" y="347836"/>
                  </a:lnTo>
                  <a:lnTo>
                    <a:pt x="119941" y="309637"/>
                  </a:lnTo>
                  <a:lnTo>
                    <a:pt x="146332" y="273145"/>
                  </a:lnTo>
                  <a:lnTo>
                    <a:pt x="174953" y="238464"/>
                  </a:lnTo>
                  <a:lnTo>
                    <a:pt x="205698" y="205699"/>
                  </a:lnTo>
                  <a:lnTo>
                    <a:pt x="238464" y="174953"/>
                  </a:lnTo>
                  <a:lnTo>
                    <a:pt x="273145" y="146333"/>
                  </a:lnTo>
                  <a:lnTo>
                    <a:pt x="309637" y="119941"/>
                  </a:lnTo>
                  <a:lnTo>
                    <a:pt x="347835" y="95884"/>
                  </a:lnTo>
                  <a:lnTo>
                    <a:pt x="387635" y="74265"/>
                  </a:lnTo>
                  <a:lnTo>
                    <a:pt x="428933" y="55190"/>
                  </a:lnTo>
                  <a:lnTo>
                    <a:pt x="471623" y="38762"/>
                  </a:lnTo>
                  <a:lnTo>
                    <a:pt x="515600" y="25086"/>
                  </a:lnTo>
                  <a:lnTo>
                    <a:pt x="560762" y="14268"/>
                  </a:lnTo>
                  <a:lnTo>
                    <a:pt x="607002" y="6411"/>
                  </a:lnTo>
                  <a:lnTo>
                    <a:pt x="654216" y="1620"/>
                  </a:lnTo>
                  <a:lnTo>
                    <a:pt x="702300" y="0"/>
                  </a:lnTo>
                  <a:lnTo>
                    <a:pt x="750384" y="1620"/>
                  </a:lnTo>
                  <a:lnTo>
                    <a:pt x="797598" y="6411"/>
                  </a:lnTo>
                  <a:lnTo>
                    <a:pt x="843838" y="14268"/>
                  </a:lnTo>
                  <a:lnTo>
                    <a:pt x="888999" y="25086"/>
                  </a:lnTo>
                  <a:lnTo>
                    <a:pt x="932977" y="38762"/>
                  </a:lnTo>
                  <a:lnTo>
                    <a:pt x="975667" y="55190"/>
                  </a:lnTo>
                  <a:lnTo>
                    <a:pt x="1016964" y="74265"/>
                  </a:lnTo>
                  <a:lnTo>
                    <a:pt x="1056764" y="95884"/>
                  </a:lnTo>
                  <a:lnTo>
                    <a:pt x="1094963" y="119941"/>
                  </a:lnTo>
                  <a:lnTo>
                    <a:pt x="1131455" y="146333"/>
                  </a:lnTo>
                  <a:lnTo>
                    <a:pt x="1166136" y="174953"/>
                  </a:lnTo>
                  <a:lnTo>
                    <a:pt x="1198901" y="205699"/>
                  </a:lnTo>
                  <a:lnTo>
                    <a:pt x="1229647" y="238464"/>
                  </a:lnTo>
                  <a:lnTo>
                    <a:pt x="1258267" y="273145"/>
                  </a:lnTo>
                  <a:lnTo>
                    <a:pt x="1284659" y="309637"/>
                  </a:lnTo>
                  <a:lnTo>
                    <a:pt x="1308716" y="347836"/>
                  </a:lnTo>
                  <a:lnTo>
                    <a:pt x="1330335" y="387636"/>
                  </a:lnTo>
                  <a:lnTo>
                    <a:pt x="1349410" y="428933"/>
                  </a:lnTo>
                  <a:lnTo>
                    <a:pt x="1365838" y="471623"/>
                  </a:lnTo>
                  <a:lnTo>
                    <a:pt x="1379514" y="515601"/>
                  </a:lnTo>
                  <a:lnTo>
                    <a:pt x="1390332" y="560762"/>
                  </a:lnTo>
                  <a:lnTo>
                    <a:pt x="1398190" y="607002"/>
                  </a:lnTo>
                  <a:lnTo>
                    <a:pt x="1402980" y="654216"/>
                  </a:lnTo>
                  <a:lnTo>
                    <a:pt x="1404600" y="702300"/>
                  </a:lnTo>
                  <a:lnTo>
                    <a:pt x="1402980" y="750384"/>
                  </a:lnTo>
                  <a:lnTo>
                    <a:pt x="1398190" y="797598"/>
                  </a:lnTo>
                  <a:lnTo>
                    <a:pt x="1390332" y="843838"/>
                  </a:lnTo>
                  <a:lnTo>
                    <a:pt x="1379514" y="888999"/>
                  </a:lnTo>
                  <a:lnTo>
                    <a:pt x="1365838" y="932977"/>
                  </a:lnTo>
                  <a:lnTo>
                    <a:pt x="1349410" y="975667"/>
                  </a:lnTo>
                  <a:lnTo>
                    <a:pt x="1330335" y="1016965"/>
                  </a:lnTo>
                  <a:lnTo>
                    <a:pt x="1308716" y="1056765"/>
                  </a:lnTo>
                  <a:lnTo>
                    <a:pt x="1284659" y="1094963"/>
                  </a:lnTo>
                  <a:lnTo>
                    <a:pt x="1258267" y="1131455"/>
                  </a:lnTo>
                  <a:lnTo>
                    <a:pt x="1229647" y="1166136"/>
                  </a:lnTo>
                  <a:lnTo>
                    <a:pt x="1198901" y="1198902"/>
                  </a:lnTo>
                  <a:lnTo>
                    <a:pt x="1166136" y="1229647"/>
                  </a:lnTo>
                  <a:lnTo>
                    <a:pt x="1131455" y="1258268"/>
                  </a:lnTo>
                  <a:lnTo>
                    <a:pt x="1094963" y="1284659"/>
                  </a:lnTo>
                  <a:lnTo>
                    <a:pt x="1056764" y="1308716"/>
                  </a:lnTo>
                  <a:lnTo>
                    <a:pt x="1016964" y="1330335"/>
                  </a:lnTo>
                  <a:lnTo>
                    <a:pt x="975667" y="1349411"/>
                  </a:lnTo>
                  <a:lnTo>
                    <a:pt x="932977" y="1365838"/>
                  </a:lnTo>
                  <a:lnTo>
                    <a:pt x="888999" y="1379514"/>
                  </a:lnTo>
                  <a:lnTo>
                    <a:pt x="843838" y="1390333"/>
                  </a:lnTo>
                  <a:lnTo>
                    <a:pt x="797598" y="1398190"/>
                  </a:lnTo>
                  <a:lnTo>
                    <a:pt x="750384" y="1402981"/>
                  </a:lnTo>
                  <a:lnTo>
                    <a:pt x="702304" y="1404601"/>
                  </a:lnTo>
                  <a:close/>
                </a:path>
              </a:pathLst>
            </a:custGeom>
            <a:solidFill>
              <a:srgbClr val="C7E1F2"/>
            </a:solidFill>
          </p:spPr>
          <p:txBody>
            <a:bodyPr wrap="square" lIns="0" tIns="0" rIns="0" bIns="0" rtlCol="0"/>
            <a:lstStyle/>
            <a:p>
              <a:endParaRPr/>
            </a:p>
          </p:txBody>
        </p:sp>
        <p:sp>
          <p:nvSpPr>
            <p:cNvPr id="7" name="object 7"/>
            <p:cNvSpPr/>
            <p:nvPr/>
          </p:nvSpPr>
          <p:spPr>
            <a:xfrm>
              <a:off x="3112014" y="5381359"/>
              <a:ext cx="1400810" cy="1400810"/>
            </a:xfrm>
            <a:custGeom>
              <a:avLst/>
              <a:gdLst/>
              <a:ahLst/>
              <a:cxnLst/>
              <a:rect l="l" t="t" r="r" b="b"/>
              <a:pathLst>
                <a:path w="1400810" h="1400809">
                  <a:moveTo>
                    <a:pt x="0" y="702296"/>
                  </a:moveTo>
                  <a:lnTo>
                    <a:pt x="1619" y="750369"/>
                  </a:lnTo>
                  <a:lnTo>
                    <a:pt x="6410" y="797582"/>
                  </a:lnTo>
                  <a:lnTo>
                    <a:pt x="14267" y="843821"/>
                  </a:lnTo>
                  <a:lnTo>
                    <a:pt x="25086" y="888982"/>
                  </a:lnTo>
                  <a:lnTo>
                    <a:pt x="38761" y="932959"/>
                  </a:lnTo>
                  <a:lnTo>
                    <a:pt x="55188" y="975648"/>
                  </a:lnTo>
                  <a:lnTo>
                    <a:pt x="74264" y="1016944"/>
                  </a:lnTo>
                  <a:lnTo>
                    <a:pt x="95882" y="1056744"/>
                  </a:lnTo>
                  <a:lnTo>
                    <a:pt x="119939" y="1094941"/>
                  </a:lnTo>
                  <a:lnTo>
                    <a:pt x="146329" y="1131433"/>
                  </a:lnTo>
                  <a:lnTo>
                    <a:pt x="174950" y="1166113"/>
                  </a:lnTo>
                  <a:lnTo>
                    <a:pt x="205694" y="1198878"/>
                  </a:lnTo>
                  <a:lnTo>
                    <a:pt x="238459" y="1229623"/>
                  </a:lnTo>
                  <a:lnTo>
                    <a:pt x="273139" y="1258243"/>
                  </a:lnTo>
                  <a:lnTo>
                    <a:pt x="309631" y="1284634"/>
                  </a:lnTo>
                  <a:lnTo>
                    <a:pt x="347828" y="1308690"/>
                  </a:lnTo>
                  <a:lnTo>
                    <a:pt x="387628" y="1330309"/>
                  </a:lnTo>
                  <a:lnTo>
                    <a:pt x="428924" y="1349384"/>
                  </a:lnTo>
                  <a:lnTo>
                    <a:pt x="471613" y="1365811"/>
                  </a:lnTo>
                  <a:lnTo>
                    <a:pt x="515590" y="1379487"/>
                  </a:lnTo>
                  <a:lnTo>
                    <a:pt x="560751" y="1390305"/>
                  </a:lnTo>
                  <a:lnTo>
                    <a:pt x="606990" y="1398162"/>
                  </a:lnTo>
                  <a:lnTo>
                    <a:pt x="632019" y="1400702"/>
                  </a:lnTo>
                </a:path>
                <a:path w="1400810" h="1400809">
                  <a:moveTo>
                    <a:pt x="772553" y="1400702"/>
                  </a:moveTo>
                  <a:lnTo>
                    <a:pt x="843821" y="1390305"/>
                  </a:lnTo>
                  <a:lnTo>
                    <a:pt x="888982" y="1379487"/>
                  </a:lnTo>
                  <a:lnTo>
                    <a:pt x="932959" y="1365811"/>
                  </a:lnTo>
                  <a:lnTo>
                    <a:pt x="975648" y="1349384"/>
                  </a:lnTo>
                  <a:lnTo>
                    <a:pt x="1016944" y="1330309"/>
                  </a:lnTo>
                  <a:lnTo>
                    <a:pt x="1056744" y="1308690"/>
                  </a:lnTo>
                  <a:lnTo>
                    <a:pt x="1094941" y="1284634"/>
                  </a:lnTo>
                  <a:lnTo>
                    <a:pt x="1131433" y="1258243"/>
                  </a:lnTo>
                  <a:lnTo>
                    <a:pt x="1166113" y="1229623"/>
                  </a:lnTo>
                  <a:lnTo>
                    <a:pt x="1198878" y="1198878"/>
                  </a:lnTo>
                  <a:lnTo>
                    <a:pt x="1229623" y="1166113"/>
                  </a:lnTo>
                  <a:lnTo>
                    <a:pt x="1258243" y="1131433"/>
                  </a:lnTo>
                  <a:lnTo>
                    <a:pt x="1284633" y="1094941"/>
                  </a:lnTo>
                  <a:lnTo>
                    <a:pt x="1308690" y="1056744"/>
                  </a:lnTo>
                  <a:lnTo>
                    <a:pt x="1330309" y="1016944"/>
                  </a:lnTo>
                  <a:lnTo>
                    <a:pt x="1349384" y="975648"/>
                  </a:lnTo>
                  <a:lnTo>
                    <a:pt x="1365811" y="932959"/>
                  </a:lnTo>
                  <a:lnTo>
                    <a:pt x="1379487" y="888982"/>
                  </a:lnTo>
                  <a:lnTo>
                    <a:pt x="1390305" y="843821"/>
                  </a:lnTo>
                  <a:lnTo>
                    <a:pt x="1398162" y="797582"/>
                  </a:lnTo>
                  <a:lnTo>
                    <a:pt x="1400702" y="772551"/>
                  </a:lnTo>
                </a:path>
                <a:path w="1400810" h="1400809">
                  <a:moveTo>
                    <a:pt x="1400702" y="632021"/>
                  </a:moveTo>
                  <a:lnTo>
                    <a:pt x="1390305" y="560751"/>
                  </a:lnTo>
                  <a:lnTo>
                    <a:pt x="1379487" y="515591"/>
                  </a:lnTo>
                  <a:lnTo>
                    <a:pt x="1365811" y="471614"/>
                  </a:lnTo>
                  <a:lnTo>
                    <a:pt x="1349384" y="428924"/>
                  </a:lnTo>
                  <a:lnTo>
                    <a:pt x="1330309" y="387628"/>
                  </a:lnTo>
                  <a:lnTo>
                    <a:pt x="1308690" y="347829"/>
                  </a:lnTo>
                  <a:lnTo>
                    <a:pt x="1284633" y="309631"/>
                  </a:lnTo>
                  <a:lnTo>
                    <a:pt x="1258243" y="273140"/>
                  </a:lnTo>
                  <a:lnTo>
                    <a:pt x="1229623" y="238459"/>
                  </a:lnTo>
                  <a:lnTo>
                    <a:pt x="1198878" y="205694"/>
                  </a:lnTo>
                  <a:lnTo>
                    <a:pt x="1166113" y="174950"/>
                  </a:lnTo>
                  <a:lnTo>
                    <a:pt x="1131433" y="146330"/>
                  </a:lnTo>
                  <a:lnTo>
                    <a:pt x="1094941" y="119939"/>
                  </a:lnTo>
                  <a:lnTo>
                    <a:pt x="1056744" y="95882"/>
                  </a:lnTo>
                  <a:lnTo>
                    <a:pt x="1016944" y="74264"/>
                  </a:lnTo>
                  <a:lnTo>
                    <a:pt x="975648" y="55188"/>
                  </a:lnTo>
                  <a:lnTo>
                    <a:pt x="932959" y="38761"/>
                  </a:lnTo>
                  <a:lnTo>
                    <a:pt x="888982" y="25086"/>
                  </a:lnTo>
                  <a:lnTo>
                    <a:pt x="843821" y="14267"/>
                  </a:lnTo>
                  <a:lnTo>
                    <a:pt x="797582" y="6410"/>
                  </a:lnTo>
                  <a:lnTo>
                    <a:pt x="750369" y="1620"/>
                  </a:lnTo>
                  <a:lnTo>
                    <a:pt x="702292" y="0"/>
                  </a:lnTo>
                </a:path>
              </a:pathLst>
            </a:custGeom>
            <a:ln w="114343">
              <a:solidFill>
                <a:srgbClr val="12537D"/>
              </a:solidFill>
            </a:ln>
          </p:spPr>
          <p:txBody>
            <a:bodyPr wrap="square" lIns="0" tIns="0" rIns="0" bIns="0" rtlCol="0"/>
            <a:lstStyle/>
            <a:p>
              <a:endParaRPr/>
            </a:p>
          </p:txBody>
        </p:sp>
        <p:sp>
          <p:nvSpPr>
            <p:cNvPr id="8" name="object 8"/>
            <p:cNvSpPr/>
            <p:nvPr/>
          </p:nvSpPr>
          <p:spPr>
            <a:xfrm>
              <a:off x="5606728" y="5367876"/>
              <a:ext cx="1404620" cy="1404620"/>
            </a:xfrm>
            <a:custGeom>
              <a:avLst/>
              <a:gdLst/>
              <a:ahLst/>
              <a:cxnLst/>
              <a:rect l="l" t="t" r="r" b="b"/>
              <a:pathLst>
                <a:path w="1404620" h="1404620">
                  <a:moveTo>
                    <a:pt x="702313" y="1404601"/>
                  </a:moveTo>
                  <a:lnTo>
                    <a:pt x="654216" y="1402981"/>
                  </a:lnTo>
                  <a:lnTo>
                    <a:pt x="607002" y="1398190"/>
                  </a:lnTo>
                  <a:lnTo>
                    <a:pt x="560762" y="1390333"/>
                  </a:lnTo>
                  <a:lnTo>
                    <a:pt x="515601" y="1379514"/>
                  </a:lnTo>
                  <a:lnTo>
                    <a:pt x="471623" y="1365839"/>
                  </a:lnTo>
                  <a:lnTo>
                    <a:pt x="428933" y="1349411"/>
                  </a:lnTo>
                  <a:lnTo>
                    <a:pt x="387636" y="1330335"/>
                  </a:lnTo>
                  <a:lnTo>
                    <a:pt x="347836" y="1308716"/>
                  </a:lnTo>
                  <a:lnTo>
                    <a:pt x="309637" y="1284659"/>
                  </a:lnTo>
                  <a:lnTo>
                    <a:pt x="273145" y="1258268"/>
                  </a:lnTo>
                  <a:lnTo>
                    <a:pt x="238464" y="1229647"/>
                  </a:lnTo>
                  <a:lnTo>
                    <a:pt x="205699" y="1198902"/>
                  </a:lnTo>
                  <a:lnTo>
                    <a:pt x="174953" y="1166136"/>
                  </a:lnTo>
                  <a:lnTo>
                    <a:pt x="146333" y="1131455"/>
                  </a:lnTo>
                  <a:lnTo>
                    <a:pt x="119941" y="1094963"/>
                  </a:lnTo>
                  <a:lnTo>
                    <a:pt x="95884" y="1056765"/>
                  </a:lnTo>
                  <a:lnTo>
                    <a:pt x="74265" y="1016965"/>
                  </a:lnTo>
                  <a:lnTo>
                    <a:pt x="55190" y="975667"/>
                  </a:lnTo>
                  <a:lnTo>
                    <a:pt x="38762" y="932977"/>
                  </a:lnTo>
                  <a:lnTo>
                    <a:pt x="25086" y="889000"/>
                  </a:lnTo>
                  <a:lnTo>
                    <a:pt x="14268" y="843838"/>
                  </a:lnTo>
                  <a:lnTo>
                    <a:pt x="6411" y="797598"/>
                  </a:lnTo>
                  <a:lnTo>
                    <a:pt x="1620" y="750384"/>
                  </a:lnTo>
                  <a:lnTo>
                    <a:pt x="0" y="702300"/>
                  </a:lnTo>
                  <a:lnTo>
                    <a:pt x="1620" y="654216"/>
                  </a:lnTo>
                  <a:lnTo>
                    <a:pt x="6411" y="607002"/>
                  </a:lnTo>
                  <a:lnTo>
                    <a:pt x="14268" y="560762"/>
                  </a:lnTo>
                  <a:lnTo>
                    <a:pt x="25086" y="515601"/>
                  </a:lnTo>
                  <a:lnTo>
                    <a:pt x="38762" y="471623"/>
                  </a:lnTo>
                  <a:lnTo>
                    <a:pt x="55190" y="428933"/>
                  </a:lnTo>
                  <a:lnTo>
                    <a:pt x="74265" y="387636"/>
                  </a:lnTo>
                  <a:lnTo>
                    <a:pt x="95884" y="347835"/>
                  </a:lnTo>
                  <a:lnTo>
                    <a:pt x="119941" y="309637"/>
                  </a:lnTo>
                  <a:lnTo>
                    <a:pt x="146333" y="273145"/>
                  </a:lnTo>
                  <a:lnTo>
                    <a:pt x="174953" y="238464"/>
                  </a:lnTo>
                  <a:lnTo>
                    <a:pt x="205699" y="205699"/>
                  </a:lnTo>
                  <a:lnTo>
                    <a:pt x="238464" y="174953"/>
                  </a:lnTo>
                  <a:lnTo>
                    <a:pt x="273145" y="146333"/>
                  </a:lnTo>
                  <a:lnTo>
                    <a:pt x="309637" y="119941"/>
                  </a:lnTo>
                  <a:lnTo>
                    <a:pt x="347836" y="95884"/>
                  </a:lnTo>
                  <a:lnTo>
                    <a:pt x="387636" y="74265"/>
                  </a:lnTo>
                  <a:lnTo>
                    <a:pt x="428933" y="55190"/>
                  </a:lnTo>
                  <a:lnTo>
                    <a:pt x="471623" y="38762"/>
                  </a:lnTo>
                  <a:lnTo>
                    <a:pt x="515601" y="25086"/>
                  </a:lnTo>
                  <a:lnTo>
                    <a:pt x="560762" y="14268"/>
                  </a:lnTo>
                  <a:lnTo>
                    <a:pt x="607002" y="6411"/>
                  </a:lnTo>
                  <a:lnTo>
                    <a:pt x="654216" y="1620"/>
                  </a:lnTo>
                  <a:lnTo>
                    <a:pt x="702300" y="0"/>
                  </a:lnTo>
                  <a:lnTo>
                    <a:pt x="750384" y="1620"/>
                  </a:lnTo>
                  <a:lnTo>
                    <a:pt x="797598" y="6411"/>
                  </a:lnTo>
                  <a:lnTo>
                    <a:pt x="843838" y="14268"/>
                  </a:lnTo>
                  <a:lnTo>
                    <a:pt x="888999" y="25086"/>
                  </a:lnTo>
                  <a:lnTo>
                    <a:pt x="932977" y="38762"/>
                  </a:lnTo>
                  <a:lnTo>
                    <a:pt x="975667" y="55190"/>
                  </a:lnTo>
                  <a:lnTo>
                    <a:pt x="1016964" y="74265"/>
                  </a:lnTo>
                  <a:lnTo>
                    <a:pt x="1056765" y="95884"/>
                  </a:lnTo>
                  <a:lnTo>
                    <a:pt x="1094963" y="119941"/>
                  </a:lnTo>
                  <a:lnTo>
                    <a:pt x="1131455" y="146333"/>
                  </a:lnTo>
                  <a:lnTo>
                    <a:pt x="1166136" y="174953"/>
                  </a:lnTo>
                  <a:lnTo>
                    <a:pt x="1198902" y="205699"/>
                  </a:lnTo>
                  <a:lnTo>
                    <a:pt x="1229647" y="238464"/>
                  </a:lnTo>
                  <a:lnTo>
                    <a:pt x="1258267" y="273145"/>
                  </a:lnTo>
                  <a:lnTo>
                    <a:pt x="1284659" y="309637"/>
                  </a:lnTo>
                  <a:lnTo>
                    <a:pt x="1308716" y="347835"/>
                  </a:lnTo>
                  <a:lnTo>
                    <a:pt x="1330335" y="387636"/>
                  </a:lnTo>
                  <a:lnTo>
                    <a:pt x="1349410" y="428933"/>
                  </a:lnTo>
                  <a:lnTo>
                    <a:pt x="1365838" y="471623"/>
                  </a:lnTo>
                  <a:lnTo>
                    <a:pt x="1379514" y="515601"/>
                  </a:lnTo>
                  <a:lnTo>
                    <a:pt x="1390332" y="560762"/>
                  </a:lnTo>
                  <a:lnTo>
                    <a:pt x="1398189" y="607002"/>
                  </a:lnTo>
                  <a:lnTo>
                    <a:pt x="1402980" y="654216"/>
                  </a:lnTo>
                  <a:lnTo>
                    <a:pt x="1404600" y="702300"/>
                  </a:lnTo>
                  <a:lnTo>
                    <a:pt x="1402980" y="750384"/>
                  </a:lnTo>
                  <a:lnTo>
                    <a:pt x="1398189" y="797598"/>
                  </a:lnTo>
                  <a:lnTo>
                    <a:pt x="1390332" y="843838"/>
                  </a:lnTo>
                  <a:lnTo>
                    <a:pt x="1379514" y="889000"/>
                  </a:lnTo>
                  <a:lnTo>
                    <a:pt x="1365838" y="932977"/>
                  </a:lnTo>
                  <a:lnTo>
                    <a:pt x="1349410" y="975667"/>
                  </a:lnTo>
                  <a:lnTo>
                    <a:pt x="1330335" y="1016965"/>
                  </a:lnTo>
                  <a:lnTo>
                    <a:pt x="1308716" y="1056765"/>
                  </a:lnTo>
                  <a:lnTo>
                    <a:pt x="1284659" y="1094963"/>
                  </a:lnTo>
                  <a:lnTo>
                    <a:pt x="1258267" y="1131455"/>
                  </a:lnTo>
                  <a:lnTo>
                    <a:pt x="1229647" y="1166136"/>
                  </a:lnTo>
                  <a:lnTo>
                    <a:pt x="1198902" y="1198902"/>
                  </a:lnTo>
                  <a:lnTo>
                    <a:pt x="1166136" y="1229647"/>
                  </a:lnTo>
                  <a:lnTo>
                    <a:pt x="1131455" y="1258268"/>
                  </a:lnTo>
                  <a:lnTo>
                    <a:pt x="1094963" y="1284659"/>
                  </a:lnTo>
                  <a:lnTo>
                    <a:pt x="1056765" y="1308716"/>
                  </a:lnTo>
                  <a:lnTo>
                    <a:pt x="1016964" y="1330335"/>
                  </a:lnTo>
                  <a:lnTo>
                    <a:pt x="975667" y="1349411"/>
                  </a:lnTo>
                  <a:lnTo>
                    <a:pt x="932977" y="1365839"/>
                  </a:lnTo>
                  <a:lnTo>
                    <a:pt x="888999" y="1379514"/>
                  </a:lnTo>
                  <a:lnTo>
                    <a:pt x="843838" y="1390333"/>
                  </a:lnTo>
                  <a:lnTo>
                    <a:pt x="797598" y="1398190"/>
                  </a:lnTo>
                  <a:lnTo>
                    <a:pt x="750384" y="1402981"/>
                  </a:lnTo>
                  <a:lnTo>
                    <a:pt x="702313" y="1404601"/>
                  </a:lnTo>
                  <a:close/>
                </a:path>
              </a:pathLst>
            </a:custGeom>
            <a:solidFill>
              <a:srgbClr val="C7E1F2"/>
            </a:solidFill>
          </p:spPr>
          <p:txBody>
            <a:bodyPr wrap="square" lIns="0" tIns="0" rIns="0" bIns="0" rtlCol="0"/>
            <a:lstStyle/>
            <a:p>
              <a:endParaRPr/>
            </a:p>
          </p:txBody>
        </p:sp>
        <p:sp>
          <p:nvSpPr>
            <p:cNvPr id="9" name="object 9"/>
            <p:cNvSpPr/>
            <p:nvPr/>
          </p:nvSpPr>
          <p:spPr>
            <a:xfrm>
              <a:off x="5606728" y="5367876"/>
              <a:ext cx="1400810" cy="1400810"/>
            </a:xfrm>
            <a:custGeom>
              <a:avLst/>
              <a:gdLst/>
              <a:ahLst/>
              <a:cxnLst/>
              <a:rect l="l" t="t" r="r" b="b"/>
              <a:pathLst>
                <a:path w="1400809" h="1400809">
                  <a:moveTo>
                    <a:pt x="0" y="702300"/>
                  </a:moveTo>
                  <a:lnTo>
                    <a:pt x="1619" y="750369"/>
                  </a:lnTo>
                  <a:lnTo>
                    <a:pt x="6410" y="797582"/>
                  </a:lnTo>
                  <a:lnTo>
                    <a:pt x="14267" y="843821"/>
                  </a:lnTo>
                  <a:lnTo>
                    <a:pt x="25085" y="888982"/>
                  </a:lnTo>
                  <a:lnTo>
                    <a:pt x="38761" y="932959"/>
                  </a:lnTo>
                  <a:lnTo>
                    <a:pt x="55188" y="975648"/>
                  </a:lnTo>
                  <a:lnTo>
                    <a:pt x="74263" y="1016944"/>
                  </a:lnTo>
                  <a:lnTo>
                    <a:pt x="95882" y="1056744"/>
                  </a:lnTo>
                  <a:lnTo>
                    <a:pt x="119939" y="1094941"/>
                  </a:lnTo>
                  <a:lnTo>
                    <a:pt x="146329" y="1131433"/>
                  </a:lnTo>
                  <a:lnTo>
                    <a:pt x="174949" y="1166113"/>
                  </a:lnTo>
                  <a:lnTo>
                    <a:pt x="205694" y="1198878"/>
                  </a:lnTo>
                  <a:lnTo>
                    <a:pt x="238459" y="1229623"/>
                  </a:lnTo>
                  <a:lnTo>
                    <a:pt x="273139" y="1258243"/>
                  </a:lnTo>
                  <a:lnTo>
                    <a:pt x="309631" y="1284633"/>
                  </a:lnTo>
                  <a:lnTo>
                    <a:pt x="347828" y="1308690"/>
                  </a:lnTo>
                  <a:lnTo>
                    <a:pt x="387628" y="1330308"/>
                  </a:lnTo>
                  <a:lnTo>
                    <a:pt x="428924" y="1349384"/>
                  </a:lnTo>
                  <a:lnTo>
                    <a:pt x="471613" y="1365811"/>
                  </a:lnTo>
                  <a:lnTo>
                    <a:pt x="515590" y="1379486"/>
                  </a:lnTo>
                  <a:lnTo>
                    <a:pt x="560751" y="1390305"/>
                  </a:lnTo>
                  <a:lnTo>
                    <a:pt x="606990" y="1398162"/>
                  </a:lnTo>
                  <a:lnTo>
                    <a:pt x="632027" y="1400702"/>
                  </a:lnTo>
                </a:path>
                <a:path w="1400809" h="1400809">
                  <a:moveTo>
                    <a:pt x="772545" y="1400702"/>
                  </a:moveTo>
                  <a:lnTo>
                    <a:pt x="843821" y="1390305"/>
                  </a:lnTo>
                  <a:lnTo>
                    <a:pt x="888982" y="1379486"/>
                  </a:lnTo>
                  <a:lnTo>
                    <a:pt x="932959" y="1365811"/>
                  </a:lnTo>
                  <a:lnTo>
                    <a:pt x="975648" y="1349384"/>
                  </a:lnTo>
                  <a:lnTo>
                    <a:pt x="1016944" y="1330308"/>
                  </a:lnTo>
                  <a:lnTo>
                    <a:pt x="1056744" y="1308690"/>
                  </a:lnTo>
                  <a:lnTo>
                    <a:pt x="1094941" y="1284633"/>
                  </a:lnTo>
                  <a:lnTo>
                    <a:pt x="1131432" y="1258243"/>
                  </a:lnTo>
                  <a:lnTo>
                    <a:pt x="1166113" y="1229623"/>
                  </a:lnTo>
                  <a:lnTo>
                    <a:pt x="1198878" y="1198878"/>
                  </a:lnTo>
                  <a:lnTo>
                    <a:pt x="1229622" y="1166113"/>
                  </a:lnTo>
                  <a:lnTo>
                    <a:pt x="1258242" y="1131433"/>
                  </a:lnTo>
                  <a:lnTo>
                    <a:pt x="1284633" y="1094941"/>
                  </a:lnTo>
                  <a:lnTo>
                    <a:pt x="1308690" y="1056744"/>
                  </a:lnTo>
                  <a:lnTo>
                    <a:pt x="1330308" y="1016944"/>
                  </a:lnTo>
                  <a:lnTo>
                    <a:pt x="1349384" y="975648"/>
                  </a:lnTo>
                  <a:lnTo>
                    <a:pt x="1365811" y="932959"/>
                  </a:lnTo>
                  <a:lnTo>
                    <a:pt x="1379486" y="888982"/>
                  </a:lnTo>
                  <a:lnTo>
                    <a:pt x="1390305" y="843821"/>
                  </a:lnTo>
                  <a:lnTo>
                    <a:pt x="1398162" y="797582"/>
                  </a:lnTo>
                  <a:lnTo>
                    <a:pt x="1400702" y="772548"/>
                  </a:lnTo>
                </a:path>
                <a:path w="1400809" h="1400809">
                  <a:moveTo>
                    <a:pt x="1400702" y="632024"/>
                  </a:moveTo>
                  <a:lnTo>
                    <a:pt x="1390305" y="560751"/>
                  </a:lnTo>
                  <a:lnTo>
                    <a:pt x="1379486" y="515590"/>
                  </a:lnTo>
                  <a:lnTo>
                    <a:pt x="1365811" y="471613"/>
                  </a:lnTo>
                  <a:lnTo>
                    <a:pt x="1349384" y="428924"/>
                  </a:lnTo>
                  <a:lnTo>
                    <a:pt x="1330308" y="387628"/>
                  </a:lnTo>
                  <a:lnTo>
                    <a:pt x="1308690" y="347828"/>
                  </a:lnTo>
                  <a:lnTo>
                    <a:pt x="1284633" y="309631"/>
                  </a:lnTo>
                  <a:lnTo>
                    <a:pt x="1258242" y="273139"/>
                  </a:lnTo>
                  <a:lnTo>
                    <a:pt x="1229622" y="238459"/>
                  </a:lnTo>
                  <a:lnTo>
                    <a:pt x="1198878" y="205694"/>
                  </a:lnTo>
                  <a:lnTo>
                    <a:pt x="1166113" y="174949"/>
                  </a:lnTo>
                  <a:lnTo>
                    <a:pt x="1131432" y="146329"/>
                  </a:lnTo>
                  <a:lnTo>
                    <a:pt x="1094941" y="119939"/>
                  </a:lnTo>
                  <a:lnTo>
                    <a:pt x="1056744" y="95882"/>
                  </a:lnTo>
                  <a:lnTo>
                    <a:pt x="1016944" y="74263"/>
                  </a:lnTo>
                  <a:lnTo>
                    <a:pt x="975648" y="55188"/>
                  </a:lnTo>
                  <a:lnTo>
                    <a:pt x="932959" y="38761"/>
                  </a:lnTo>
                  <a:lnTo>
                    <a:pt x="888982" y="25085"/>
                  </a:lnTo>
                  <a:lnTo>
                    <a:pt x="843821" y="14267"/>
                  </a:lnTo>
                  <a:lnTo>
                    <a:pt x="797582" y="6410"/>
                  </a:lnTo>
                  <a:lnTo>
                    <a:pt x="750369" y="1619"/>
                  </a:lnTo>
                  <a:lnTo>
                    <a:pt x="702299" y="0"/>
                  </a:lnTo>
                </a:path>
              </a:pathLst>
            </a:custGeom>
            <a:ln w="114343">
              <a:solidFill>
                <a:srgbClr val="12537D"/>
              </a:solidFill>
            </a:ln>
          </p:spPr>
          <p:txBody>
            <a:bodyPr wrap="square" lIns="0" tIns="0" rIns="0" bIns="0" rtlCol="0"/>
            <a:lstStyle/>
            <a:p>
              <a:endParaRPr/>
            </a:p>
          </p:txBody>
        </p:sp>
      </p:grpSp>
      <p:pic>
        <p:nvPicPr>
          <p:cNvPr id="10" name="object 10"/>
          <p:cNvPicPr/>
          <p:nvPr/>
        </p:nvPicPr>
        <p:blipFill>
          <a:blip r:embed="rId2" cstate="print"/>
          <a:stretch>
            <a:fillRect/>
          </a:stretch>
        </p:blipFill>
        <p:spPr>
          <a:xfrm>
            <a:off x="261991" y="3682814"/>
            <a:ext cx="1601679" cy="952722"/>
          </a:xfrm>
          <a:prstGeom prst="rect">
            <a:avLst/>
          </a:prstGeom>
        </p:spPr>
      </p:pic>
      <p:pic>
        <p:nvPicPr>
          <p:cNvPr id="11" name="object 11"/>
          <p:cNvPicPr/>
          <p:nvPr/>
        </p:nvPicPr>
        <p:blipFill>
          <a:blip r:embed="rId3" cstate="print"/>
          <a:stretch>
            <a:fillRect/>
          </a:stretch>
        </p:blipFill>
        <p:spPr>
          <a:xfrm>
            <a:off x="2216458" y="3682634"/>
            <a:ext cx="1753260" cy="981444"/>
          </a:xfrm>
          <a:prstGeom prst="rect">
            <a:avLst/>
          </a:prstGeom>
        </p:spPr>
      </p:pic>
      <p:pic>
        <p:nvPicPr>
          <p:cNvPr id="12" name="object 12"/>
          <p:cNvPicPr/>
          <p:nvPr/>
        </p:nvPicPr>
        <p:blipFill>
          <a:blip r:embed="rId4" cstate="print"/>
          <a:stretch>
            <a:fillRect/>
          </a:stretch>
        </p:blipFill>
        <p:spPr>
          <a:xfrm>
            <a:off x="4231650" y="3479381"/>
            <a:ext cx="1505517" cy="1162487"/>
          </a:xfrm>
          <a:prstGeom prst="rect">
            <a:avLst/>
          </a:prstGeom>
        </p:spPr>
      </p:pic>
      <p:pic>
        <p:nvPicPr>
          <p:cNvPr id="13" name="object 13"/>
          <p:cNvPicPr/>
          <p:nvPr/>
        </p:nvPicPr>
        <p:blipFill>
          <a:blip r:embed="rId5" cstate="print"/>
          <a:stretch>
            <a:fillRect/>
          </a:stretch>
        </p:blipFill>
        <p:spPr>
          <a:xfrm>
            <a:off x="6283633" y="3556477"/>
            <a:ext cx="800401" cy="1086259"/>
          </a:xfrm>
          <a:prstGeom prst="rect">
            <a:avLst/>
          </a:prstGeom>
        </p:spPr>
      </p:pic>
      <p:pic>
        <p:nvPicPr>
          <p:cNvPr id="14" name="object 14"/>
          <p:cNvPicPr/>
          <p:nvPr/>
        </p:nvPicPr>
        <p:blipFill>
          <a:blip r:embed="rId6" cstate="print"/>
          <a:stretch>
            <a:fillRect/>
          </a:stretch>
        </p:blipFill>
        <p:spPr>
          <a:xfrm>
            <a:off x="3344335" y="7499489"/>
            <a:ext cx="828987" cy="1181544"/>
          </a:xfrm>
          <a:prstGeom prst="rect">
            <a:avLst/>
          </a:prstGeom>
        </p:spPr>
      </p:pic>
      <p:pic>
        <p:nvPicPr>
          <p:cNvPr id="15" name="object 15"/>
          <p:cNvPicPr/>
          <p:nvPr/>
        </p:nvPicPr>
        <p:blipFill>
          <a:blip r:embed="rId7" cstate="print"/>
          <a:stretch>
            <a:fillRect/>
          </a:stretch>
        </p:blipFill>
        <p:spPr>
          <a:xfrm>
            <a:off x="854833" y="7499489"/>
            <a:ext cx="1019559" cy="1172016"/>
          </a:xfrm>
          <a:prstGeom prst="rect">
            <a:avLst/>
          </a:prstGeom>
        </p:spPr>
      </p:pic>
      <p:pic>
        <p:nvPicPr>
          <p:cNvPr id="16" name="object 16"/>
          <p:cNvPicPr/>
          <p:nvPr/>
        </p:nvPicPr>
        <p:blipFill>
          <a:blip r:embed="rId8" cstate="print"/>
          <a:stretch>
            <a:fillRect/>
          </a:stretch>
        </p:blipFill>
        <p:spPr>
          <a:xfrm>
            <a:off x="5771167" y="7499489"/>
            <a:ext cx="895687" cy="1162488"/>
          </a:xfrm>
          <a:prstGeom prst="rect">
            <a:avLst/>
          </a:prstGeom>
        </p:spPr>
      </p:pic>
      <p:sp>
        <p:nvSpPr>
          <p:cNvPr id="17" name="object 17"/>
          <p:cNvSpPr/>
          <p:nvPr/>
        </p:nvSpPr>
        <p:spPr>
          <a:xfrm>
            <a:off x="0" y="6878932"/>
            <a:ext cx="2291080" cy="552450"/>
          </a:xfrm>
          <a:custGeom>
            <a:avLst/>
            <a:gdLst/>
            <a:ahLst/>
            <a:cxnLst/>
            <a:rect l="l" t="t" r="r" b="b"/>
            <a:pathLst>
              <a:path w="2291080" h="552450">
                <a:moveTo>
                  <a:pt x="2015068" y="552191"/>
                </a:moveTo>
                <a:lnTo>
                  <a:pt x="0" y="552191"/>
                </a:lnTo>
                <a:lnTo>
                  <a:pt x="0" y="0"/>
                </a:lnTo>
                <a:lnTo>
                  <a:pt x="2015066" y="0"/>
                </a:lnTo>
                <a:lnTo>
                  <a:pt x="2064694" y="4448"/>
                </a:lnTo>
                <a:lnTo>
                  <a:pt x="2111405" y="17273"/>
                </a:lnTo>
                <a:lnTo>
                  <a:pt x="2154417" y="37695"/>
                </a:lnTo>
                <a:lnTo>
                  <a:pt x="2192951" y="64934"/>
                </a:lnTo>
                <a:lnTo>
                  <a:pt x="2226227" y="98210"/>
                </a:lnTo>
                <a:lnTo>
                  <a:pt x="2253467" y="136744"/>
                </a:lnTo>
                <a:lnTo>
                  <a:pt x="2273888" y="179756"/>
                </a:lnTo>
                <a:lnTo>
                  <a:pt x="2286713" y="226466"/>
                </a:lnTo>
                <a:lnTo>
                  <a:pt x="2291019" y="274501"/>
                </a:lnTo>
                <a:lnTo>
                  <a:pt x="2291019" y="277688"/>
                </a:lnTo>
                <a:lnTo>
                  <a:pt x="2286713" y="325724"/>
                </a:lnTo>
                <a:lnTo>
                  <a:pt x="2273888" y="372434"/>
                </a:lnTo>
                <a:lnTo>
                  <a:pt x="2253467" y="415446"/>
                </a:lnTo>
                <a:lnTo>
                  <a:pt x="2226227" y="453980"/>
                </a:lnTo>
                <a:lnTo>
                  <a:pt x="2192951" y="487256"/>
                </a:lnTo>
                <a:lnTo>
                  <a:pt x="2154417" y="514496"/>
                </a:lnTo>
                <a:lnTo>
                  <a:pt x="2111405" y="534917"/>
                </a:lnTo>
                <a:lnTo>
                  <a:pt x="2064694" y="547742"/>
                </a:lnTo>
                <a:lnTo>
                  <a:pt x="2015068" y="552191"/>
                </a:lnTo>
                <a:close/>
              </a:path>
            </a:pathLst>
          </a:custGeom>
          <a:solidFill>
            <a:srgbClr val="7CB3DF"/>
          </a:solidFill>
        </p:spPr>
        <p:txBody>
          <a:bodyPr wrap="square" lIns="0" tIns="0" rIns="0" bIns="0" rtlCol="0"/>
          <a:lstStyle/>
          <a:p>
            <a:endParaRPr/>
          </a:p>
        </p:txBody>
      </p:sp>
      <p:sp>
        <p:nvSpPr>
          <p:cNvPr id="18" name="object 18"/>
          <p:cNvSpPr/>
          <p:nvPr/>
        </p:nvSpPr>
        <p:spPr>
          <a:xfrm>
            <a:off x="0" y="4763241"/>
            <a:ext cx="2291715" cy="552450"/>
          </a:xfrm>
          <a:custGeom>
            <a:avLst/>
            <a:gdLst/>
            <a:ahLst/>
            <a:cxnLst/>
            <a:rect l="l" t="t" r="r" b="b"/>
            <a:pathLst>
              <a:path w="2291715" h="552450">
                <a:moveTo>
                  <a:pt x="2015067" y="552191"/>
                </a:moveTo>
                <a:lnTo>
                  <a:pt x="0" y="552191"/>
                </a:lnTo>
                <a:lnTo>
                  <a:pt x="0" y="0"/>
                </a:lnTo>
                <a:lnTo>
                  <a:pt x="2015068" y="0"/>
                </a:lnTo>
                <a:lnTo>
                  <a:pt x="2064694" y="4448"/>
                </a:lnTo>
                <a:lnTo>
                  <a:pt x="2111405" y="17273"/>
                </a:lnTo>
                <a:lnTo>
                  <a:pt x="2154417" y="37694"/>
                </a:lnTo>
                <a:lnTo>
                  <a:pt x="2192951" y="64933"/>
                </a:lnTo>
                <a:lnTo>
                  <a:pt x="2226227" y="98210"/>
                </a:lnTo>
                <a:lnTo>
                  <a:pt x="2253466" y="136744"/>
                </a:lnTo>
                <a:lnTo>
                  <a:pt x="2273888" y="179756"/>
                </a:lnTo>
                <a:lnTo>
                  <a:pt x="2286713" y="226466"/>
                </a:lnTo>
                <a:lnTo>
                  <a:pt x="2291161" y="276095"/>
                </a:lnTo>
                <a:lnTo>
                  <a:pt x="2286713" y="325723"/>
                </a:lnTo>
                <a:lnTo>
                  <a:pt x="2273888" y="372434"/>
                </a:lnTo>
                <a:lnTo>
                  <a:pt x="2253466" y="415446"/>
                </a:lnTo>
                <a:lnTo>
                  <a:pt x="2226227" y="453980"/>
                </a:lnTo>
                <a:lnTo>
                  <a:pt x="2192951" y="487256"/>
                </a:lnTo>
                <a:lnTo>
                  <a:pt x="2154417" y="514496"/>
                </a:lnTo>
                <a:lnTo>
                  <a:pt x="2111405" y="534917"/>
                </a:lnTo>
                <a:lnTo>
                  <a:pt x="2064694" y="547742"/>
                </a:lnTo>
                <a:lnTo>
                  <a:pt x="2015067" y="552191"/>
                </a:lnTo>
                <a:close/>
              </a:path>
            </a:pathLst>
          </a:custGeom>
          <a:solidFill>
            <a:srgbClr val="64AFD5"/>
          </a:solidFill>
        </p:spPr>
        <p:txBody>
          <a:bodyPr wrap="square" lIns="0" tIns="0" rIns="0" bIns="0" rtlCol="0"/>
          <a:lstStyle/>
          <a:p>
            <a:endParaRPr/>
          </a:p>
        </p:txBody>
      </p:sp>
      <p:pic>
        <p:nvPicPr>
          <p:cNvPr id="19" name="object 19"/>
          <p:cNvPicPr/>
          <p:nvPr/>
        </p:nvPicPr>
        <p:blipFill>
          <a:blip r:embed="rId9" cstate="print"/>
          <a:stretch>
            <a:fillRect/>
          </a:stretch>
        </p:blipFill>
        <p:spPr>
          <a:xfrm>
            <a:off x="113993" y="3677397"/>
            <a:ext cx="522250" cy="379321"/>
          </a:xfrm>
          <a:prstGeom prst="rect">
            <a:avLst/>
          </a:prstGeom>
        </p:spPr>
      </p:pic>
      <p:pic>
        <p:nvPicPr>
          <p:cNvPr id="20" name="object 20"/>
          <p:cNvPicPr/>
          <p:nvPr/>
        </p:nvPicPr>
        <p:blipFill>
          <a:blip r:embed="rId10" cstate="print"/>
          <a:stretch>
            <a:fillRect/>
          </a:stretch>
        </p:blipFill>
        <p:spPr>
          <a:xfrm>
            <a:off x="2769489" y="3490506"/>
            <a:ext cx="522250" cy="379321"/>
          </a:xfrm>
          <a:prstGeom prst="rect">
            <a:avLst/>
          </a:prstGeom>
        </p:spPr>
      </p:pic>
      <p:pic>
        <p:nvPicPr>
          <p:cNvPr id="21" name="object 21"/>
          <p:cNvPicPr/>
          <p:nvPr/>
        </p:nvPicPr>
        <p:blipFill>
          <a:blip r:embed="rId11" cstate="print"/>
          <a:stretch>
            <a:fillRect/>
          </a:stretch>
        </p:blipFill>
        <p:spPr>
          <a:xfrm>
            <a:off x="496522" y="8065775"/>
            <a:ext cx="565257" cy="343682"/>
          </a:xfrm>
          <a:prstGeom prst="rect">
            <a:avLst/>
          </a:prstGeom>
        </p:spPr>
      </p:pic>
      <p:pic>
        <p:nvPicPr>
          <p:cNvPr id="22" name="object 22"/>
          <p:cNvPicPr/>
          <p:nvPr/>
        </p:nvPicPr>
        <p:blipFill>
          <a:blip r:embed="rId12" cstate="print"/>
          <a:stretch>
            <a:fillRect/>
          </a:stretch>
        </p:blipFill>
        <p:spPr>
          <a:xfrm>
            <a:off x="2826412" y="8065775"/>
            <a:ext cx="565257" cy="343682"/>
          </a:xfrm>
          <a:prstGeom prst="rect">
            <a:avLst/>
          </a:prstGeom>
        </p:spPr>
      </p:pic>
      <p:sp>
        <p:nvSpPr>
          <p:cNvPr id="23" name="object 23"/>
          <p:cNvSpPr txBox="1"/>
          <p:nvPr/>
        </p:nvSpPr>
        <p:spPr>
          <a:xfrm>
            <a:off x="292231" y="1728442"/>
            <a:ext cx="1599565" cy="1826895"/>
          </a:xfrm>
          <a:prstGeom prst="rect">
            <a:avLst/>
          </a:prstGeom>
        </p:spPr>
        <p:txBody>
          <a:bodyPr vert="horz" wrap="square" lIns="0" tIns="12700" rIns="0" bIns="0" rtlCol="0">
            <a:spAutoFit/>
          </a:bodyPr>
          <a:lstStyle/>
          <a:p>
            <a:pPr marL="12700" marR="5080" algn="just">
              <a:lnSpc>
                <a:spcPct val="114199"/>
              </a:lnSpc>
              <a:spcBef>
                <a:spcPts val="100"/>
              </a:spcBef>
            </a:pPr>
            <a:r>
              <a:rPr sz="1150" b="1" spc="70" dirty="0">
                <a:solidFill>
                  <a:srgbClr val="052F58"/>
                </a:solidFill>
                <a:latin typeface="Calibri"/>
                <a:cs typeface="Calibri"/>
              </a:rPr>
              <a:t>Buổi</a:t>
            </a:r>
            <a:r>
              <a:rPr sz="1150" b="1" spc="430" dirty="0">
                <a:solidFill>
                  <a:srgbClr val="052F58"/>
                </a:solidFill>
                <a:latin typeface="Calibri"/>
                <a:cs typeface="Calibri"/>
              </a:rPr>
              <a:t>   </a:t>
            </a:r>
            <a:r>
              <a:rPr sz="1150" b="1" spc="90" dirty="0">
                <a:solidFill>
                  <a:srgbClr val="052F58"/>
                </a:solidFill>
                <a:latin typeface="Calibri"/>
                <a:cs typeface="Calibri"/>
              </a:rPr>
              <a:t>sáng,</a:t>
            </a:r>
            <a:r>
              <a:rPr sz="1150" b="1" spc="434" dirty="0">
                <a:solidFill>
                  <a:srgbClr val="052F58"/>
                </a:solidFill>
                <a:latin typeface="Calibri"/>
                <a:cs typeface="Calibri"/>
              </a:rPr>
              <a:t>   </a:t>
            </a:r>
            <a:r>
              <a:rPr sz="1150" b="1" spc="35" dirty="0">
                <a:solidFill>
                  <a:srgbClr val="052F58"/>
                </a:solidFill>
                <a:latin typeface="Calibri"/>
                <a:cs typeface="Calibri"/>
              </a:rPr>
              <a:t>thêm </a:t>
            </a:r>
            <a:r>
              <a:rPr sz="1150" b="1" spc="114" dirty="0">
                <a:solidFill>
                  <a:srgbClr val="052F58"/>
                </a:solidFill>
                <a:latin typeface="Calibri"/>
                <a:cs typeface="Calibri"/>
              </a:rPr>
              <a:t>CMAROX</a:t>
            </a:r>
            <a:r>
              <a:rPr sz="1150" b="1" spc="459" dirty="0">
                <a:solidFill>
                  <a:srgbClr val="052F58"/>
                </a:solidFill>
                <a:latin typeface="Calibri"/>
                <a:cs typeface="Calibri"/>
              </a:rPr>
              <a:t> </a:t>
            </a:r>
            <a:r>
              <a:rPr sz="1150" b="1" spc="90" dirty="0">
                <a:solidFill>
                  <a:srgbClr val="052F58"/>
                </a:solidFill>
                <a:latin typeface="Calibri"/>
                <a:cs typeface="Calibri"/>
              </a:rPr>
              <a:t>vào</a:t>
            </a:r>
            <a:r>
              <a:rPr sz="1150" b="1" spc="465" dirty="0">
                <a:solidFill>
                  <a:srgbClr val="052F58"/>
                </a:solidFill>
                <a:latin typeface="Calibri"/>
                <a:cs typeface="Calibri"/>
              </a:rPr>
              <a:t> </a:t>
            </a:r>
            <a:r>
              <a:rPr sz="1150" b="1" dirty="0">
                <a:solidFill>
                  <a:srgbClr val="052F58"/>
                </a:solidFill>
                <a:latin typeface="Calibri"/>
                <a:cs typeface="Calibri"/>
              </a:rPr>
              <a:t>ly</a:t>
            </a:r>
            <a:r>
              <a:rPr sz="1150" b="1" spc="459" dirty="0">
                <a:solidFill>
                  <a:srgbClr val="052F58"/>
                </a:solidFill>
                <a:latin typeface="Calibri"/>
                <a:cs typeface="Calibri"/>
              </a:rPr>
              <a:t> </a:t>
            </a:r>
            <a:r>
              <a:rPr sz="1150" b="1" spc="45" dirty="0">
                <a:solidFill>
                  <a:srgbClr val="052F58"/>
                </a:solidFill>
                <a:latin typeface="Calibri"/>
                <a:cs typeface="Calibri"/>
              </a:rPr>
              <a:t>sinh </a:t>
            </a:r>
            <a:r>
              <a:rPr sz="1150" b="1" dirty="0">
                <a:solidFill>
                  <a:srgbClr val="052F58"/>
                </a:solidFill>
                <a:latin typeface="Calibri"/>
                <a:cs typeface="Calibri"/>
              </a:rPr>
              <a:t>tố</a:t>
            </a:r>
            <a:r>
              <a:rPr sz="1150" b="1" spc="220" dirty="0">
                <a:solidFill>
                  <a:srgbClr val="052F58"/>
                </a:solidFill>
                <a:latin typeface="Calibri"/>
                <a:cs typeface="Calibri"/>
              </a:rPr>
              <a:t> </a:t>
            </a:r>
            <a:r>
              <a:rPr sz="1150" b="1" dirty="0">
                <a:solidFill>
                  <a:srgbClr val="052F58"/>
                </a:solidFill>
                <a:latin typeface="Calibri"/>
                <a:cs typeface="Calibri"/>
              </a:rPr>
              <a:t>để</a:t>
            </a:r>
            <a:r>
              <a:rPr sz="1150" b="1" spc="220" dirty="0">
                <a:solidFill>
                  <a:srgbClr val="052F58"/>
                </a:solidFill>
                <a:latin typeface="Calibri"/>
                <a:cs typeface="Calibri"/>
              </a:rPr>
              <a:t> </a:t>
            </a:r>
            <a:r>
              <a:rPr sz="1150" b="1" spc="70" dirty="0">
                <a:solidFill>
                  <a:srgbClr val="052F58"/>
                </a:solidFill>
                <a:latin typeface="Calibri"/>
                <a:cs typeface="Calibri"/>
              </a:rPr>
              <a:t>bổ</a:t>
            </a:r>
            <a:r>
              <a:rPr sz="1150" b="1" spc="220" dirty="0">
                <a:solidFill>
                  <a:srgbClr val="052F58"/>
                </a:solidFill>
                <a:latin typeface="Calibri"/>
                <a:cs typeface="Calibri"/>
              </a:rPr>
              <a:t> </a:t>
            </a:r>
            <a:r>
              <a:rPr sz="1150" b="1" spc="100" dirty="0">
                <a:solidFill>
                  <a:srgbClr val="052F58"/>
                </a:solidFill>
                <a:latin typeface="Calibri"/>
                <a:cs typeface="Calibri"/>
              </a:rPr>
              <a:t>sung</a:t>
            </a:r>
            <a:r>
              <a:rPr sz="1150" b="1" spc="225" dirty="0">
                <a:solidFill>
                  <a:srgbClr val="052F58"/>
                </a:solidFill>
                <a:latin typeface="Calibri"/>
                <a:cs typeface="Calibri"/>
              </a:rPr>
              <a:t> </a:t>
            </a:r>
            <a:r>
              <a:rPr sz="1150" b="1" spc="85" dirty="0">
                <a:solidFill>
                  <a:srgbClr val="052F58"/>
                </a:solidFill>
                <a:latin typeface="Calibri"/>
                <a:cs typeface="Calibri"/>
              </a:rPr>
              <a:t>khoáng </a:t>
            </a:r>
            <a:r>
              <a:rPr sz="1150" b="1" spc="80" dirty="0">
                <a:solidFill>
                  <a:srgbClr val="052F58"/>
                </a:solidFill>
                <a:latin typeface="Calibri"/>
                <a:cs typeface="Calibri"/>
              </a:rPr>
              <a:t>chất </a:t>
            </a:r>
            <a:r>
              <a:rPr sz="1150" b="1" spc="50" dirty="0">
                <a:solidFill>
                  <a:srgbClr val="052F58"/>
                </a:solidFill>
                <a:latin typeface="Calibri"/>
                <a:cs typeface="Calibri"/>
              </a:rPr>
              <a:t>mỗi</a:t>
            </a:r>
            <a:r>
              <a:rPr sz="1150" b="1" spc="80" dirty="0">
                <a:solidFill>
                  <a:srgbClr val="052F58"/>
                </a:solidFill>
                <a:latin typeface="Calibri"/>
                <a:cs typeface="Calibri"/>
              </a:rPr>
              <a:t> ngày. </a:t>
            </a:r>
            <a:r>
              <a:rPr sz="1150" b="1" spc="70" dirty="0">
                <a:solidFill>
                  <a:srgbClr val="052F58"/>
                </a:solidFill>
                <a:latin typeface="Calibri"/>
                <a:cs typeface="Calibri"/>
              </a:rPr>
              <a:t>Nếu</a:t>
            </a:r>
            <a:r>
              <a:rPr sz="1150" b="1" spc="85" dirty="0">
                <a:solidFill>
                  <a:srgbClr val="052F58"/>
                </a:solidFill>
                <a:latin typeface="Calibri"/>
                <a:cs typeface="Calibri"/>
              </a:rPr>
              <a:t> </a:t>
            </a:r>
            <a:r>
              <a:rPr sz="1150" b="1" spc="80" dirty="0">
                <a:solidFill>
                  <a:srgbClr val="052F58"/>
                </a:solidFill>
                <a:latin typeface="Calibri"/>
                <a:cs typeface="Calibri"/>
              </a:rPr>
              <a:t>ăn </a:t>
            </a:r>
            <a:r>
              <a:rPr sz="1150" b="1" spc="120" dirty="0">
                <a:solidFill>
                  <a:srgbClr val="052F58"/>
                </a:solidFill>
                <a:latin typeface="Calibri"/>
                <a:cs typeface="Calibri"/>
              </a:rPr>
              <a:t>sáng</a:t>
            </a:r>
            <a:r>
              <a:rPr sz="1150" b="1" spc="484" dirty="0">
                <a:solidFill>
                  <a:srgbClr val="052F58"/>
                </a:solidFill>
                <a:latin typeface="Calibri"/>
                <a:cs typeface="Calibri"/>
              </a:rPr>
              <a:t> </a:t>
            </a:r>
            <a:r>
              <a:rPr sz="1150" b="1" spc="65" dirty="0">
                <a:solidFill>
                  <a:srgbClr val="052F58"/>
                </a:solidFill>
                <a:latin typeface="Calibri"/>
                <a:cs typeface="Calibri"/>
              </a:rPr>
              <a:t>bên</a:t>
            </a:r>
            <a:r>
              <a:rPr sz="1150" b="1" spc="490" dirty="0">
                <a:solidFill>
                  <a:srgbClr val="052F58"/>
                </a:solidFill>
                <a:latin typeface="Calibri"/>
                <a:cs typeface="Calibri"/>
              </a:rPr>
              <a:t> </a:t>
            </a:r>
            <a:r>
              <a:rPr sz="1150" b="1" spc="70" dirty="0">
                <a:solidFill>
                  <a:srgbClr val="052F58"/>
                </a:solidFill>
                <a:latin typeface="Calibri"/>
                <a:cs typeface="Calibri"/>
              </a:rPr>
              <a:t>ngoài,</a:t>
            </a:r>
            <a:r>
              <a:rPr sz="1150" b="1" spc="495" dirty="0">
                <a:solidFill>
                  <a:srgbClr val="052F58"/>
                </a:solidFill>
                <a:latin typeface="Calibri"/>
                <a:cs typeface="Calibri"/>
              </a:rPr>
              <a:t> </a:t>
            </a:r>
            <a:r>
              <a:rPr sz="1150" b="1" spc="65" dirty="0">
                <a:solidFill>
                  <a:srgbClr val="052F58"/>
                </a:solidFill>
                <a:latin typeface="Calibri"/>
                <a:cs typeface="Calibri"/>
              </a:rPr>
              <a:t>hãy </a:t>
            </a:r>
            <a:r>
              <a:rPr sz="1150" b="1" dirty="0">
                <a:solidFill>
                  <a:srgbClr val="052F58"/>
                </a:solidFill>
                <a:latin typeface="Calibri"/>
                <a:cs typeface="Calibri"/>
              </a:rPr>
              <a:t>xịt</a:t>
            </a:r>
            <a:r>
              <a:rPr sz="1150" b="1" spc="140" dirty="0">
                <a:solidFill>
                  <a:srgbClr val="052F58"/>
                </a:solidFill>
                <a:latin typeface="Calibri"/>
                <a:cs typeface="Calibri"/>
              </a:rPr>
              <a:t>  </a:t>
            </a:r>
            <a:r>
              <a:rPr sz="1150" b="1" spc="60" dirty="0">
                <a:solidFill>
                  <a:srgbClr val="052F58"/>
                </a:solidFill>
                <a:latin typeface="Calibri"/>
                <a:cs typeface="Calibri"/>
              </a:rPr>
              <a:t>nhẹ</a:t>
            </a:r>
            <a:r>
              <a:rPr sz="1150" b="1" spc="145" dirty="0">
                <a:solidFill>
                  <a:srgbClr val="052F58"/>
                </a:solidFill>
                <a:latin typeface="Calibri"/>
                <a:cs typeface="Calibri"/>
              </a:rPr>
              <a:t>  </a:t>
            </a:r>
            <a:r>
              <a:rPr sz="1150" b="1" spc="114" dirty="0">
                <a:solidFill>
                  <a:srgbClr val="052F58"/>
                </a:solidFill>
                <a:latin typeface="Calibri"/>
                <a:cs typeface="Calibri"/>
              </a:rPr>
              <a:t>CMAROX</a:t>
            </a:r>
            <a:r>
              <a:rPr sz="1150" b="1" spc="145" dirty="0">
                <a:solidFill>
                  <a:srgbClr val="052F58"/>
                </a:solidFill>
                <a:latin typeface="Calibri"/>
                <a:cs typeface="Calibri"/>
              </a:rPr>
              <a:t>  </a:t>
            </a:r>
            <a:r>
              <a:rPr sz="1150" b="1" spc="-25" dirty="0">
                <a:solidFill>
                  <a:srgbClr val="052F58"/>
                </a:solidFill>
                <a:latin typeface="Calibri"/>
                <a:cs typeface="Calibri"/>
              </a:rPr>
              <a:t>lên </a:t>
            </a:r>
            <a:r>
              <a:rPr sz="1150" b="1" spc="70" dirty="0">
                <a:solidFill>
                  <a:srgbClr val="052F58"/>
                </a:solidFill>
                <a:latin typeface="Calibri"/>
                <a:cs typeface="Calibri"/>
              </a:rPr>
              <a:t>món</a:t>
            </a:r>
            <a:r>
              <a:rPr sz="1150" b="1" spc="425" dirty="0">
                <a:solidFill>
                  <a:srgbClr val="052F58"/>
                </a:solidFill>
                <a:latin typeface="Calibri"/>
                <a:cs typeface="Calibri"/>
              </a:rPr>
              <a:t> </a:t>
            </a:r>
            <a:r>
              <a:rPr sz="1150" b="1" spc="105" dirty="0">
                <a:solidFill>
                  <a:srgbClr val="052F58"/>
                </a:solidFill>
                <a:latin typeface="Calibri"/>
                <a:cs typeface="Calibri"/>
              </a:rPr>
              <a:t>ăn</a:t>
            </a:r>
            <a:r>
              <a:rPr sz="1150" b="1" spc="430" dirty="0">
                <a:solidFill>
                  <a:srgbClr val="052F58"/>
                </a:solidFill>
                <a:latin typeface="Calibri"/>
                <a:cs typeface="Calibri"/>
              </a:rPr>
              <a:t> </a:t>
            </a:r>
            <a:r>
              <a:rPr sz="1150" b="1" dirty="0">
                <a:solidFill>
                  <a:srgbClr val="052F58"/>
                </a:solidFill>
                <a:latin typeface="Calibri"/>
                <a:cs typeface="Calibri"/>
              </a:rPr>
              <a:t>để</a:t>
            </a:r>
            <a:r>
              <a:rPr sz="1150" b="1" spc="430" dirty="0">
                <a:solidFill>
                  <a:srgbClr val="052F58"/>
                </a:solidFill>
                <a:latin typeface="Calibri"/>
                <a:cs typeface="Calibri"/>
              </a:rPr>
              <a:t> </a:t>
            </a:r>
            <a:r>
              <a:rPr sz="1150" b="1" spc="100" dirty="0">
                <a:solidFill>
                  <a:srgbClr val="052F58"/>
                </a:solidFill>
                <a:latin typeface="Calibri"/>
                <a:cs typeface="Calibri"/>
              </a:rPr>
              <a:t>giảm</a:t>
            </a:r>
            <a:r>
              <a:rPr sz="1150" b="1" spc="430" dirty="0">
                <a:solidFill>
                  <a:srgbClr val="052F58"/>
                </a:solidFill>
                <a:latin typeface="Calibri"/>
                <a:cs typeface="Calibri"/>
              </a:rPr>
              <a:t> </a:t>
            </a:r>
            <a:r>
              <a:rPr sz="1150" b="1" spc="-25" dirty="0">
                <a:solidFill>
                  <a:srgbClr val="052F58"/>
                </a:solidFill>
                <a:latin typeface="Calibri"/>
                <a:cs typeface="Calibri"/>
              </a:rPr>
              <a:t>bớt </a:t>
            </a:r>
            <a:r>
              <a:rPr sz="1150" b="1" spc="85" dirty="0">
                <a:solidFill>
                  <a:srgbClr val="052F58"/>
                </a:solidFill>
                <a:latin typeface="Calibri"/>
                <a:cs typeface="Calibri"/>
              </a:rPr>
              <a:t>tác</a:t>
            </a:r>
            <a:r>
              <a:rPr sz="1150" b="1" spc="305" dirty="0">
                <a:solidFill>
                  <a:srgbClr val="052F58"/>
                </a:solidFill>
                <a:latin typeface="Calibri"/>
                <a:cs typeface="Calibri"/>
              </a:rPr>
              <a:t> </a:t>
            </a:r>
            <a:r>
              <a:rPr sz="1150" b="1" spc="85" dirty="0">
                <a:solidFill>
                  <a:srgbClr val="052F58"/>
                </a:solidFill>
                <a:latin typeface="Calibri"/>
                <a:cs typeface="Calibri"/>
              </a:rPr>
              <a:t>động</a:t>
            </a:r>
            <a:r>
              <a:rPr sz="1150" b="1" spc="305" dirty="0">
                <a:solidFill>
                  <a:srgbClr val="052F58"/>
                </a:solidFill>
                <a:latin typeface="Calibri"/>
                <a:cs typeface="Calibri"/>
              </a:rPr>
              <a:t> </a:t>
            </a:r>
            <a:r>
              <a:rPr sz="1150" b="1" dirty="0">
                <a:solidFill>
                  <a:srgbClr val="052F58"/>
                </a:solidFill>
                <a:latin typeface="Calibri"/>
                <a:cs typeface="Calibri"/>
              </a:rPr>
              <a:t>từ</a:t>
            </a:r>
            <a:r>
              <a:rPr sz="1150" b="1" spc="305" dirty="0">
                <a:solidFill>
                  <a:srgbClr val="052F58"/>
                </a:solidFill>
                <a:latin typeface="Calibri"/>
                <a:cs typeface="Calibri"/>
              </a:rPr>
              <a:t> </a:t>
            </a:r>
            <a:r>
              <a:rPr sz="1150" b="1" spc="105" dirty="0">
                <a:solidFill>
                  <a:srgbClr val="052F58"/>
                </a:solidFill>
                <a:latin typeface="Calibri"/>
                <a:cs typeface="Calibri"/>
              </a:rPr>
              <a:t>gia</a:t>
            </a:r>
            <a:r>
              <a:rPr sz="1150" b="1" spc="305" dirty="0">
                <a:solidFill>
                  <a:srgbClr val="052F58"/>
                </a:solidFill>
                <a:latin typeface="Calibri"/>
                <a:cs typeface="Calibri"/>
              </a:rPr>
              <a:t> </a:t>
            </a:r>
            <a:r>
              <a:rPr sz="1150" b="1" dirty="0">
                <a:solidFill>
                  <a:srgbClr val="052F58"/>
                </a:solidFill>
                <a:latin typeface="Calibri"/>
                <a:cs typeface="Calibri"/>
              </a:rPr>
              <a:t>vị</a:t>
            </a:r>
            <a:r>
              <a:rPr sz="1150" b="1" spc="305" dirty="0">
                <a:solidFill>
                  <a:srgbClr val="052F58"/>
                </a:solidFill>
                <a:latin typeface="Calibri"/>
                <a:cs typeface="Calibri"/>
              </a:rPr>
              <a:t> </a:t>
            </a:r>
            <a:r>
              <a:rPr sz="1150" b="1" spc="80" dirty="0">
                <a:solidFill>
                  <a:srgbClr val="052F58"/>
                </a:solidFill>
                <a:latin typeface="Calibri"/>
                <a:cs typeface="Calibri"/>
              </a:rPr>
              <a:t>và </a:t>
            </a:r>
            <a:r>
              <a:rPr sz="1150" b="1" spc="70" dirty="0">
                <a:solidFill>
                  <a:srgbClr val="052F58"/>
                </a:solidFill>
                <a:latin typeface="Calibri"/>
                <a:cs typeface="Calibri"/>
              </a:rPr>
              <a:t>phụ</a:t>
            </a:r>
            <a:r>
              <a:rPr sz="1150" b="1" spc="110" dirty="0">
                <a:solidFill>
                  <a:srgbClr val="052F58"/>
                </a:solidFill>
                <a:latin typeface="Calibri"/>
                <a:cs typeface="Calibri"/>
              </a:rPr>
              <a:t> </a:t>
            </a:r>
            <a:r>
              <a:rPr sz="1150" b="1" spc="105" dirty="0">
                <a:solidFill>
                  <a:srgbClr val="052F58"/>
                </a:solidFill>
                <a:latin typeface="Calibri"/>
                <a:cs typeface="Calibri"/>
              </a:rPr>
              <a:t>gia</a:t>
            </a:r>
            <a:r>
              <a:rPr sz="1150" b="1" spc="114" dirty="0">
                <a:solidFill>
                  <a:srgbClr val="052F58"/>
                </a:solidFill>
                <a:latin typeface="Calibri"/>
                <a:cs typeface="Calibri"/>
              </a:rPr>
              <a:t> </a:t>
            </a:r>
            <a:r>
              <a:rPr sz="1150" b="1" dirty="0">
                <a:solidFill>
                  <a:srgbClr val="052F58"/>
                </a:solidFill>
                <a:latin typeface="Calibri"/>
                <a:cs typeface="Calibri"/>
              </a:rPr>
              <a:t>thực</a:t>
            </a:r>
            <a:r>
              <a:rPr sz="1150" b="1" spc="114" dirty="0">
                <a:solidFill>
                  <a:srgbClr val="052F58"/>
                </a:solidFill>
                <a:latin typeface="Calibri"/>
                <a:cs typeface="Calibri"/>
              </a:rPr>
              <a:t> </a:t>
            </a:r>
            <a:r>
              <a:rPr sz="1150" b="1" spc="60" dirty="0">
                <a:solidFill>
                  <a:srgbClr val="052F58"/>
                </a:solidFill>
                <a:latin typeface="Calibri"/>
                <a:cs typeface="Calibri"/>
              </a:rPr>
              <a:t>phẩm.</a:t>
            </a:r>
            <a:endParaRPr sz="1150">
              <a:latin typeface="Calibri"/>
              <a:cs typeface="Calibri"/>
            </a:endParaRPr>
          </a:p>
        </p:txBody>
      </p:sp>
      <p:sp>
        <p:nvSpPr>
          <p:cNvPr id="24" name="object 24"/>
          <p:cNvSpPr txBox="1"/>
          <p:nvPr/>
        </p:nvSpPr>
        <p:spPr>
          <a:xfrm>
            <a:off x="2169369" y="1728442"/>
            <a:ext cx="1562735" cy="1026160"/>
          </a:xfrm>
          <a:prstGeom prst="rect">
            <a:avLst/>
          </a:prstGeom>
        </p:spPr>
        <p:txBody>
          <a:bodyPr vert="horz" wrap="square" lIns="0" tIns="12700" rIns="0" bIns="0" rtlCol="0">
            <a:spAutoFit/>
          </a:bodyPr>
          <a:lstStyle/>
          <a:p>
            <a:pPr marL="12700" marR="5080" algn="just">
              <a:lnSpc>
                <a:spcPct val="114199"/>
              </a:lnSpc>
              <a:spcBef>
                <a:spcPts val="100"/>
              </a:spcBef>
            </a:pPr>
            <a:r>
              <a:rPr sz="1150" b="1" spc="70" dirty="0">
                <a:solidFill>
                  <a:srgbClr val="052F58"/>
                </a:solidFill>
                <a:latin typeface="Calibri"/>
                <a:cs typeface="Calibri"/>
              </a:rPr>
              <a:t>Buổi</a:t>
            </a:r>
            <a:r>
              <a:rPr sz="1150" b="1" spc="125" dirty="0">
                <a:solidFill>
                  <a:srgbClr val="052F58"/>
                </a:solidFill>
                <a:latin typeface="Calibri"/>
                <a:cs typeface="Calibri"/>
              </a:rPr>
              <a:t>  </a:t>
            </a:r>
            <a:r>
              <a:rPr sz="1150" b="1" dirty="0">
                <a:solidFill>
                  <a:srgbClr val="052F58"/>
                </a:solidFill>
                <a:latin typeface="Calibri"/>
                <a:cs typeface="Calibri"/>
              </a:rPr>
              <a:t>trưa,</a:t>
            </a:r>
            <a:r>
              <a:rPr sz="1150" b="1" spc="130" dirty="0">
                <a:solidFill>
                  <a:srgbClr val="052F58"/>
                </a:solidFill>
                <a:latin typeface="Calibri"/>
                <a:cs typeface="Calibri"/>
              </a:rPr>
              <a:t>  </a:t>
            </a:r>
            <a:r>
              <a:rPr sz="1150" b="1" spc="55" dirty="0">
                <a:solidFill>
                  <a:srgbClr val="052F58"/>
                </a:solidFill>
                <a:latin typeface="Calibri"/>
                <a:cs typeface="Calibri"/>
              </a:rPr>
              <a:t>nếu</a:t>
            </a:r>
            <a:r>
              <a:rPr sz="1150" b="1" spc="130" dirty="0">
                <a:solidFill>
                  <a:srgbClr val="052F58"/>
                </a:solidFill>
                <a:latin typeface="Calibri"/>
                <a:cs typeface="Calibri"/>
              </a:rPr>
              <a:t>  </a:t>
            </a:r>
            <a:r>
              <a:rPr sz="1150" b="1" spc="105" dirty="0">
                <a:solidFill>
                  <a:srgbClr val="052F58"/>
                </a:solidFill>
                <a:latin typeface="Calibri"/>
                <a:cs typeface="Calibri"/>
              </a:rPr>
              <a:t>ăn</a:t>
            </a:r>
            <a:r>
              <a:rPr sz="1150" b="1" spc="125" dirty="0">
                <a:solidFill>
                  <a:srgbClr val="052F58"/>
                </a:solidFill>
                <a:latin typeface="Calibri"/>
                <a:cs typeface="Calibri"/>
              </a:rPr>
              <a:t>  </a:t>
            </a:r>
            <a:r>
              <a:rPr sz="1150" b="1" spc="-50" dirty="0">
                <a:solidFill>
                  <a:srgbClr val="052F58"/>
                </a:solidFill>
                <a:latin typeface="Calibri"/>
                <a:cs typeface="Calibri"/>
              </a:rPr>
              <a:t>ở </a:t>
            </a:r>
            <a:r>
              <a:rPr sz="1150" b="1" spc="70" dirty="0">
                <a:solidFill>
                  <a:srgbClr val="052F58"/>
                </a:solidFill>
                <a:latin typeface="Calibri"/>
                <a:cs typeface="Calibri"/>
              </a:rPr>
              <a:t>ngoài,</a:t>
            </a:r>
            <a:r>
              <a:rPr sz="1150" b="1" spc="315" dirty="0">
                <a:solidFill>
                  <a:srgbClr val="052F58"/>
                </a:solidFill>
                <a:latin typeface="Calibri"/>
                <a:cs typeface="Calibri"/>
              </a:rPr>
              <a:t>  </a:t>
            </a:r>
            <a:r>
              <a:rPr sz="1150" b="1" spc="90" dirty="0">
                <a:solidFill>
                  <a:srgbClr val="052F58"/>
                </a:solidFill>
                <a:latin typeface="Calibri"/>
                <a:cs typeface="Calibri"/>
              </a:rPr>
              <a:t>hãy</a:t>
            </a:r>
            <a:r>
              <a:rPr sz="1150" b="1" spc="315" dirty="0">
                <a:solidFill>
                  <a:srgbClr val="052F58"/>
                </a:solidFill>
                <a:latin typeface="Calibri"/>
                <a:cs typeface="Calibri"/>
              </a:rPr>
              <a:t>  </a:t>
            </a:r>
            <a:r>
              <a:rPr sz="1150" b="1" dirty="0">
                <a:solidFill>
                  <a:srgbClr val="052F58"/>
                </a:solidFill>
                <a:latin typeface="Calibri"/>
                <a:cs typeface="Calibri"/>
              </a:rPr>
              <a:t>xịt</a:t>
            </a:r>
            <a:r>
              <a:rPr sz="1150" b="1" spc="320" dirty="0">
                <a:solidFill>
                  <a:srgbClr val="052F58"/>
                </a:solidFill>
                <a:latin typeface="Calibri"/>
                <a:cs typeface="Calibri"/>
              </a:rPr>
              <a:t>  </a:t>
            </a:r>
            <a:r>
              <a:rPr sz="1150" b="1" spc="35" dirty="0">
                <a:solidFill>
                  <a:srgbClr val="052F58"/>
                </a:solidFill>
                <a:latin typeface="Calibri"/>
                <a:cs typeface="Calibri"/>
              </a:rPr>
              <a:t>nhẹ </a:t>
            </a:r>
            <a:r>
              <a:rPr sz="1150" b="1" spc="114" dirty="0">
                <a:solidFill>
                  <a:srgbClr val="052F58"/>
                </a:solidFill>
                <a:latin typeface="Calibri"/>
                <a:cs typeface="Calibri"/>
              </a:rPr>
              <a:t>CMAROX</a:t>
            </a:r>
            <a:r>
              <a:rPr sz="1150" b="1" spc="300" dirty="0">
                <a:solidFill>
                  <a:srgbClr val="052F58"/>
                </a:solidFill>
                <a:latin typeface="Calibri"/>
                <a:cs typeface="Calibri"/>
              </a:rPr>
              <a:t> </a:t>
            </a:r>
            <a:r>
              <a:rPr sz="1150" b="1" dirty="0">
                <a:solidFill>
                  <a:srgbClr val="052F58"/>
                </a:solidFill>
                <a:latin typeface="Calibri"/>
                <a:cs typeface="Calibri"/>
              </a:rPr>
              <a:t>lên</a:t>
            </a:r>
            <a:r>
              <a:rPr sz="1150" b="1" spc="305" dirty="0">
                <a:solidFill>
                  <a:srgbClr val="052F58"/>
                </a:solidFill>
                <a:latin typeface="Calibri"/>
                <a:cs typeface="Calibri"/>
              </a:rPr>
              <a:t> </a:t>
            </a:r>
            <a:r>
              <a:rPr sz="1150" b="1" spc="70" dirty="0">
                <a:solidFill>
                  <a:srgbClr val="052F58"/>
                </a:solidFill>
                <a:latin typeface="Calibri"/>
                <a:cs typeface="Calibri"/>
              </a:rPr>
              <a:t>món</a:t>
            </a:r>
            <a:r>
              <a:rPr sz="1150" b="1" spc="305" dirty="0">
                <a:solidFill>
                  <a:srgbClr val="052F58"/>
                </a:solidFill>
                <a:latin typeface="Calibri"/>
                <a:cs typeface="Calibri"/>
              </a:rPr>
              <a:t> </a:t>
            </a:r>
            <a:r>
              <a:rPr sz="1150" b="1" spc="80" dirty="0">
                <a:solidFill>
                  <a:srgbClr val="052F58"/>
                </a:solidFill>
                <a:latin typeface="Calibri"/>
                <a:cs typeface="Calibri"/>
              </a:rPr>
              <a:t>ăn </a:t>
            </a:r>
            <a:r>
              <a:rPr sz="1150" b="1" dirty="0">
                <a:solidFill>
                  <a:srgbClr val="052F58"/>
                </a:solidFill>
                <a:latin typeface="Calibri"/>
                <a:cs typeface="Calibri"/>
              </a:rPr>
              <a:t>để</a:t>
            </a:r>
            <a:r>
              <a:rPr sz="1150" b="1" spc="390" dirty="0">
                <a:solidFill>
                  <a:srgbClr val="052F58"/>
                </a:solidFill>
                <a:latin typeface="Calibri"/>
                <a:cs typeface="Calibri"/>
              </a:rPr>
              <a:t> </a:t>
            </a:r>
            <a:r>
              <a:rPr sz="1150" b="1" spc="90" dirty="0">
                <a:solidFill>
                  <a:srgbClr val="052F58"/>
                </a:solidFill>
                <a:latin typeface="Calibri"/>
                <a:cs typeface="Calibri"/>
              </a:rPr>
              <a:t>đậm</a:t>
            </a:r>
            <a:r>
              <a:rPr sz="1150" b="1" spc="395" dirty="0">
                <a:solidFill>
                  <a:srgbClr val="052F58"/>
                </a:solidFill>
                <a:latin typeface="Calibri"/>
                <a:cs typeface="Calibri"/>
              </a:rPr>
              <a:t> </a:t>
            </a:r>
            <a:r>
              <a:rPr sz="1150" b="1" dirty="0">
                <a:solidFill>
                  <a:srgbClr val="052F58"/>
                </a:solidFill>
                <a:latin typeface="Calibri"/>
                <a:cs typeface="Calibri"/>
              </a:rPr>
              <a:t>vị</a:t>
            </a:r>
            <a:r>
              <a:rPr sz="1150" b="1" spc="395" dirty="0">
                <a:solidFill>
                  <a:srgbClr val="052F58"/>
                </a:solidFill>
                <a:latin typeface="Calibri"/>
                <a:cs typeface="Calibri"/>
              </a:rPr>
              <a:t> </a:t>
            </a:r>
            <a:r>
              <a:rPr sz="1150" b="1" spc="105" dirty="0">
                <a:solidFill>
                  <a:srgbClr val="052F58"/>
                </a:solidFill>
                <a:latin typeface="Calibri"/>
                <a:cs typeface="Calibri"/>
              </a:rPr>
              <a:t>và</a:t>
            </a:r>
            <a:r>
              <a:rPr sz="1150" b="1" spc="390" dirty="0">
                <a:solidFill>
                  <a:srgbClr val="052F58"/>
                </a:solidFill>
                <a:latin typeface="Calibri"/>
                <a:cs typeface="Calibri"/>
              </a:rPr>
              <a:t> </a:t>
            </a:r>
            <a:r>
              <a:rPr sz="1150" b="1" spc="65" dirty="0">
                <a:solidFill>
                  <a:srgbClr val="052F58"/>
                </a:solidFill>
                <a:latin typeface="Calibri"/>
                <a:cs typeface="Calibri"/>
              </a:rPr>
              <a:t>hỗ</a:t>
            </a:r>
            <a:r>
              <a:rPr sz="1150" b="1" spc="395" dirty="0">
                <a:solidFill>
                  <a:srgbClr val="052F58"/>
                </a:solidFill>
                <a:latin typeface="Calibri"/>
                <a:cs typeface="Calibri"/>
              </a:rPr>
              <a:t> </a:t>
            </a:r>
            <a:r>
              <a:rPr sz="1150" b="1" spc="-25" dirty="0">
                <a:solidFill>
                  <a:srgbClr val="052F58"/>
                </a:solidFill>
                <a:latin typeface="Calibri"/>
                <a:cs typeface="Calibri"/>
              </a:rPr>
              <a:t>trợ </a:t>
            </a:r>
            <a:r>
              <a:rPr sz="1150" b="1" dirty="0">
                <a:solidFill>
                  <a:srgbClr val="052F58"/>
                </a:solidFill>
                <a:latin typeface="Calibri"/>
                <a:cs typeface="Calibri"/>
              </a:rPr>
              <a:t>tiêu</a:t>
            </a:r>
            <a:r>
              <a:rPr sz="1150" b="1" spc="150" dirty="0">
                <a:solidFill>
                  <a:srgbClr val="052F58"/>
                </a:solidFill>
                <a:latin typeface="Calibri"/>
                <a:cs typeface="Calibri"/>
              </a:rPr>
              <a:t> </a:t>
            </a:r>
            <a:r>
              <a:rPr sz="1150" b="1" spc="85" dirty="0">
                <a:solidFill>
                  <a:srgbClr val="052F58"/>
                </a:solidFill>
                <a:latin typeface="Calibri"/>
                <a:cs typeface="Calibri"/>
              </a:rPr>
              <a:t>hóa</a:t>
            </a:r>
            <a:r>
              <a:rPr sz="1150" b="1" spc="155" dirty="0">
                <a:solidFill>
                  <a:srgbClr val="052F58"/>
                </a:solidFill>
                <a:latin typeface="Calibri"/>
                <a:cs typeface="Calibri"/>
              </a:rPr>
              <a:t> </a:t>
            </a:r>
            <a:r>
              <a:rPr sz="1150" b="1" dirty="0">
                <a:solidFill>
                  <a:srgbClr val="052F58"/>
                </a:solidFill>
                <a:latin typeface="Calibri"/>
                <a:cs typeface="Calibri"/>
              </a:rPr>
              <a:t>tốt</a:t>
            </a:r>
            <a:r>
              <a:rPr sz="1150" b="1" spc="150" dirty="0">
                <a:solidFill>
                  <a:srgbClr val="052F58"/>
                </a:solidFill>
                <a:latin typeface="Calibri"/>
                <a:cs typeface="Calibri"/>
              </a:rPr>
              <a:t> </a:t>
            </a:r>
            <a:r>
              <a:rPr sz="1150" b="1" spc="-20" dirty="0">
                <a:solidFill>
                  <a:srgbClr val="052F58"/>
                </a:solidFill>
                <a:latin typeface="Calibri"/>
                <a:cs typeface="Calibri"/>
              </a:rPr>
              <a:t>hơn.</a:t>
            </a:r>
            <a:endParaRPr sz="1150">
              <a:latin typeface="Calibri"/>
              <a:cs typeface="Calibri"/>
            </a:endParaRPr>
          </a:p>
        </p:txBody>
      </p:sp>
      <p:sp>
        <p:nvSpPr>
          <p:cNvPr id="25" name="object 25"/>
          <p:cNvSpPr txBox="1"/>
          <p:nvPr/>
        </p:nvSpPr>
        <p:spPr>
          <a:xfrm>
            <a:off x="4010494" y="1740487"/>
            <a:ext cx="1609090" cy="1226185"/>
          </a:xfrm>
          <a:prstGeom prst="rect">
            <a:avLst/>
          </a:prstGeom>
        </p:spPr>
        <p:txBody>
          <a:bodyPr vert="horz" wrap="square" lIns="0" tIns="12700" rIns="0" bIns="0" rtlCol="0">
            <a:spAutoFit/>
          </a:bodyPr>
          <a:lstStyle/>
          <a:p>
            <a:pPr marL="12700" marR="5080" algn="just">
              <a:lnSpc>
                <a:spcPct val="114199"/>
              </a:lnSpc>
              <a:spcBef>
                <a:spcPts val="100"/>
              </a:spcBef>
            </a:pPr>
            <a:r>
              <a:rPr sz="1150" b="1" spc="70" dirty="0">
                <a:solidFill>
                  <a:srgbClr val="052F58"/>
                </a:solidFill>
                <a:latin typeface="Calibri"/>
                <a:cs typeface="Calibri"/>
              </a:rPr>
              <a:t>Buổi</a:t>
            </a:r>
            <a:r>
              <a:rPr sz="1150" b="1" spc="345" dirty="0">
                <a:solidFill>
                  <a:srgbClr val="052F58"/>
                </a:solidFill>
                <a:latin typeface="Calibri"/>
                <a:cs typeface="Calibri"/>
              </a:rPr>
              <a:t> </a:t>
            </a:r>
            <a:r>
              <a:rPr sz="1150" b="1" spc="70" dirty="0">
                <a:solidFill>
                  <a:srgbClr val="052F58"/>
                </a:solidFill>
                <a:latin typeface="Calibri"/>
                <a:cs typeface="Calibri"/>
              </a:rPr>
              <a:t>xế</a:t>
            </a:r>
            <a:r>
              <a:rPr sz="1150" b="1" spc="345" dirty="0">
                <a:solidFill>
                  <a:srgbClr val="052F58"/>
                </a:solidFill>
                <a:latin typeface="Calibri"/>
                <a:cs typeface="Calibri"/>
              </a:rPr>
              <a:t> </a:t>
            </a:r>
            <a:r>
              <a:rPr sz="1150" b="1" dirty="0">
                <a:solidFill>
                  <a:srgbClr val="052F58"/>
                </a:solidFill>
                <a:latin typeface="Calibri"/>
                <a:cs typeface="Calibri"/>
              </a:rPr>
              <a:t>chiều,</a:t>
            </a:r>
            <a:r>
              <a:rPr sz="1150" b="1" spc="350" dirty="0">
                <a:solidFill>
                  <a:srgbClr val="052F58"/>
                </a:solidFill>
                <a:latin typeface="Calibri"/>
                <a:cs typeface="Calibri"/>
              </a:rPr>
              <a:t> </a:t>
            </a:r>
            <a:r>
              <a:rPr sz="1150" b="1" spc="55" dirty="0">
                <a:solidFill>
                  <a:srgbClr val="052F58"/>
                </a:solidFill>
                <a:latin typeface="Calibri"/>
                <a:cs typeface="Calibri"/>
              </a:rPr>
              <a:t>nếu</a:t>
            </a:r>
            <a:r>
              <a:rPr sz="1150" b="1" spc="345" dirty="0">
                <a:solidFill>
                  <a:srgbClr val="052F58"/>
                </a:solidFill>
                <a:latin typeface="Calibri"/>
                <a:cs typeface="Calibri"/>
              </a:rPr>
              <a:t> </a:t>
            </a:r>
            <a:r>
              <a:rPr sz="1150" b="1" spc="80" dirty="0">
                <a:solidFill>
                  <a:srgbClr val="052F58"/>
                </a:solidFill>
                <a:latin typeface="Calibri"/>
                <a:cs typeface="Calibri"/>
              </a:rPr>
              <a:t>ăn vặt</a:t>
            </a:r>
            <a:r>
              <a:rPr sz="1150" b="1" spc="210" dirty="0">
                <a:solidFill>
                  <a:srgbClr val="052F58"/>
                </a:solidFill>
                <a:latin typeface="Calibri"/>
                <a:cs typeface="Calibri"/>
              </a:rPr>
              <a:t> </a:t>
            </a:r>
            <a:r>
              <a:rPr sz="1150" b="1" spc="65" dirty="0">
                <a:solidFill>
                  <a:srgbClr val="052F58"/>
                </a:solidFill>
                <a:latin typeface="Calibri"/>
                <a:cs typeface="Calibri"/>
              </a:rPr>
              <a:t>bên</a:t>
            </a:r>
            <a:r>
              <a:rPr sz="1150" b="1" spc="215" dirty="0">
                <a:solidFill>
                  <a:srgbClr val="052F58"/>
                </a:solidFill>
                <a:latin typeface="Calibri"/>
                <a:cs typeface="Calibri"/>
              </a:rPr>
              <a:t> </a:t>
            </a:r>
            <a:r>
              <a:rPr sz="1150" b="1" spc="70" dirty="0">
                <a:solidFill>
                  <a:srgbClr val="052F58"/>
                </a:solidFill>
                <a:latin typeface="Calibri"/>
                <a:cs typeface="Calibri"/>
              </a:rPr>
              <a:t>ngoài,</a:t>
            </a:r>
            <a:r>
              <a:rPr sz="1150" b="1" spc="215" dirty="0">
                <a:solidFill>
                  <a:srgbClr val="052F58"/>
                </a:solidFill>
                <a:latin typeface="Calibri"/>
                <a:cs typeface="Calibri"/>
              </a:rPr>
              <a:t> </a:t>
            </a:r>
            <a:r>
              <a:rPr sz="1150" b="1" spc="90" dirty="0">
                <a:solidFill>
                  <a:srgbClr val="052F58"/>
                </a:solidFill>
                <a:latin typeface="Calibri"/>
                <a:cs typeface="Calibri"/>
              </a:rPr>
              <a:t>hãy</a:t>
            </a:r>
            <a:r>
              <a:rPr sz="1150" b="1" spc="215" dirty="0">
                <a:solidFill>
                  <a:srgbClr val="052F58"/>
                </a:solidFill>
                <a:latin typeface="Calibri"/>
                <a:cs typeface="Calibri"/>
              </a:rPr>
              <a:t> </a:t>
            </a:r>
            <a:r>
              <a:rPr sz="1150" b="1" spc="-25" dirty="0">
                <a:solidFill>
                  <a:srgbClr val="052F58"/>
                </a:solidFill>
                <a:latin typeface="Calibri"/>
                <a:cs typeface="Calibri"/>
              </a:rPr>
              <a:t>xịt </a:t>
            </a:r>
            <a:r>
              <a:rPr sz="1150" b="1" spc="114" dirty="0">
                <a:solidFill>
                  <a:srgbClr val="052F58"/>
                </a:solidFill>
                <a:latin typeface="Calibri"/>
                <a:cs typeface="Calibri"/>
              </a:rPr>
              <a:t>CMAROX</a:t>
            </a:r>
            <a:r>
              <a:rPr sz="1150" b="1" spc="420" dirty="0">
                <a:solidFill>
                  <a:srgbClr val="052F58"/>
                </a:solidFill>
                <a:latin typeface="Calibri"/>
                <a:cs typeface="Calibri"/>
              </a:rPr>
              <a:t> </a:t>
            </a:r>
            <a:r>
              <a:rPr sz="1150" b="1" dirty="0">
                <a:solidFill>
                  <a:srgbClr val="052F58"/>
                </a:solidFill>
                <a:latin typeface="Calibri"/>
                <a:cs typeface="Calibri"/>
              </a:rPr>
              <a:t>lên</a:t>
            </a:r>
            <a:r>
              <a:rPr sz="1150" b="1" spc="425" dirty="0">
                <a:solidFill>
                  <a:srgbClr val="052F58"/>
                </a:solidFill>
                <a:latin typeface="Calibri"/>
                <a:cs typeface="Calibri"/>
              </a:rPr>
              <a:t> </a:t>
            </a:r>
            <a:r>
              <a:rPr sz="1150" b="1" spc="70" dirty="0">
                <a:solidFill>
                  <a:srgbClr val="052F58"/>
                </a:solidFill>
                <a:latin typeface="Calibri"/>
                <a:cs typeface="Calibri"/>
              </a:rPr>
              <a:t>món</a:t>
            </a:r>
            <a:r>
              <a:rPr sz="1150" b="1" spc="425" dirty="0">
                <a:solidFill>
                  <a:srgbClr val="052F58"/>
                </a:solidFill>
                <a:latin typeface="Calibri"/>
                <a:cs typeface="Calibri"/>
              </a:rPr>
              <a:t> </a:t>
            </a:r>
            <a:r>
              <a:rPr sz="1150" b="1" spc="80" dirty="0">
                <a:solidFill>
                  <a:srgbClr val="052F58"/>
                </a:solidFill>
                <a:latin typeface="Calibri"/>
                <a:cs typeface="Calibri"/>
              </a:rPr>
              <a:t>ăn </a:t>
            </a:r>
            <a:r>
              <a:rPr sz="1150" b="1" dirty="0">
                <a:solidFill>
                  <a:srgbClr val="052F58"/>
                </a:solidFill>
                <a:latin typeface="Calibri"/>
                <a:cs typeface="Calibri"/>
              </a:rPr>
              <a:t>để</a:t>
            </a:r>
            <a:r>
              <a:rPr sz="1150" b="1" spc="175" dirty="0">
                <a:solidFill>
                  <a:srgbClr val="052F58"/>
                </a:solidFill>
                <a:latin typeface="Calibri"/>
                <a:cs typeface="Calibri"/>
              </a:rPr>
              <a:t>  </a:t>
            </a:r>
            <a:r>
              <a:rPr sz="1150" b="1" spc="60" dirty="0">
                <a:solidFill>
                  <a:srgbClr val="052F58"/>
                </a:solidFill>
                <a:latin typeface="Calibri"/>
                <a:cs typeface="Calibri"/>
              </a:rPr>
              <a:t>yên</a:t>
            </a:r>
            <a:r>
              <a:rPr sz="1150" b="1" spc="180" dirty="0">
                <a:solidFill>
                  <a:srgbClr val="052F58"/>
                </a:solidFill>
                <a:latin typeface="Calibri"/>
                <a:cs typeface="Calibri"/>
              </a:rPr>
              <a:t>  </a:t>
            </a:r>
            <a:r>
              <a:rPr sz="1150" b="1" spc="85" dirty="0">
                <a:solidFill>
                  <a:srgbClr val="052F58"/>
                </a:solidFill>
                <a:latin typeface="Calibri"/>
                <a:cs typeface="Calibri"/>
              </a:rPr>
              <a:t>tâm</a:t>
            </a:r>
            <a:r>
              <a:rPr sz="1150" b="1" spc="180" dirty="0">
                <a:solidFill>
                  <a:srgbClr val="052F58"/>
                </a:solidFill>
                <a:latin typeface="Calibri"/>
                <a:cs typeface="Calibri"/>
              </a:rPr>
              <a:t>  </a:t>
            </a:r>
            <a:r>
              <a:rPr sz="1150" b="1" dirty="0">
                <a:solidFill>
                  <a:srgbClr val="052F58"/>
                </a:solidFill>
                <a:latin typeface="Calibri"/>
                <a:cs typeface="Calibri"/>
              </a:rPr>
              <a:t>hơn</a:t>
            </a:r>
            <a:r>
              <a:rPr sz="1150" b="1" spc="180" dirty="0">
                <a:solidFill>
                  <a:srgbClr val="052F58"/>
                </a:solidFill>
                <a:latin typeface="Calibri"/>
                <a:cs typeface="Calibri"/>
              </a:rPr>
              <a:t>  </a:t>
            </a:r>
            <a:r>
              <a:rPr sz="1150" b="1" spc="-25" dirty="0">
                <a:solidFill>
                  <a:srgbClr val="052F58"/>
                </a:solidFill>
                <a:latin typeface="Calibri"/>
                <a:cs typeface="Calibri"/>
              </a:rPr>
              <a:t>với </a:t>
            </a:r>
            <a:r>
              <a:rPr sz="1150" b="1" spc="65" dirty="0">
                <a:solidFill>
                  <a:srgbClr val="052F58"/>
                </a:solidFill>
                <a:latin typeface="Calibri"/>
                <a:cs typeface="Calibri"/>
              </a:rPr>
              <a:t>những</a:t>
            </a:r>
            <a:r>
              <a:rPr sz="1150" b="1" spc="375" dirty="0">
                <a:solidFill>
                  <a:srgbClr val="052F58"/>
                </a:solidFill>
                <a:latin typeface="Calibri"/>
                <a:cs typeface="Calibri"/>
              </a:rPr>
              <a:t> </a:t>
            </a:r>
            <a:r>
              <a:rPr sz="1150" b="1" spc="70" dirty="0">
                <a:solidFill>
                  <a:srgbClr val="052F58"/>
                </a:solidFill>
                <a:latin typeface="Calibri"/>
                <a:cs typeface="Calibri"/>
              </a:rPr>
              <a:t>món</a:t>
            </a:r>
            <a:r>
              <a:rPr sz="1150" b="1" spc="380" dirty="0">
                <a:solidFill>
                  <a:srgbClr val="052F58"/>
                </a:solidFill>
                <a:latin typeface="Calibri"/>
                <a:cs typeface="Calibri"/>
              </a:rPr>
              <a:t> </a:t>
            </a:r>
            <a:r>
              <a:rPr sz="1150" b="1" spc="60" dirty="0">
                <a:solidFill>
                  <a:srgbClr val="052F58"/>
                </a:solidFill>
                <a:latin typeface="Calibri"/>
                <a:cs typeface="Calibri"/>
              </a:rPr>
              <a:t>mình</a:t>
            </a:r>
            <a:r>
              <a:rPr sz="1150" b="1" spc="380" dirty="0">
                <a:solidFill>
                  <a:srgbClr val="052F58"/>
                </a:solidFill>
                <a:latin typeface="Calibri"/>
                <a:cs typeface="Calibri"/>
              </a:rPr>
              <a:t> </a:t>
            </a:r>
            <a:r>
              <a:rPr sz="1150" b="1" spc="35" dirty="0">
                <a:solidFill>
                  <a:srgbClr val="052F58"/>
                </a:solidFill>
                <a:latin typeface="Calibri"/>
                <a:cs typeface="Calibri"/>
              </a:rPr>
              <a:t>yêu </a:t>
            </a:r>
            <a:r>
              <a:rPr sz="1150" b="1" spc="-10" dirty="0">
                <a:solidFill>
                  <a:srgbClr val="052F58"/>
                </a:solidFill>
                <a:latin typeface="Calibri"/>
                <a:cs typeface="Calibri"/>
              </a:rPr>
              <a:t>thích.</a:t>
            </a:r>
            <a:endParaRPr sz="1150">
              <a:latin typeface="Calibri"/>
              <a:cs typeface="Calibri"/>
            </a:endParaRPr>
          </a:p>
        </p:txBody>
      </p:sp>
      <p:sp>
        <p:nvSpPr>
          <p:cNvPr id="26" name="object 26"/>
          <p:cNvSpPr txBox="1"/>
          <p:nvPr/>
        </p:nvSpPr>
        <p:spPr>
          <a:xfrm>
            <a:off x="5851619" y="1728442"/>
            <a:ext cx="1435100" cy="1226185"/>
          </a:xfrm>
          <a:prstGeom prst="rect">
            <a:avLst/>
          </a:prstGeom>
        </p:spPr>
        <p:txBody>
          <a:bodyPr vert="horz" wrap="square" lIns="0" tIns="12700" rIns="0" bIns="0" rtlCol="0">
            <a:spAutoFit/>
          </a:bodyPr>
          <a:lstStyle/>
          <a:p>
            <a:pPr marL="12700" marR="5080" algn="just">
              <a:lnSpc>
                <a:spcPct val="114199"/>
              </a:lnSpc>
              <a:spcBef>
                <a:spcPts val="100"/>
              </a:spcBef>
            </a:pPr>
            <a:r>
              <a:rPr sz="1150" b="1" spc="70" dirty="0">
                <a:solidFill>
                  <a:srgbClr val="052F58"/>
                </a:solidFill>
                <a:latin typeface="Calibri"/>
                <a:cs typeface="Calibri"/>
              </a:rPr>
              <a:t>Khi</a:t>
            </a:r>
            <a:r>
              <a:rPr sz="1150" b="1" spc="245" dirty="0">
                <a:solidFill>
                  <a:srgbClr val="052F58"/>
                </a:solidFill>
                <a:latin typeface="Calibri"/>
                <a:cs typeface="Calibri"/>
              </a:rPr>
              <a:t>  </a:t>
            </a:r>
            <a:r>
              <a:rPr sz="1150" b="1" spc="85" dirty="0">
                <a:solidFill>
                  <a:srgbClr val="052F58"/>
                </a:solidFill>
                <a:latin typeface="Calibri"/>
                <a:cs typeface="Calibri"/>
              </a:rPr>
              <a:t>tập</a:t>
            </a:r>
            <a:r>
              <a:rPr sz="1150" b="1" spc="250" dirty="0">
                <a:solidFill>
                  <a:srgbClr val="052F58"/>
                </a:solidFill>
                <a:latin typeface="Calibri"/>
                <a:cs typeface="Calibri"/>
              </a:rPr>
              <a:t>  </a:t>
            </a:r>
            <a:r>
              <a:rPr sz="1150" b="1" dirty="0">
                <a:solidFill>
                  <a:srgbClr val="052F58"/>
                </a:solidFill>
                <a:latin typeface="Calibri"/>
                <a:cs typeface="Calibri"/>
              </a:rPr>
              <a:t>thể</a:t>
            </a:r>
            <a:r>
              <a:rPr sz="1150" b="1" spc="245" dirty="0">
                <a:solidFill>
                  <a:srgbClr val="052F58"/>
                </a:solidFill>
                <a:latin typeface="Calibri"/>
                <a:cs typeface="Calibri"/>
              </a:rPr>
              <a:t>  </a:t>
            </a:r>
            <a:r>
              <a:rPr sz="1150" b="1" spc="35" dirty="0">
                <a:solidFill>
                  <a:srgbClr val="052F58"/>
                </a:solidFill>
                <a:latin typeface="Calibri"/>
                <a:cs typeface="Calibri"/>
              </a:rPr>
              <a:t>thao, </a:t>
            </a:r>
            <a:r>
              <a:rPr sz="1150" b="1" spc="85" dirty="0">
                <a:solidFill>
                  <a:srgbClr val="052F58"/>
                </a:solidFill>
                <a:latin typeface="Calibri"/>
                <a:cs typeface="Calibri"/>
              </a:rPr>
              <a:t>uống</a:t>
            </a:r>
            <a:r>
              <a:rPr sz="1150" b="1" spc="260" dirty="0">
                <a:solidFill>
                  <a:srgbClr val="052F58"/>
                </a:solidFill>
                <a:latin typeface="Calibri"/>
                <a:cs typeface="Calibri"/>
              </a:rPr>
              <a:t>  </a:t>
            </a:r>
            <a:r>
              <a:rPr sz="1150" b="1" spc="100" dirty="0">
                <a:solidFill>
                  <a:srgbClr val="052F58"/>
                </a:solidFill>
                <a:latin typeface="Calibri"/>
                <a:cs typeface="Calibri"/>
              </a:rPr>
              <a:t>1</a:t>
            </a:r>
            <a:r>
              <a:rPr sz="1150" b="1" spc="265" dirty="0">
                <a:solidFill>
                  <a:srgbClr val="052F58"/>
                </a:solidFill>
                <a:latin typeface="Calibri"/>
                <a:cs typeface="Calibri"/>
              </a:rPr>
              <a:t>  </a:t>
            </a:r>
            <a:r>
              <a:rPr sz="1150" b="1" spc="80" dirty="0">
                <a:solidFill>
                  <a:srgbClr val="052F58"/>
                </a:solidFill>
                <a:latin typeface="Calibri"/>
                <a:cs typeface="Calibri"/>
              </a:rPr>
              <a:t>cốc</a:t>
            </a:r>
            <a:r>
              <a:rPr sz="1150" b="1" spc="265" dirty="0">
                <a:solidFill>
                  <a:srgbClr val="052F58"/>
                </a:solidFill>
                <a:latin typeface="Calibri"/>
                <a:cs typeface="Calibri"/>
              </a:rPr>
              <a:t>  </a:t>
            </a:r>
            <a:r>
              <a:rPr sz="1150" b="1" spc="-20" dirty="0">
                <a:solidFill>
                  <a:srgbClr val="052F58"/>
                </a:solidFill>
                <a:latin typeface="Calibri"/>
                <a:cs typeface="Calibri"/>
              </a:rPr>
              <a:t>nước </a:t>
            </a:r>
            <a:r>
              <a:rPr sz="1150" b="1" spc="95" dirty="0">
                <a:solidFill>
                  <a:srgbClr val="052F58"/>
                </a:solidFill>
                <a:latin typeface="Calibri"/>
                <a:cs typeface="Calibri"/>
              </a:rPr>
              <a:t>pha</a:t>
            </a:r>
            <a:r>
              <a:rPr sz="1150" b="1" spc="150" dirty="0">
                <a:solidFill>
                  <a:srgbClr val="052F58"/>
                </a:solidFill>
                <a:latin typeface="Calibri"/>
                <a:cs typeface="Calibri"/>
              </a:rPr>
              <a:t> </a:t>
            </a:r>
            <a:r>
              <a:rPr sz="1150" b="1" spc="114" dirty="0">
                <a:solidFill>
                  <a:srgbClr val="052F58"/>
                </a:solidFill>
                <a:latin typeface="Calibri"/>
                <a:cs typeface="Calibri"/>
              </a:rPr>
              <a:t>CMAROX</a:t>
            </a:r>
            <a:r>
              <a:rPr sz="1150" b="1" spc="150" dirty="0">
                <a:solidFill>
                  <a:srgbClr val="052F58"/>
                </a:solidFill>
                <a:latin typeface="Calibri"/>
                <a:cs typeface="Calibri"/>
              </a:rPr>
              <a:t> </a:t>
            </a:r>
            <a:r>
              <a:rPr sz="1150" b="1" dirty="0">
                <a:solidFill>
                  <a:srgbClr val="052F58"/>
                </a:solidFill>
                <a:latin typeface="Calibri"/>
                <a:cs typeface="Calibri"/>
              </a:rPr>
              <a:t>để</a:t>
            </a:r>
            <a:r>
              <a:rPr sz="1150" b="1" spc="155" dirty="0">
                <a:solidFill>
                  <a:srgbClr val="052F58"/>
                </a:solidFill>
                <a:latin typeface="Calibri"/>
                <a:cs typeface="Calibri"/>
              </a:rPr>
              <a:t> </a:t>
            </a:r>
            <a:r>
              <a:rPr sz="1150" b="1" spc="45" dirty="0">
                <a:solidFill>
                  <a:srgbClr val="052F58"/>
                </a:solidFill>
                <a:latin typeface="Calibri"/>
                <a:cs typeface="Calibri"/>
              </a:rPr>
              <a:t>bổ </a:t>
            </a:r>
            <a:r>
              <a:rPr sz="1150" b="1" spc="100" dirty="0">
                <a:solidFill>
                  <a:srgbClr val="052F58"/>
                </a:solidFill>
                <a:latin typeface="Calibri"/>
                <a:cs typeface="Calibri"/>
              </a:rPr>
              <a:t>sung</a:t>
            </a:r>
            <a:r>
              <a:rPr sz="1150" b="1" spc="210" dirty="0">
                <a:solidFill>
                  <a:srgbClr val="052F58"/>
                </a:solidFill>
                <a:latin typeface="Calibri"/>
                <a:cs typeface="Calibri"/>
              </a:rPr>
              <a:t>  </a:t>
            </a:r>
            <a:r>
              <a:rPr sz="1150" b="1" spc="95" dirty="0">
                <a:solidFill>
                  <a:srgbClr val="052F58"/>
                </a:solidFill>
                <a:latin typeface="Calibri"/>
                <a:cs typeface="Calibri"/>
              </a:rPr>
              <a:t>khoáng</a:t>
            </a:r>
            <a:r>
              <a:rPr sz="1150" b="1" spc="210" dirty="0">
                <a:solidFill>
                  <a:srgbClr val="052F58"/>
                </a:solidFill>
                <a:latin typeface="Calibri"/>
                <a:cs typeface="Calibri"/>
              </a:rPr>
              <a:t>  </a:t>
            </a:r>
            <a:r>
              <a:rPr sz="1150" b="1" spc="60" dirty="0">
                <a:solidFill>
                  <a:srgbClr val="052F58"/>
                </a:solidFill>
                <a:latin typeface="Calibri"/>
                <a:cs typeface="Calibri"/>
              </a:rPr>
              <a:t>chất </a:t>
            </a:r>
            <a:r>
              <a:rPr sz="1150" b="1" spc="105" dirty="0">
                <a:solidFill>
                  <a:srgbClr val="052F58"/>
                </a:solidFill>
                <a:latin typeface="Calibri"/>
                <a:cs typeface="Calibri"/>
              </a:rPr>
              <a:t>và</a:t>
            </a:r>
            <a:r>
              <a:rPr sz="1150" b="1" spc="450" dirty="0">
                <a:solidFill>
                  <a:srgbClr val="052F58"/>
                </a:solidFill>
                <a:latin typeface="Calibri"/>
                <a:cs typeface="Calibri"/>
              </a:rPr>
              <a:t> </a:t>
            </a:r>
            <a:r>
              <a:rPr sz="1150" b="1" spc="80" dirty="0">
                <a:solidFill>
                  <a:srgbClr val="052F58"/>
                </a:solidFill>
                <a:latin typeface="Calibri"/>
                <a:cs typeface="Calibri"/>
              </a:rPr>
              <a:t>giúp</a:t>
            </a:r>
            <a:r>
              <a:rPr sz="1150" b="1" spc="450" dirty="0">
                <a:solidFill>
                  <a:srgbClr val="052F58"/>
                </a:solidFill>
                <a:latin typeface="Calibri"/>
                <a:cs typeface="Calibri"/>
              </a:rPr>
              <a:t> </a:t>
            </a:r>
            <a:r>
              <a:rPr sz="1150" b="1" dirty="0">
                <a:solidFill>
                  <a:srgbClr val="052F58"/>
                </a:solidFill>
                <a:latin typeface="Calibri"/>
                <a:cs typeface="Calibri"/>
              </a:rPr>
              <a:t>cơ</a:t>
            </a:r>
            <a:r>
              <a:rPr sz="1150" b="1" spc="450" dirty="0">
                <a:solidFill>
                  <a:srgbClr val="052F58"/>
                </a:solidFill>
                <a:latin typeface="Calibri"/>
                <a:cs typeface="Calibri"/>
              </a:rPr>
              <a:t> </a:t>
            </a:r>
            <a:r>
              <a:rPr sz="1150" b="1" dirty="0">
                <a:solidFill>
                  <a:srgbClr val="052F58"/>
                </a:solidFill>
                <a:latin typeface="Calibri"/>
                <a:cs typeface="Calibri"/>
              </a:rPr>
              <a:t>thể</a:t>
            </a:r>
            <a:r>
              <a:rPr sz="1150" b="1" spc="455" dirty="0">
                <a:solidFill>
                  <a:srgbClr val="052F58"/>
                </a:solidFill>
                <a:latin typeface="Calibri"/>
                <a:cs typeface="Calibri"/>
              </a:rPr>
              <a:t> </a:t>
            </a:r>
            <a:r>
              <a:rPr sz="1150" b="1" spc="-25" dirty="0">
                <a:solidFill>
                  <a:srgbClr val="052F58"/>
                </a:solidFill>
                <a:latin typeface="Calibri"/>
                <a:cs typeface="Calibri"/>
              </a:rPr>
              <a:t>hồi </a:t>
            </a:r>
            <a:r>
              <a:rPr sz="1150" b="1" spc="75" dirty="0">
                <a:solidFill>
                  <a:srgbClr val="052F58"/>
                </a:solidFill>
                <a:latin typeface="Calibri"/>
                <a:cs typeface="Calibri"/>
              </a:rPr>
              <a:t>phục</a:t>
            </a:r>
            <a:r>
              <a:rPr sz="1150" b="1" spc="120" dirty="0">
                <a:solidFill>
                  <a:srgbClr val="052F58"/>
                </a:solidFill>
                <a:latin typeface="Calibri"/>
                <a:cs typeface="Calibri"/>
              </a:rPr>
              <a:t> </a:t>
            </a:r>
            <a:r>
              <a:rPr sz="1150" b="1" dirty="0">
                <a:solidFill>
                  <a:srgbClr val="052F58"/>
                </a:solidFill>
                <a:latin typeface="Calibri"/>
                <a:cs typeface="Calibri"/>
              </a:rPr>
              <a:t>tốt</a:t>
            </a:r>
            <a:r>
              <a:rPr sz="1150" b="1" spc="125" dirty="0">
                <a:solidFill>
                  <a:srgbClr val="052F58"/>
                </a:solidFill>
                <a:latin typeface="Calibri"/>
                <a:cs typeface="Calibri"/>
              </a:rPr>
              <a:t> </a:t>
            </a:r>
            <a:r>
              <a:rPr sz="1150" b="1" spc="-20" dirty="0">
                <a:solidFill>
                  <a:srgbClr val="052F58"/>
                </a:solidFill>
                <a:latin typeface="Calibri"/>
                <a:cs typeface="Calibri"/>
              </a:rPr>
              <a:t>hơn.</a:t>
            </a:r>
            <a:endParaRPr sz="1150">
              <a:latin typeface="Calibri"/>
              <a:cs typeface="Calibri"/>
            </a:endParaRPr>
          </a:p>
        </p:txBody>
      </p:sp>
      <p:sp>
        <p:nvSpPr>
          <p:cNvPr id="27" name="object 27"/>
          <p:cNvSpPr txBox="1"/>
          <p:nvPr/>
        </p:nvSpPr>
        <p:spPr>
          <a:xfrm>
            <a:off x="3084256" y="8791905"/>
            <a:ext cx="1562735" cy="626110"/>
          </a:xfrm>
          <a:prstGeom prst="rect">
            <a:avLst/>
          </a:prstGeom>
        </p:spPr>
        <p:txBody>
          <a:bodyPr vert="horz" wrap="square" lIns="0" tIns="12700" rIns="0" bIns="0" rtlCol="0">
            <a:spAutoFit/>
          </a:bodyPr>
          <a:lstStyle/>
          <a:p>
            <a:pPr marL="12700" marR="5080" algn="just">
              <a:lnSpc>
                <a:spcPct val="114199"/>
              </a:lnSpc>
              <a:spcBef>
                <a:spcPts val="100"/>
              </a:spcBef>
            </a:pPr>
            <a:r>
              <a:rPr sz="1150" b="1" spc="60" dirty="0">
                <a:solidFill>
                  <a:srgbClr val="052F58"/>
                </a:solidFill>
                <a:latin typeface="Calibri"/>
                <a:cs typeface="Calibri"/>
              </a:rPr>
              <a:t>Xịt</a:t>
            </a:r>
            <a:r>
              <a:rPr sz="1150" b="1" spc="85" dirty="0">
                <a:solidFill>
                  <a:srgbClr val="052F58"/>
                </a:solidFill>
                <a:latin typeface="Calibri"/>
                <a:cs typeface="Calibri"/>
              </a:rPr>
              <a:t> </a:t>
            </a:r>
            <a:r>
              <a:rPr sz="1150" b="1" spc="114" dirty="0">
                <a:solidFill>
                  <a:srgbClr val="052F58"/>
                </a:solidFill>
                <a:latin typeface="Calibri"/>
                <a:cs typeface="Calibri"/>
              </a:rPr>
              <a:t>CMAROX</a:t>
            </a:r>
            <a:r>
              <a:rPr sz="1150" b="1" spc="85" dirty="0">
                <a:solidFill>
                  <a:srgbClr val="052F58"/>
                </a:solidFill>
                <a:latin typeface="Calibri"/>
                <a:cs typeface="Calibri"/>
              </a:rPr>
              <a:t> </a:t>
            </a:r>
            <a:r>
              <a:rPr sz="1150" b="1" spc="90" dirty="0">
                <a:solidFill>
                  <a:srgbClr val="052F58"/>
                </a:solidFill>
                <a:latin typeface="Calibri"/>
                <a:cs typeface="Calibri"/>
              </a:rPr>
              <a:t>vào </a:t>
            </a:r>
            <a:r>
              <a:rPr sz="1150" b="1" spc="-20" dirty="0">
                <a:solidFill>
                  <a:srgbClr val="052F58"/>
                </a:solidFill>
                <a:latin typeface="Calibri"/>
                <a:cs typeface="Calibri"/>
              </a:rPr>
              <a:t>thức </a:t>
            </a:r>
            <a:r>
              <a:rPr sz="1150" b="1" spc="105" dirty="0">
                <a:solidFill>
                  <a:srgbClr val="052F58"/>
                </a:solidFill>
                <a:latin typeface="Calibri"/>
                <a:cs typeface="Calibri"/>
              </a:rPr>
              <a:t>ăn</a:t>
            </a:r>
            <a:r>
              <a:rPr sz="1150" b="1" spc="385" dirty="0">
                <a:solidFill>
                  <a:srgbClr val="052F58"/>
                </a:solidFill>
                <a:latin typeface="Calibri"/>
                <a:cs typeface="Calibri"/>
              </a:rPr>
              <a:t> </a:t>
            </a:r>
            <a:r>
              <a:rPr sz="1150" b="1" spc="95" dirty="0">
                <a:solidFill>
                  <a:srgbClr val="052F58"/>
                </a:solidFill>
                <a:latin typeface="Calibri"/>
                <a:cs typeface="Calibri"/>
              </a:rPr>
              <a:t>mua</a:t>
            </a:r>
            <a:r>
              <a:rPr sz="1150" b="1" spc="385" dirty="0">
                <a:solidFill>
                  <a:srgbClr val="052F58"/>
                </a:solidFill>
                <a:latin typeface="Calibri"/>
                <a:cs typeface="Calibri"/>
              </a:rPr>
              <a:t> </a:t>
            </a:r>
            <a:r>
              <a:rPr sz="1150" b="1" spc="85" dirty="0">
                <a:solidFill>
                  <a:srgbClr val="052F58"/>
                </a:solidFill>
                <a:latin typeface="Calibri"/>
                <a:cs typeface="Calibri"/>
              </a:rPr>
              <a:t>ngoài</a:t>
            </a:r>
            <a:r>
              <a:rPr sz="1150" b="1" spc="385" dirty="0">
                <a:solidFill>
                  <a:srgbClr val="052F58"/>
                </a:solidFill>
                <a:latin typeface="Calibri"/>
                <a:cs typeface="Calibri"/>
              </a:rPr>
              <a:t> </a:t>
            </a:r>
            <a:r>
              <a:rPr sz="1150" b="1" dirty="0">
                <a:solidFill>
                  <a:srgbClr val="052F58"/>
                </a:solidFill>
                <a:latin typeface="Calibri"/>
                <a:cs typeface="Calibri"/>
              </a:rPr>
              <a:t>để</a:t>
            </a:r>
            <a:r>
              <a:rPr sz="1150" b="1" spc="385" dirty="0">
                <a:solidFill>
                  <a:srgbClr val="052F58"/>
                </a:solidFill>
                <a:latin typeface="Calibri"/>
                <a:cs typeface="Calibri"/>
              </a:rPr>
              <a:t> </a:t>
            </a:r>
            <a:r>
              <a:rPr sz="1150" b="1" spc="40" dirty="0">
                <a:solidFill>
                  <a:srgbClr val="052F58"/>
                </a:solidFill>
                <a:latin typeface="Calibri"/>
                <a:cs typeface="Calibri"/>
              </a:rPr>
              <a:t>bé </a:t>
            </a:r>
            <a:r>
              <a:rPr sz="1150" b="1" spc="105" dirty="0">
                <a:solidFill>
                  <a:srgbClr val="052F58"/>
                </a:solidFill>
                <a:latin typeface="Calibri"/>
                <a:cs typeface="Calibri"/>
              </a:rPr>
              <a:t>ăn</a:t>
            </a:r>
            <a:r>
              <a:rPr sz="1150" b="1" spc="55" dirty="0">
                <a:solidFill>
                  <a:srgbClr val="052F58"/>
                </a:solidFill>
                <a:latin typeface="Calibri"/>
                <a:cs typeface="Calibri"/>
              </a:rPr>
              <a:t> </a:t>
            </a:r>
            <a:r>
              <a:rPr sz="1150" b="1" spc="90" dirty="0">
                <a:solidFill>
                  <a:srgbClr val="052F58"/>
                </a:solidFill>
                <a:latin typeface="Calibri"/>
                <a:cs typeface="Calibri"/>
              </a:rPr>
              <a:t>ngon</a:t>
            </a:r>
            <a:r>
              <a:rPr sz="1150" b="1" spc="60" dirty="0">
                <a:solidFill>
                  <a:srgbClr val="052F58"/>
                </a:solidFill>
                <a:latin typeface="Calibri"/>
                <a:cs typeface="Calibri"/>
              </a:rPr>
              <a:t> </a:t>
            </a:r>
            <a:r>
              <a:rPr sz="1150" b="1" spc="75" dirty="0">
                <a:solidFill>
                  <a:srgbClr val="052F58"/>
                </a:solidFill>
                <a:latin typeface="Calibri"/>
                <a:cs typeface="Calibri"/>
              </a:rPr>
              <a:t>miệng</a:t>
            </a:r>
            <a:r>
              <a:rPr sz="1150" b="1" spc="60" dirty="0">
                <a:solidFill>
                  <a:srgbClr val="052F58"/>
                </a:solidFill>
                <a:latin typeface="Calibri"/>
                <a:cs typeface="Calibri"/>
              </a:rPr>
              <a:t> </a:t>
            </a:r>
            <a:r>
              <a:rPr sz="1150" b="1" spc="-20" dirty="0">
                <a:solidFill>
                  <a:srgbClr val="052F58"/>
                </a:solidFill>
                <a:latin typeface="Calibri"/>
                <a:cs typeface="Calibri"/>
              </a:rPr>
              <a:t>hơn.</a:t>
            </a:r>
            <a:endParaRPr sz="1150">
              <a:latin typeface="Calibri"/>
              <a:cs typeface="Calibri"/>
            </a:endParaRPr>
          </a:p>
        </p:txBody>
      </p:sp>
      <p:sp>
        <p:nvSpPr>
          <p:cNvPr id="28" name="object 28"/>
          <p:cNvSpPr txBox="1"/>
          <p:nvPr/>
        </p:nvSpPr>
        <p:spPr>
          <a:xfrm>
            <a:off x="5462731" y="8791905"/>
            <a:ext cx="1823720" cy="826135"/>
          </a:xfrm>
          <a:prstGeom prst="rect">
            <a:avLst/>
          </a:prstGeom>
        </p:spPr>
        <p:txBody>
          <a:bodyPr vert="horz" wrap="square" lIns="0" tIns="12700" rIns="0" bIns="0" rtlCol="0">
            <a:spAutoFit/>
          </a:bodyPr>
          <a:lstStyle/>
          <a:p>
            <a:pPr marL="12700" marR="5080" algn="just">
              <a:lnSpc>
                <a:spcPct val="114199"/>
              </a:lnSpc>
              <a:spcBef>
                <a:spcPts val="100"/>
              </a:spcBef>
            </a:pPr>
            <a:r>
              <a:rPr sz="1150" b="1" spc="100" dirty="0">
                <a:solidFill>
                  <a:srgbClr val="052F58"/>
                </a:solidFill>
                <a:latin typeface="Calibri"/>
                <a:cs typeface="Calibri"/>
              </a:rPr>
              <a:t>Cho</a:t>
            </a:r>
            <a:r>
              <a:rPr sz="1150" b="1" spc="200" dirty="0">
                <a:solidFill>
                  <a:srgbClr val="052F58"/>
                </a:solidFill>
                <a:latin typeface="Calibri"/>
                <a:cs typeface="Calibri"/>
              </a:rPr>
              <a:t>  </a:t>
            </a:r>
            <a:r>
              <a:rPr sz="1150" b="1" spc="65" dirty="0">
                <a:solidFill>
                  <a:srgbClr val="052F58"/>
                </a:solidFill>
                <a:latin typeface="Calibri"/>
                <a:cs typeface="Calibri"/>
              </a:rPr>
              <a:t>bé</a:t>
            </a:r>
            <a:r>
              <a:rPr sz="1150" b="1" spc="204" dirty="0">
                <a:solidFill>
                  <a:srgbClr val="052F58"/>
                </a:solidFill>
                <a:latin typeface="Calibri"/>
                <a:cs typeface="Calibri"/>
              </a:rPr>
              <a:t>  </a:t>
            </a:r>
            <a:r>
              <a:rPr sz="1150" b="1" spc="85" dirty="0">
                <a:solidFill>
                  <a:srgbClr val="052F58"/>
                </a:solidFill>
                <a:latin typeface="Calibri"/>
                <a:cs typeface="Calibri"/>
              </a:rPr>
              <a:t>uống</a:t>
            </a:r>
            <a:r>
              <a:rPr sz="1150" b="1" spc="204" dirty="0">
                <a:solidFill>
                  <a:srgbClr val="052F58"/>
                </a:solidFill>
                <a:latin typeface="Calibri"/>
                <a:cs typeface="Calibri"/>
              </a:rPr>
              <a:t>  </a:t>
            </a:r>
            <a:r>
              <a:rPr sz="1150" b="1" spc="105" dirty="0">
                <a:solidFill>
                  <a:srgbClr val="052F58"/>
                </a:solidFill>
                <a:latin typeface="Calibri"/>
                <a:cs typeface="Calibri"/>
              </a:rPr>
              <a:t>CMAROX </a:t>
            </a:r>
            <a:r>
              <a:rPr sz="1150" b="1" spc="50" dirty="0">
                <a:solidFill>
                  <a:srgbClr val="052F58"/>
                </a:solidFill>
                <a:latin typeface="Calibri"/>
                <a:cs typeface="Calibri"/>
              </a:rPr>
              <a:t>mỗi</a:t>
            </a:r>
            <a:r>
              <a:rPr sz="1150" b="1" spc="200" dirty="0">
                <a:solidFill>
                  <a:srgbClr val="052F58"/>
                </a:solidFill>
                <a:latin typeface="Calibri"/>
                <a:cs typeface="Calibri"/>
              </a:rPr>
              <a:t>  </a:t>
            </a:r>
            <a:r>
              <a:rPr sz="1150" b="1" spc="110" dirty="0">
                <a:solidFill>
                  <a:srgbClr val="052F58"/>
                </a:solidFill>
                <a:latin typeface="Calibri"/>
                <a:cs typeface="Calibri"/>
              </a:rPr>
              <a:t>ngày</a:t>
            </a:r>
            <a:r>
              <a:rPr sz="1150" b="1" spc="200" dirty="0">
                <a:solidFill>
                  <a:srgbClr val="052F58"/>
                </a:solidFill>
                <a:latin typeface="Calibri"/>
                <a:cs typeface="Calibri"/>
              </a:rPr>
              <a:t>  </a:t>
            </a:r>
            <a:r>
              <a:rPr sz="1150" b="1" dirty="0">
                <a:solidFill>
                  <a:srgbClr val="052F58"/>
                </a:solidFill>
                <a:latin typeface="Calibri"/>
                <a:cs typeface="Calibri"/>
              </a:rPr>
              <a:t>để</a:t>
            </a:r>
            <a:r>
              <a:rPr sz="1150" b="1" spc="200" dirty="0">
                <a:solidFill>
                  <a:srgbClr val="052F58"/>
                </a:solidFill>
                <a:latin typeface="Calibri"/>
                <a:cs typeface="Calibri"/>
              </a:rPr>
              <a:t>  </a:t>
            </a:r>
            <a:r>
              <a:rPr sz="1150" b="1" dirty="0">
                <a:solidFill>
                  <a:srgbClr val="052F58"/>
                </a:solidFill>
                <a:latin typeface="Calibri"/>
                <a:cs typeface="Calibri"/>
              </a:rPr>
              <a:t>tinh</a:t>
            </a:r>
            <a:r>
              <a:rPr sz="1150" b="1" spc="200" dirty="0">
                <a:solidFill>
                  <a:srgbClr val="052F58"/>
                </a:solidFill>
                <a:latin typeface="Calibri"/>
                <a:cs typeface="Calibri"/>
              </a:rPr>
              <a:t>  </a:t>
            </a:r>
            <a:r>
              <a:rPr sz="1150" b="1" spc="55" dirty="0">
                <a:solidFill>
                  <a:srgbClr val="052F58"/>
                </a:solidFill>
                <a:latin typeface="Calibri"/>
                <a:cs typeface="Calibri"/>
              </a:rPr>
              <a:t>thần </a:t>
            </a:r>
            <a:r>
              <a:rPr sz="1150" b="1" spc="60" dirty="0">
                <a:solidFill>
                  <a:srgbClr val="052F58"/>
                </a:solidFill>
                <a:latin typeface="Calibri"/>
                <a:cs typeface="Calibri"/>
              </a:rPr>
              <a:t>thoải</a:t>
            </a:r>
            <a:r>
              <a:rPr sz="1150" b="1" spc="345" dirty="0">
                <a:solidFill>
                  <a:srgbClr val="052F58"/>
                </a:solidFill>
                <a:latin typeface="Calibri"/>
                <a:cs typeface="Calibri"/>
              </a:rPr>
              <a:t> </a:t>
            </a:r>
            <a:r>
              <a:rPr sz="1150" b="1" spc="55" dirty="0">
                <a:solidFill>
                  <a:srgbClr val="052F58"/>
                </a:solidFill>
                <a:latin typeface="Calibri"/>
                <a:cs typeface="Calibri"/>
              </a:rPr>
              <a:t>mái,</a:t>
            </a:r>
            <a:r>
              <a:rPr sz="1150" b="1" spc="345" dirty="0">
                <a:solidFill>
                  <a:srgbClr val="052F58"/>
                </a:solidFill>
                <a:latin typeface="Calibri"/>
                <a:cs typeface="Calibri"/>
              </a:rPr>
              <a:t> </a:t>
            </a:r>
            <a:r>
              <a:rPr sz="1150" b="1" spc="70" dirty="0">
                <a:solidFill>
                  <a:srgbClr val="052F58"/>
                </a:solidFill>
                <a:latin typeface="Calibri"/>
                <a:cs typeface="Calibri"/>
              </a:rPr>
              <a:t>học</a:t>
            </a:r>
            <a:r>
              <a:rPr sz="1150" b="1" spc="345" dirty="0">
                <a:solidFill>
                  <a:srgbClr val="052F58"/>
                </a:solidFill>
                <a:latin typeface="Calibri"/>
                <a:cs typeface="Calibri"/>
              </a:rPr>
              <a:t> </a:t>
            </a:r>
            <a:r>
              <a:rPr sz="1150" b="1" spc="85" dirty="0">
                <a:solidFill>
                  <a:srgbClr val="052F58"/>
                </a:solidFill>
                <a:latin typeface="Calibri"/>
                <a:cs typeface="Calibri"/>
              </a:rPr>
              <a:t>hành</a:t>
            </a:r>
            <a:r>
              <a:rPr sz="1150" b="1" spc="350" dirty="0">
                <a:solidFill>
                  <a:srgbClr val="052F58"/>
                </a:solidFill>
                <a:latin typeface="Calibri"/>
                <a:cs typeface="Calibri"/>
              </a:rPr>
              <a:t> </a:t>
            </a:r>
            <a:r>
              <a:rPr sz="1150" b="1" spc="60" dirty="0">
                <a:solidFill>
                  <a:srgbClr val="052F58"/>
                </a:solidFill>
                <a:latin typeface="Calibri"/>
                <a:cs typeface="Calibri"/>
              </a:rPr>
              <a:t>tập </a:t>
            </a:r>
            <a:r>
              <a:rPr sz="1150" b="1" spc="70" dirty="0">
                <a:solidFill>
                  <a:srgbClr val="052F58"/>
                </a:solidFill>
                <a:latin typeface="Calibri"/>
                <a:cs typeface="Calibri"/>
              </a:rPr>
              <a:t>trung </a:t>
            </a:r>
            <a:r>
              <a:rPr sz="1150" b="1" spc="-20" dirty="0">
                <a:solidFill>
                  <a:srgbClr val="052F58"/>
                </a:solidFill>
                <a:latin typeface="Calibri"/>
                <a:cs typeface="Calibri"/>
              </a:rPr>
              <a:t>hơn.</a:t>
            </a:r>
            <a:endParaRPr sz="1150">
              <a:latin typeface="Calibri"/>
              <a:cs typeface="Calibri"/>
            </a:endParaRPr>
          </a:p>
        </p:txBody>
      </p:sp>
      <p:sp>
        <p:nvSpPr>
          <p:cNvPr id="29" name="object 29"/>
          <p:cNvSpPr txBox="1"/>
          <p:nvPr/>
        </p:nvSpPr>
        <p:spPr>
          <a:xfrm>
            <a:off x="256801" y="4827222"/>
            <a:ext cx="1851660" cy="384175"/>
          </a:xfrm>
          <a:prstGeom prst="rect">
            <a:avLst/>
          </a:prstGeom>
        </p:spPr>
        <p:txBody>
          <a:bodyPr vert="horz" wrap="square" lIns="0" tIns="12700" rIns="0" bIns="0" rtlCol="0">
            <a:spAutoFit/>
          </a:bodyPr>
          <a:lstStyle/>
          <a:p>
            <a:pPr marL="12700">
              <a:lnSpc>
                <a:spcPct val="100000"/>
              </a:lnSpc>
              <a:spcBef>
                <a:spcPts val="100"/>
              </a:spcBef>
            </a:pPr>
            <a:r>
              <a:rPr sz="2350" b="1" spc="240" dirty="0">
                <a:solidFill>
                  <a:srgbClr val="052F58"/>
                </a:solidFill>
                <a:latin typeface="Calibri"/>
                <a:cs typeface="Calibri"/>
              </a:rPr>
              <a:t>NGƯỜI</a:t>
            </a:r>
            <a:r>
              <a:rPr sz="2350" b="1" spc="170" dirty="0">
                <a:solidFill>
                  <a:srgbClr val="052F58"/>
                </a:solidFill>
                <a:latin typeface="Calibri"/>
                <a:cs typeface="Calibri"/>
              </a:rPr>
              <a:t> </a:t>
            </a:r>
            <a:r>
              <a:rPr sz="2350" b="1" spc="345" dirty="0">
                <a:solidFill>
                  <a:srgbClr val="052F58"/>
                </a:solidFill>
                <a:latin typeface="Calibri"/>
                <a:cs typeface="Calibri"/>
              </a:rPr>
              <a:t>LỚN</a:t>
            </a:r>
            <a:endParaRPr sz="2350">
              <a:latin typeface="Calibri"/>
              <a:cs typeface="Calibri"/>
            </a:endParaRPr>
          </a:p>
        </p:txBody>
      </p:sp>
      <p:sp>
        <p:nvSpPr>
          <p:cNvPr id="30" name="object 30"/>
          <p:cNvSpPr txBox="1"/>
          <p:nvPr/>
        </p:nvSpPr>
        <p:spPr>
          <a:xfrm>
            <a:off x="602661" y="6966991"/>
            <a:ext cx="1209040" cy="384175"/>
          </a:xfrm>
          <a:prstGeom prst="rect">
            <a:avLst/>
          </a:prstGeom>
        </p:spPr>
        <p:txBody>
          <a:bodyPr vert="horz" wrap="square" lIns="0" tIns="12700" rIns="0" bIns="0" rtlCol="0">
            <a:spAutoFit/>
          </a:bodyPr>
          <a:lstStyle/>
          <a:p>
            <a:pPr marL="12700">
              <a:lnSpc>
                <a:spcPct val="100000"/>
              </a:lnSpc>
              <a:spcBef>
                <a:spcPts val="100"/>
              </a:spcBef>
            </a:pPr>
            <a:r>
              <a:rPr sz="2350" b="1" spc="380" dirty="0">
                <a:solidFill>
                  <a:srgbClr val="052F58"/>
                </a:solidFill>
                <a:latin typeface="Calibri"/>
                <a:cs typeface="Calibri"/>
              </a:rPr>
              <a:t>TRẺ</a:t>
            </a:r>
            <a:r>
              <a:rPr sz="2350" b="1" spc="160" dirty="0">
                <a:solidFill>
                  <a:srgbClr val="052F58"/>
                </a:solidFill>
                <a:latin typeface="Calibri"/>
                <a:cs typeface="Calibri"/>
              </a:rPr>
              <a:t> </a:t>
            </a:r>
            <a:r>
              <a:rPr sz="2350" b="1" spc="275" dirty="0">
                <a:solidFill>
                  <a:srgbClr val="052F58"/>
                </a:solidFill>
                <a:latin typeface="Calibri"/>
                <a:cs typeface="Calibri"/>
              </a:rPr>
              <a:t>EM</a:t>
            </a:r>
            <a:endParaRPr sz="2350">
              <a:latin typeface="Calibri"/>
              <a:cs typeface="Calibri"/>
            </a:endParaRPr>
          </a:p>
        </p:txBody>
      </p:sp>
      <p:sp>
        <p:nvSpPr>
          <p:cNvPr id="31" name="object 31"/>
          <p:cNvSpPr txBox="1"/>
          <p:nvPr/>
        </p:nvSpPr>
        <p:spPr>
          <a:xfrm>
            <a:off x="715508" y="5784460"/>
            <a:ext cx="1169670" cy="543560"/>
          </a:xfrm>
          <a:prstGeom prst="rect">
            <a:avLst/>
          </a:prstGeom>
        </p:spPr>
        <p:txBody>
          <a:bodyPr vert="horz" wrap="square" lIns="0" tIns="12065" rIns="0" bIns="0" rtlCol="0">
            <a:spAutoFit/>
          </a:bodyPr>
          <a:lstStyle/>
          <a:p>
            <a:pPr marL="12700">
              <a:lnSpc>
                <a:spcPct val="100000"/>
              </a:lnSpc>
              <a:spcBef>
                <a:spcPts val="95"/>
              </a:spcBef>
            </a:pPr>
            <a:r>
              <a:rPr sz="3400" b="1" spc="215" dirty="0">
                <a:solidFill>
                  <a:srgbClr val="052F58"/>
                </a:solidFill>
                <a:latin typeface="Calibri"/>
                <a:cs typeface="Calibri"/>
              </a:rPr>
              <a:t>06:00</a:t>
            </a:r>
            <a:endParaRPr sz="3400">
              <a:latin typeface="Calibri"/>
              <a:cs typeface="Calibri"/>
            </a:endParaRPr>
          </a:p>
        </p:txBody>
      </p:sp>
      <p:sp>
        <p:nvSpPr>
          <p:cNvPr id="32" name="object 32"/>
          <p:cNvSpPr txBox="1"/>
          <p:nvPr/>
        </p:nvSpPr>
        <p:spPr>
          <a:xfrm>
            <a:off x="3209761" y="5784460"/>
            <a:ext cx="1169670" cy="543560"/>
          </a:xfrm>
          <a:prstGeom prst="rect">
            <a:avLst/>
          </a:prstGeom>
        </p:spPr>
        <p:txBody>
          <a:bodyPr vert="horz" wrap="square" lIns="0" tIns="12065" rIns="0" bIns="0" rtlCol="0">
            <a:spAutoFit/>
          </a:bodyPr>
          <a:lstStyle/>
          <a:p>
            <a:pPr marL="12700">
              <a:lnSpc>
                <a:spcPct val="100000"/>
              </a:lnSpc>
              <a:spcBef>
                <a:spcPts val="95"/>
              </a:spcBef>
            </a:pPr>
            <a:r>
              <a:rPr sz="3400" b="1" spc="215" dirty="0">
                <a:solidFill>
                  <a:srgbClr val="052F58"/>
                </a:solidFill>
                <a:latin typeface="Calibri"/>
                <a:cs typeface="Calibri"/>
              </a:rPr>
              <a:t>12:00</a:t>
            </a:r>
            <a:endParaRPr sz="3400">
              <a:latin typeface="Calibri"/>
              <a:cs typeface="Calibri"/>
            </a:endParaRPr>
          </a:p>
        </p:txBody>
      </p:sp>
      <p:sp>
        <p:nvSpPr>
          <p:cNvPr id="33" name="object 33"/>
          <p:cNvSpPr txBox="1"/>
          <p:nvPr/>
        </p:nvSpPr>
        <p:spPr>
          <a:xfrm>
            <a:off x="5717883" y="5784460"/>
            <a:ext cx="1169670" cy="543560"/>
          </a:xfrm>
          <a:prstGeom prst="rect">
            <a:avLst/>
          </a:prstGeom>
        </p:spPr>
        <p:txBody>
          <a:bodyPr vert="horz" wrap="square" lIns="0" tIns="12065" rIns="0" bIns="0" rtlCol="0">
            <a:spAutoFit/>
          </a:bodyPr>
          <a:lstStyle/>
          <a:p>
            <a:pPr marL="12700">
              <a:lnSpc>
                <a:spcPct val="100000"/>
              </a:lnSpc>
              <a:spcBef>
                <a:spcPts val="95"/>
              </a:spcBef>
            </a:pPr>
            <a:r>
              <a:rPr sz="3400" b="1" spc="215" dirty="0">
                <a:solidFill>
                  <a:srgbClr val="052F58"/>
                </a:solidFill>
                <a:latin typeface="Calibri"/>
                <a:cs typeface="Calibri"/>
              </a:rPr>
              <a:t>15:00</a:t>
            </a:r>
            <a:endParaRPr sz="3400">
              <a:latin typeface="Calibri"/>
              <a:cs typeface="Calibri"/>
            </a:endParaRPr>
          </a:p>
        </p:txBody>
      </p:sp>
      <p:sp>
        <p:nvSpPr>
          <p:cNvPr id="34" name="object 34"/>
          <p:cNvSpPr txBox="1">
            <a:spLocks noGrp="1"/>
          </p:cNvSpPr>
          <p:nvPr>
            <p:ph type="title"/>
          </p:nvPr>
        </p:nvSpPr>
        <p:spPr>
          <a:xfrm>
            <a:off x="217380" y="928023"/>
            <a:ext cx="7164070" cy="513715"/>
          </a:xfrm>
          <a:prstGeom prst="rect">
            <a:avLst/>
          </a:prstGeom>
        </p:spPr>
        <p:txBody>
          <a:bodyPr vert="horz" wrap="square" lIns="0" tIns="12700" rIns="0" bIns="0" rtlCol="0">
            <a:spAutoFit/>
          </a:bodyPr>
          <a:lstStyle/>
          <a:p>
            <a:pPr marL="12700">
              <a:lnSpc>
                <a:spcPct val="100000"/>
              </a:lnSpc>
              <a:spcBef>
                <a:spcPts val="100"/>
              </a:spcBef>
            </a:pPr>
            <a:r>
              <a:rPr spc="350" dirty="0"/>
              <a:t>HÃY</a:t>
            </a:r>
            <a:r>
              <a:rPr spc="180" dirty="0"/>
              <a:t> </a:t>
            </a:r>
            <a:r>
              <a:rPr spc="260" dirty="0"/>
              <a:t>THỬ</a:t>
            </a:r>
            <a:r>
              <a:rPr spc="180" dirty="0"/>
              <a:t> </a:t>
            </a:r>
            <a:r>
              <a:rPr spc="340" dirty="0"/>
              <a:t>DÙNG</a:t>
            </a:r>
            <a:r>
              <a:rPr spc="185" dirty="0"/>
              <a:t> </a:t>
            </a:r>
            <a:r>
              <a:rPr spc="375" dirty="0"/>
              <a:t>SUỐT</a:t>
            </a:r>
            <a:r>
              <a:rPr spc="180" dirty="0"/>
              <a:t> </a:t>
            </a:r>
            <a:r>
              <a:rPr spc="290" dirty="0"/>
              <a:t>1</a:t>
            </a:r>
            <a:r>
              <a:rPr spc="185" dirty="0"/>
              <a:t> </a:t>
            </a:r>
            <a:r>
              <a:rPr spc="305" dirty="0"/>
              <a:t>NGÀY</a:t>
            </a:r>
            <a:r>
              <a:rPr spc="180" dirty="0"/>
              <a:t> </a:t>
            </a:r>
            <a:r>
              <a:rPr spc="204" dirty="0"/>
              <a:t>NHÉ!</a:t>
            </a:r>
          </a:p>
        </p:txBody>
      </p:sp>
      <p:pic>
        <p:nvPicPr>
          <p:cNvPr id="35" name="object 35"/>
          <p:cNvPicPr/>
          <p:nvPr/>
        </p:nvPicPr>
        <p:blipFill>
          <a:blip r:embed="rId13" cstate="print"/>
          <a:stretch>
            <a:fillRect/>
          </a:stretch>
        </p:blipFill>
        <p:spPr>
          <a:xfrm>
            <a:off x="359292" y="267345"/>
            <a:ext cx="990973" cy="333500"/>
          </a:xfrm>
          <a:prstGeom prst="rect">
            <a:avLst/>
          </a:prstGeom>
        </p:spPr>
      </p:pic>
      <p:sp>
        <p:nvSpPr>
          <p:cNvPr id="36" name="object 36"/>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grpSp>
        <p:nvGrpSpPr>
          <p:cNvPr id="37" name="object 37"/>
          <p:cNvGrpSpPr/>
          <p:nvPr/>
        </p:nvGrpSpPr>
        <p:grpSpPr>
          <a:xfrm>
            <a:off x="3817529" y="10548449"/>
            <a:ext cx="659130" cy="38735"/>
            <a:chOff x="3817529" y="10548449"/>
            <a:chExt cx="659130" cy="38735"/>
          </a:xfrm>
        </p:grpSpPr>
        <p:sp>
          <p:nvSpPr>
            <p:cNvPr id="38" name="object 38"/>
            <p:cNvSpPr/>
            <p:nvPr/>
          </p:nvSpPr>
          <p:spPr>
            <a:xfrm>
              <a:off x="3817529" y="10567506"/>
              <a:ext cx="654050" cy="0"/>
            </a:xfrm>
            <a:custGeom>
              <a:avLst/>
              <a:gdLst/>
              <a:ahLst/>
              <a:cxnLst/>
              <a:rect l="l" t="t" r="r" b="b"/>
              <a:pathLst>
                <a:path w="654050">
                  <a:moveTo>
                    <a:pt x="0" y="0"/>
                  </a:moveTo>
                  <a:lnTo>
                    <a:pt x="653982" y="0"/>
                  </a:lnTo>
                </a:path>
              </a:pathLst>
            </a:custGeom>
            <a:ln w="9528">
              <a:solidFill>
                <a:srgbClr val="184E94"/>
              </a:solidFill>
            </a:ln>
          </p:spPr>
          <p:txBody>
            <a:bodyPr wrap="square" lIns="0" tIns="0" rIns="0" bIns="0" rtlCol="0"/>
            <a:lstStyle/>
            <a:p>
              <a:endParaRPr/>
            </a:p>
          </p:txBody>
        </p:sp>
        <p:sp>
          <p:nvSpPr>
            <p:cNvPr id="39" name="object 39"/>
            <p:cNvSpPr/>
            <p:nvPr/>
          </p:nvSpPr>
          <p:spPr>
            <a:xfrm>
              <a:off x="4452454" y="10553213"/>
              <a:ext cx="19685" cy="29209"/>
            </a:xfrm>
            <a:custGeom>
              <a:avLst/>
              <a:gdLst/>
              <a:ahLst/>
              <a:cxnLst/>
              <a:rect l="l" t="t" r="r" b="b"/>
              <a:pathLst>
                <a:path w="19685" h="29209">
                  <a:moveTo>
                    <a:pt x="0" y="0"/>
                  </a:moveTo>
                  <a:lnTo>
                    <a:pt x="19057" y="14292"/>
                  </a:lnTo>
                  <a:lnTo>
                    <a:pt x="0" y="28585"/>
                  </a:lnTo>
                </a:path>
              </a:pathLst>
            </a:custGeom>
            <a:ln w="9528">
              <a:solidFill>
                <a:srgbClr val="184E94"/>
              </a:solidFill>
            </a:ln>
          </p:spPr>
          <p:txBody>
            <a:bodyPr wrap="square" lIns="0" tIns="0" rIns="0" bIns="0" rtlCol="0"/>
            <a:lstStyle/>
            <a:p>
              <a:endParaRPr/>
            </a:p>
          </p:txBody>
        </p:sp>
      </p:grpSp>
      <p:sp>
        <p:nvSpPr>
          <p:cNvPr id="40" name="object 40"/>
          <p:cNvSpPr txBox="1"/>
          <p:nvPr/>
        </p:nvSpPr>
        <p:spPr>
          <a:xfrm>
            <a:off x="422707" y="8791905"/>
            <a:ext cx="1771014" cy="1098550"/>
          </a:xfrm>
          <a:prstGeom prst="rect">
            <a:avLst/>
          </a:prstGeom>
        </p:spPr>
        <p:txBody>
          <a:bodyPr vert="horz" wrap="square" lIns="0" tIns="12700" rIns="0" bIns="0" rtlCol="0">
            <a:spAutoFit/>
          </a:bodyPr>
          <a:lstStyle/>
          <a:p>
            <a:pPr marL="220979" marR="5080" algn="just">
              <a:lnSpc>
                <a:spcPct val="114199"/>
              </a:lnSpc>
              <a:spcBef>
                <a:spcPts val="100"/>
              </a:spcBef>
            </a:pPr>
            <a:r>
              <a:rPr sz="1150" b="1" spc="85" dirty="0">
                <a:solidFill>
                  <a:srgbClr val="052F58"/>
                </a:solidFill>
                <a:latin typeface="Calibri"/>
                <a:cs typeface="Calibri"/>
              </a:rPr>
              <a:t>Thêm</a:t>
            </a:r>
            <a:r>
              <a:rPr sz="1150" b="1" spc="215" dirty="0">
                <a:solidFill>
                  <a:srgbClr val="052F58"/>
                </a:solidFill>
                <a:latin typeface="Calibri"/>
                <a:cs typeface="Calibri"/>
              </a:rPr>
              <a:t>  </a:t>
            </a:r>
            <a:r>
              <a:rPr sz="1150" b="1" spc="114" dirty="0">
                <a:solidFill>
                  <a:srgbClr val="052F58"/>
                </a:solidFill>
                <a:latin typeface="Calibri"/>
                <a:cs typeface="Calibri"/>
              </a:rPr>
              <a:t>CMAROX</a:t>
            </a:r>
            <a:r>
              <a:rPr sz="1150" b="1" spc="215" dirty="0">
                <a:solidFill>
                  <a:srgbClr val="052F58"/>
                </a:solidFill>
                <a:latin typeface="Calibri"/>
                <a:cs typeface="Calibri"/>
              </a:rPr>
              <a:t>  </a:t>
            </a:r>
            <a:r>
              <a:rPr sz="1150" b="1" spc="65" dirty="0">
                <a:solidFill>
                  <a:srgbClr val="052F58"/>
                </a:solidFill>
                <a:latin typeface="Calibri"/>
                <a:cs typeface="Calibri"/>
              </a:rPr>
              <a:t>vào </a:t>
            </a:r>
            <a:r>
              <a:rPr sz="1150" b="1" spc="60" dirty="0">
                <a:solidFill>
                  <a:srgbClr val="052F58"/>
                </a:solidFill>
                <a:latin typeface="Calibri"/>
                <a:cs typeface="Calibri"/>
              </a:rPr>
              <a:t>bữa</a:t>
            </a:r>
            <a:r>
              <a:rPr sz="1150" b="1" spc="285" dirty="0">
                <a:solidFill>
                  <a:srgbClr val="052F58"/>
                </a:solidFill>
                <a:latin typeface="Calibri"/>
                <a:cs typeface="Calibri"/>
              </a:rPr>
              <a:t> </a:t>
            </a:r>
            <a:r>
              <a:rPr sz="1150" b="1" spc="120" dirty="0">
                <a:solidFill>
                  <a:srgbClr val="052F58"/>
                </a:solidFill>
                <a:latin typeface="Calibri"/>
                <a:cs typeface="Calibri"/>
              </a:rPr>
              <a:t>sáng</a:t>
            </a:r>
            <a:r>
              <a:rPr sz="1150" b="1" spc="290" dirty="0">
                <a:solidFill>
                  <a:srgbClr val="052F58"/>
                </a:solidFill>
                <a:latin typeface="Calibri"/>
                <a:cs typeface="Calibri"/>
              </a:rPr>
              <a:t> </a:t>
            </a:r>
            <a:r>
              <a:rPr sz="1150" b="1" spc="80" dirty="0">
                <a:solidFill>
                  <a:srgbClr val="052F58"/>
                </a:solidFill>
                <a:latin typeface="Calibri"/>
                <a:cs typeface="Calibri"/>
              </a:rPr>
              <a:t>giúp</a:t>
            </a:r>
            <a:r>
              <a:rPr sz="1150" b="1" spc="285" dirty="0">
                <a:solidFill>
                  <a:srgbClr val="052F58"/>
                </a:solidFill>
                <a:latin typeface="Calibri"/>
                <a:cs typeface="Calibri"/>
              </a:rPr>
              <a:t> </a:t>
            </a:r>
            <a:r>
              <a:rPr sz="1150" b="1" spc="65" dirty="0">
                <a:solidFill>
                  <a:srgbClr val="052F58"/>
                </a:solidFill>
                <a:latin typeface="Calibri"/>
                <a:cs typeface="Calibri"/>
              </a:rPr>
              <a:t>bé</a:t>
            </a:r>
            <a:r>
              <a:rPr sz="1150" b="1" spc="290" dirty="0">
                <a:solidFill>
                  <a:srgbClr val="052F58"/>
                </a:solidFill>
                <a:latin typeface="Calibri"/>
                <a:cs typeface="Calibri"/>
              </a:rPr>
              <a:t> </a:t>
            </a:r>
            <a:r>
              <a:rPr sz="1150" b="1" spc="40" dirty="0">
                <a:solidFill>
                  <a:srgbClr val="052F58"/>
                </a:solidFill>
                <a:latin typeface="Calibri"/>
                <a:cs typeface="Calibri"/>
              </a:rPr>
              <a:t>dễ </a:t>
            </a:r>
            <a:r>
              <a:rPr sz="1150" b="1" spc="95" dirty="0">
                <a:solidFill>
                  <a:srgbClr val="052F58"/>
                </a:solidFill>
                <a:latin typeface="Calibri"/>
                <a:cs typeface="Calibri"/>
              </a:rPr>
              <a:t>dùng</a:t>
            </a:r>
            <a:r>
              <a:rPr sz="1150" b="1" spc="370" dirty="0">
                <a:solidFill>
                  <a:srgbClr val="052F58"/>
                </a:solidFill>
                <a:latin typeface="Calibri"/>
                <a:cs typeface="Calibri"/>
              </a:rPr>
              <a:t> </a:t>
            </a:r>
            <a:r>
              <a:rPr sz="1150" b="1" dirty="0">
                <a:solidFill>
                  <a:srgbClr val="052F58"/>
                </a:solidFill>
                <a:latin typeface="Calibri"/>
                <a:cs typeface="Calibri"/>
              </a:rPr>
              <a:t>hơn</a:t>
            </a:r>
            <a:r>
              <a:rPr sz="1150" b="1" spc="370" dirty="0">
                <a:solidFill>
                  <a:srgbClr val="052F58"/>
                </a:solidFill>
                <a:latin typeface="Calibri"/>
                <a:cs typeface="Calibri"/>
              </a:rPr>
              <a:t> </a:t>
            </a:r>
            <a:r>
              <a:rPr sz="1150" b="1" spc="55" dirty="0">
                <a:solidFill>
                  <a:srgbClr val="052F58"/>
                </a:solidFill>
                <a:latin typeface="Calibri"/>
                <a:cs typeface="Calibri"/>
              </a:rPr>
              <a:t>nếu</a:t>
            </a:r>
            <a:r>
              <a:rPr sz="1150" b="1" spc="370" dirty="0">
                <a:solidFill>
                  <a:srgbClr val="052F58"/>
                </a:solidFill>
                <a:latin typeface="Calibri"/>
                <a:cs typeface="Calibri"/>
              </a:rPr>
              <a:t> </a:t>
            </a:r>
            <a:r>
              <a:rPr sz="1150" b="1" spc="65" dirty="0">
                <a:solidFill>
                  <a:srgbClr val="052F58"/>
                </a:solidFill>
                <a:latin typeface="Calibri"/>
                <a:cs typeface="Calibri"/>
              </a:rPr>
              <a:t>không quen</a:t>
            </a:r>
            <a:r>
              <a:rPr sz="1150" b="1" spc="100" dirty="0">
                <a:solidFill>
                  <a:srgbClr val="052F58"/>
                </a:solidFill>
                <a:latin typeface="Calibri"/>
                <a:cs typeface="Calibri"/>
              </a:rPr>
              <a:t> </a:t>
            </a:r>
            <a:r>
              <a:rPr sz="1150" b="1" spc="85" dirty="0">
                <a:solidFill>
                  <a:srgbClr val="052F58"/>
                </a:solidFill>
                <a:latin typeface="Calibri"/>
                <a:cs typeface="Calibri"/>
              </a:rPr>
              <a:t>uống</a:t>
            </a:r>
            <a:r>
              <a:rPr sz="1150" b="1" spc="105" dirty="0">
                <a:solidFill>
                  <a:srgbClr val="052F58"/>
                </a:solidFill>
                <a:latin typeface="Calibri"/>
                <a:cs typeface="Calibri"/>
              </a:rPr>
              <a:t> </a:t>
            </a:r>
            <a:r>
              <a:rPr sz="1150" b="1" dirty="0">
                <a:solidFill>
                  <a:srgbClr val="052F58"/>
                </a:solidFill>
                <a:latin typeface="Calibri"/>
                <a:cs typeface="Calibri"/>
              </a:rPr>
              <a:t>trực</a:t>
            </a:r>
            <a:r>
              <a:rPr sz="1150" b="1" spc="100" dirty="0">
                <a:solidFill>
                  <a:srgbClr val="052F58"/>
                </a:solidFill>
                <a:latin typeface="Calibri"/>
                <a:cs typeface="Calibri"/>
              </a:rPr>
              <a:t> </a:t>
            </a:r>
            <a:r>
              <a:rPr sz="1150" b="1" spc="-20" dirty="0">
                <a:solidFill>
                  <a:srgbClr val="052F58"/>
                </a:solidFill>
                <a:latin typeface="Calibri"/>
                <a:cs typeface="Calibri"/>
              </a:rPr>
              <a:t>tiếp.</a:t>
            </a:r>
            <a:endParaRPr sz="1150">
              <a:latin typeface="Calibri"/>
              <a:cs typeface="Calibri"/>
            </a:endParaRPr>
          </a:p>
          <a:p>
            <a:pPr marL="12700">
              <a:lnSpc>
                <a:spcPct val="100000"/>
              </a:lnSpc>
              <a:spcBef>
                <a:spcPts val="765"/>
              </a:spcBef>
            </a:pPr>
            <a:r>
              <a:rPr sz="1150" b="1" spc="50" dirty="0">
                <a:solidFill>
                  <a:srgbClr val="E32F2B"/>
                </a:solidFill>
                <a:latin typeface="Calibri"/>
                <a:cs typeface="Calibri"/>
              </a:rPr>
              <a:t>*LƯU</a:t>
            </a:r>
            <a:r>
              <a:rPr sz="1150" b="1" spc="75" dirty="0">
                <a:solidFill>
                  <a:srgbClr val="E32F2B"/>
                </a:solidFill>
                <a:latin typeface="Calibri"/>
                <a:cs typeface="Calibri"/>
              </a:rPr>
              <a:t> </a:t>
            </a:r>
            <a:r>
              <a:rPr sz="1150" b="1" spc="50" dirty="0">
                <a:solidFill>
                  <a:srgbClr val="E32F2B"/>
                </a:solidFill>
                <a:latin typeface="Calibri"/>
                <a:cs typeface="Calibri"/>
              </a:rPr>
              <a:t>Ý:</a:t>
            </a:r>
            <a:endParaRPr sz="1150">
              <a:latin typeface="Calibri"/>
              <a:cs typeface="Calibri"/>
            </a:endParaRPr>
          </a:p>
        </p:txBody>
      </p:sp>
      <p:sp>
        <p:nvSpPr>
          <p:cNvPr id="42" name="object 42"/>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14"/>
              </a:rPr>
              <a:t>www.csc-</a:t>
            </a:r>
            <a:r>
              <a:rPr sz="1050" spc="105" dirty="0">
                <a:solidFill>
                  <a:srgbClr val="184E94"/>
                </a:solidFill>
                <a:latin typeface="Arial"/>
                <a:cs typeface="Arial"/>
                <a:hlinkClick r:id="rId14"/>
              </a:rPr>
              <a:t>vietnam.vn</a:t>
            </a:r>
            <a:endParaRPr sz="1050">
              <a:latin typeface="Arial"/>
              <a:cs typeface="Arial"/>
            </a:endParaRPr>
          </a:p>
        </p:txBody>
      </p:sp>
      <p:sp>
        <p:nvSpPr>
          <p:cNvPr id="43" name="object 43"/>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17/20</a:t>
            </a:r>
          </a:p>
        </p:txBody>
      </p:sp>
      <p:sp>
        <p:nvSpPr>
          <p:cNvPr id="41" name="object 41"/>
          <p:cNvSpPr txBox="1"/>
          <p:nvPr/>
        </p:nvSpPr>
        <p:spPr>
          <a:xfrm>
            <a:off x="422707" y="9864825"/>
            <a:ext cx="6600825" cy="426084"/>
          </a:xfrm>
          <a:prstGeom prst="rect">
            <a:avLst/>
          </a:prstGeom>
        </p:spPr>
        <p:txBody>
          <a:bodyPr vert="horz" wrap="square" lIns="0" tIns="12700" rIns="0" bIns="0" rtlCol="0">
            <a:spAutoFit/>
          </a:bodyPr>
          <a:lstStyle/>
          <a:p>
            <a:pPr marL="12700" marR="5080">
              <a:lnSpc>
                <a:spcPct val="114199"/>
              </a:lnSpc>
              <a:spcBef>
                <a:spcPts val="100"/>
              </a:spcBef>
            </a:pPr>
            <a:r>
              <a:rPr sz="1150" b="1" spc="70" dirty="0">
                <a:solidFill>
                  <a:srgbClr val="052F58"/>
                </a:solidFill>
                <a:latin typeface="Calibri"/>
                <a:cs typeface="Calibri"/>
              </a:rPr>
              <a:t>Trẻ</a:t>
            </a:r>
            <a:r>
              <a:rPr sz="1150" b="1" spc="105" dirty="0">
                <a:solidFill>
                  <a:srgbClr val="052F58"/>
                </a:solidFill>
                <a:latin typeface="Calibri"/>
                <a:cs typeface="Calibri"/>
              </a:rPr>
              <a:t> </a:t>
            </a:r>
            <a:r>
              <a:rPr sz="1150" b="1" dirty="0">
                <a:solidFill>
                  <a:srgbClr val="052F58"/>
                </a:solidFill>
                <a:latin typeface="Calibri"/>
                <a:cs typeface="Calibri"/>
              </a:rPr>
              <a:t>em,</a:t>
            </a:r>
            <a:r>
              <a:rPr sz="1150" b="1" spc="110" dirty="0">
                <a:solidFill>
                  <a:srgbClr val="052F58"/>
                </a:solidFill>
                <a:latin typeface="Calibri"/>
                <a:cs typeface="Calibri"/>
              </a:rPr>
              <a:t> </a:t>
            </a:r>
            <a:r>
              <a:rPr sz="1150" b="1" spc="70" dirty="0">
                <a:solidFill>
                  <a:srgbClr val="052F58"/>
                </a:solidFill>
                <a:latin typeface="Calibri"/>
                <a:cs typeface="Calibri"/>
              </a:rPr>
              <a:t>phụ</a:t>
            </a:r>
            <a:r>
              <a:rPr sz="1150" b="1" spc="105" dirty="0">
                <a:solidFill>
                  <a:srgbClr val="052F58"/>
                </a:solidFill>
                <a:latin typeface="Calibri"/>
                <a:cs typeface="Calibri"/>
              </a:rPr>
              <a:t> </a:t>
            </a:r>
            <a:r>
              <a:rPr sz="1150" b="1" dirty="0">
                <a:solidFill>
                  <a:srgbClr val="052F58"/>
                </a:solidFill>
                <a:latin typeface="Calibri"/>
                <a:cs typeface="Calibri"/>
              </a:rPr>
              <a:t>nữ</a:t>
            </a:r>
            <a:r>
              <a:rPr sz="1150" b="1" spc="110" dirty="0">
                <a:solidFill>
                  <a:srgbClr val="052F58"/>
                </a:solidFill>
                <a:latin typeface="Calibri"/>
                <a:cs typeface="Calibri"/>
              </a:rPr>
              <a:t> </a:t>
            </a:r>
            <a:r>
              <a:rPr sz="1150" b="1" spc="114" dirty="0">
                <a:solidFill>
                  <a:srgbClr val="052F58"/>
                </a:solidFill>
                <a:latin typeface="Calibri"/>
                <a:cs typeface="Calibri"/>
              </a:rPr>
              <a:t>mang</a:t>
            </a:r>
            <a:r>
              <a:rPr sz="1150" b="1" spc="105" dirty="0">
                <a:solidFill>
                  <a:srgbClr val="052F58"/>
                </a:solidFill>
                <a:latin typeface="Calibri"/>
                <a:cs typeface="Calibri"/>
              </a:rPr>
              <a:t> </a:t>
            </a:r>
            <a:r>
              <a:rPr sz="1150" b="1" spc="60" dirty="0">
                <a:solidFill>
                  <a:srgbClr val="052F58"/>
                </a:solidFill>
                <a:latin typeface="Calibri"/>
                <a:cs typeface="Calibri"/>
              </a:rPr>
              <a:t>thai</a:t>
            </a:r>
            <a:r>
              <a:rPr sz="1150" b="1" spc="110" dirty="0">
                <a:solidFill>
                  <a:srgbClr val="052F58"/>
                </a:solidFill>
                <a:latin typeface="Calibri"/>
                <a:cs typeface="Calibri"/>
              </a:rPr>
              <a:t> </a:t>
            </a:r>
            <a:r>
              <a:rPr sz="1150" b="1" spc="105" dirty="0">
                <a:solidFill>
                  <a:srgbClr val="052F58"/>
                </a:solidFill>
                <a:latin typeface="Calibri"/>
                <a:cs typeface="Calibri"/>
              </a:rPr>
              <a:t>và các</a:t>
            </a:r>
            <a:r>
              <a:rPr sz="1150" b="1" spc="110" dirty="0">
                <a:solidFill>
                  <a:srgbClr val="052F58"/>
                </a:solidFill>
                <a:latin typeface="Calibri"/>
                <a:cs typeface="Calibri"/>
              </a:rPr>
              <a:t> </a:t>
            </a:r>
            <a:r>
              <a:rPr sz="1150" b="1" dirty="0">
                <a:solidFill>
                  <a:srgbClr val="052F58"/>
                </a:solidFill>
                <a:latin typeface="Calibri"/>
                <a:cs typeface="Calibri"/>
              </a:rPr>
              <a:t>đối</a:t>
            </a:r>
            <a:r>
              <a:rPr sz="1150" b="1" spc="105" dirty="0">
                <a:solidFill>
                  <a:srgbClr val="052F58"/>
                </a:solidFill>
                <a:latin typeface="Calibri"/>
                <a:cs typeface="Calibri"/>
              </a:rPr>
              <a:t> </a:t>
            </a:r>
            <a:r>
              <a:rPr sz="1150" b="1" dirty="0">
                <a:solidFill>
                  <a:srgbClr val="052F58"/>
                </a:solidFill>
                <a:latin typeface="Calibri"/>
                <a:cs typeface="Calibri"/>
              </a:rPr>
              <a:t>tượng</a:t>
            </a:r>
            <a:r>
              <a:rPr sz="1150" b="1" spc="110" dirty="0">
                <a:solidFill>
                  <a:srgbClr val="052F58"/>
                </a:solidFill>
                <a:latin typeface="Calibri"/>
                <a:cs typeface="Calibri"/>
              </a:rPr>
              <a:t> </a:t>
            </a:r>
            <a:r>
              <a:rPr sz="1150" b="1" spc="105" dirty="0">
                <a:solidFill>
                  <a:srgbClr val="052F58"/>
                </a:solidFill>
                <a:latin typeface="Calibri"/>
                <a:cs typeface="Calibri"/>
              </a:rPr>
              <a:t>đang </a:t>
            </a:r>
            <a:r>
              <a:rPr sz="1150" b="1" dirty="0">
                <a:solidFill>
                  <a:srgbClr val="052F58"/>
                </a:solidFill>
                <a:latin typeface="Calibri"/>
                <a:cs typeface="Calibri"/>
              </a:rPr>
              <a:t>điều</a:t>
            </a:r>
            <a:r>
              <a:rPr sz="1150" b="1" spc="110" dirty="0">
                <a:solidFill>
                  <a:srgbClr val="052F58"/>
                </a:solidFill>
                <a:latin typeface="Calibri"/>
                <a:cs typeface="Calibri"/>
              </a:rPr>
              <a:t> </a:t>
            </a:r>
            <a:r>
              <a:rPr sz="1150" b="1" dirty="0">
                <a:solidFill>
                  <a:srgbClr val="052F58"/>
                </a:solidFill>
                <a:latin typeface="Calibri"/>
                <a:cs typeface="Calibri"/>
              </a:rPr>
              <a:t>trị</a:t>
            </a:r>
            <a:r>
              <a:rPr sz="1150" b="1" spc="105" dirty="0">
                <a:solidFill>
                  <a:srgbClr val="052F58"/>
                </a:solidFill>
                <a:latin typeface="Calibri"/>
                <a:cs typeface="Calibri"/>
              </a:rPr>
              <a:t> </a:t>
            </a:r>
            <a:r>
              <a:rPr sz="1150" b="1" spc="65" dirty="0">
                <a:solidFill>
                  <a:srgbClr val="052F58"/>
                </a:solidFill>
                <a:latin typeface="Calibri"/>
                <a:cs typeface="Calibri"/>
              </a:rPr>
              <a:t>bệnh</a:t>
            </a:r>
            <a:r>
              <a:rPr sz="1150" b="1" spc="110" dirty="0">
                <a:solidFill>
                  <a:srgbClr val="052F58"/>
                </a:solidFill>
                <a:latin typeface="Calibri"/>
                <a:cs typeface="Calibri"/>
              </a:rPr>
              <a:t> </a:t>
            </a:r>
            <a:r>
              <a:rPr sz="1150" b="1" spc="60" dirty="0">
                <a:solidFill>
                  <a:srgbClr val="052F58"/>
                </a:solidFill>
                <a:latin typeface="Calibri"/>
                <a:cs typeface="Calibri"/>
              </a:rPr>
              <a:t>nên</a:t>
            </a:r>
            <a:r>
              <a:rPr sz="1150" b="1" spc="105" dirty="0">
                <a:solidFill>
                  <a:srgbClr val="052F58"/>
                </a:solidFill>
                <a:latin typeface="Calibri"/>
                <a:cs typeface="Calibri"/>
              </a:rPr>
              <a:t> </a:t>
            </a:r>
            <a:r>
              <a:rPr sz="1150" b="1" spc="80" dirty="0">
                <a:solidFill>
                  <a:srgbClr val="052F58"/>
                </a:solidFill>
                <a:latin typeface="Calibri"/>
                <a:cs typeface="Calibri"/>
              </a:rPr>
              <a:t>tham</a:t>
            </a:r>
            <a:r>
              <a:rPr sz="1150" b="1" spc="110" dirty="0">
                <a:solidFill>
                  <a:srgbClr val="052F58"/>
                </a:solidFill>
                <a:latin typeface="Calibri"/>
                <a:cs typeface="Calibri"/>
              </a:rPr>
              <a:t> </a:t>
            </a:r>
            <a:r>
              <a:rPr sz="1150" b="1" spc="85" dirty="0">
                <a:solidFill>
                  <a:srgbClr val="052F58"/>
                </a:solidFill>
                <a:latin typeface="Calibri"/>
                <a:cs typeface="Calibri"/>
              </a:rPr>
              <a:t>khảo</a:t>
            </a:r>
            <a:r>
              <a:rPr sz="1150" b="1" spc="105" dirty="0">
                <a:solidFill>
                  <a:srgbClr val="052F58"/>
                </a:solidFill>
                <a:latin typeface="Calibri"/>
                <a:cs typeface="Calibri"/>
              </a:rPr>
              <a:t> </a:t>
            </a:r>
            <a:r>
              <a:rPr sz="1150" b="1" spc="75" dirty="0">
                <a:solidFill>
                  <a:srgbClr val="052F58"/>
                </a:solidFill>
                <a:latin typeface="Calibri"/>
                <a:cs typeface="Calibri"/>
              </a:rPr>
              <a:t>ý</a:t>
            </a:r>
            <a:r>
              <a:rPr sz="1150" b="1" spc="110" dirty="0">
                <a:solidFill>
                  <a:srgbClr val="052F58"/>
                </a:solidFill>
                <a:latin typeface="Calibri"/>
                <a:cs typeface="Calibri"/>
              </a:rPr>
              <a:t> </a:t>
            </a:r>
            <a:r>
              <a:rPr sz="1150" b="1" spc="50" dirty="0">
                <a:solidFill>
                  <a:srgbClr val="052F58"/>
                </a:solidFill>
                <a:latin typeface="Calibri"/>
                <a:cs typeface="Calibri"/>
              </a:rPr>
              <a:t>kiến</a:t>
            </a:r>
            <a:r>
              <a:rPr sz="1150" b="1" spc="105" dirty="0">
                <a:solidFill>
                  <a:srgbClr val="052F58"/>
                </a:solidFill>
                <a:latin typeface="Calibri"/>
                <a:cs typeface="Calibri"/>
              </a:rPr>
              <a:t> và</a:t>
            </a:r>
            <a:r>
              <a:rPr sz="1150" b="1" spc="110" dirty="0">
                <a:solidFill>
                  <a:srgbClr val="052F58"/>
                </a:solidFill>
                <a:latin typeface="Calibri"/>
                <a:cs typeface="Calibri"/>
              </a:rPr>
              <a:t> </a:t>
            </a:r>
            <a:r>
              <a:rPr sz="1150" b="1" dirty="0">
                <a:solidFill>
                  <a:srgbClr val="052F58"/>
                </a:solidFill>
                <a:latin typeface="Calibri"/>
                <a:cs typeface="Calibri"/>
              </a:rPr>
              <a:t>tư</a:t>
            </a:r>
            <a:r>
              <a:rPr sz="1150" b="1" spc="105" dirty="0">
                <a:solidFill>
                  <a:srgbClr val="052F58"/>
                </a:solidFill>
                <a:latin typeface="Calibri"/>
                <a:cs typeface="Calibri"/>
              </a:rPr>
              <a:t> </a:t>
            </a:r>
            <a:r>
              <a:rPr sz="1150" b="1" spc="65" dirty="0">
                <a:solidFill>
                  <a:srgbClr val="052F58"/>
                </a:solidFill>
                <a:latin typeface="Calibri"/>
                <a:cs typeface="Calibri"/>
              </a:rPr>
              <a:t>vấn </a:t>
            </a:r>
            <a:r>
              <a:rPr sz="1150" b="1" dirty="0">
                <a:solidFill>
                  <a:srgbClr val="052F58"/>
                </a:solidFill>
                <a:latin typeface="Calibri"/>
                <a:cs typeface="Calibri"/>
              </a:rPr>
              <a:t>liều</a:t>
            </a:r>
            <a:r>
              <a:rPr sz="1150" b="1" spc="105" dirty="0">
                <a:solidFill>
                  <a:srgbClr val="052F58"/>
                </a:solidFill>
                <a:latin typeface="Calibri"/>
                <a:cs typeface="Calibri"/>
              </a:rPr>
              <a:t> </a:t>
            </a:r>
            <a:r>
              <a:rPr sz="1150" b="1" dirty="0">
                <a:solidFill>
                  <a:srgbClr val="052F58"/>
                </a:solidFill>
                <a:latin typeface="Calibri"/>
                <a:cs typeface="Calibri"/>
              </a:rPr>
              <a:t>lượng</a:t>
            </a:r>
            <a:r>
              <a:rPr sz="1150" b="1" spc="110" dirty="0">
                <a:solidFill>
                  <a:srgbClr val="052F58"/>
                </a:solidFill>
                <a:latin typeface="Calibri"/>
                <a:cs typeface="Calibri"/>
              </a:rPr>
              <a:t> </a:t>
            </a:r>
            <a:r>
              <a:rPr sz="1150" b="1" dirty="0">
                <a:solidFill>
                  <a:srgbClr val="052F58"/>
                </a:solidFill>
                <a:latin typeface="Calibri"/>
                <a:cs typeface="Calibri"/>
              </a:rPr>
              <a:t>từ</a:t>
            </a:r>
            <a:r>
              <a:rPr sz="1150" b="1" spc="110" dirty="0">
                <a:solidFill>
                  <a:srgbClr val="052F58"/>
                </a:solidFill>
                <a:latin typeface="Calibri"/>
                <a:cs typeface="Calibri"/>
              </a:rPr>
              <a:t> </a:t>
            </a:r>
            <a:r>
              <a:rPr sz="1150" b="1" spc="80" dirty="0">
                <a:solidFill>
                  <a:srgbClr val="052F58"/>
                </a:solidFill>
                <a:latin typeface="Calibri"/>
                <a:cs typeface="Calibri"/>
              </a:rPr>
              <a:t>Chuyên</a:t>
            </a:r>
            <a:r>
              <a:rPr sz="1150" b="1" spc="110" dirty="0">
                <a:solidFill>
                  <a:srgbClr val="052F58"/>
                </a:solidFill>
                <a:latin typeface="Calibri"/>
                <a:cs typeface="Calibri"/>
              </a:rPr>
              <a:t> </a:t>
            </a:r>
            <a:r>
              <a:rPr sz="1150" b="1" spc="105" dirty="0">
                <a:solidFill>
                  <a:srgbClr val="052F58"/>
                </a:solidFill>
                <a:latin typeface="Calibri"/>
                <a:cs typeface="Calibri"/>
              </a:rPr>
              <a:t>gia</a:t>
            </a:r>
            <a:r>
              <a:rPr sz="1150" b="1" spc="110" dirty="0">
                <a:solidFill>
                  <a:srgbClr val="052F58"/>
                </a:solidFill>
                <a:latin typeface="Calibri"/>
                <a:cs typeface="Calibri"/>
              </a:rPr>
              <a:t> </a:t>
            </a:r>
            <a:r>
              <a:rPr sz="1150" b="1" spc="60" dirty="0">
                <a:solidFill>
                  <a:srgbClr val="052F58"/>
                </a:solidFill>
                <a:latin typeface="Calibri"/>
                <a:cs typeface="Calibri"/>
              </a:rPr>
              <a:t>dinh</a:t>
            </a:r>
            <a:r>
              <a:rPr sz="1150" b="1" spc="105" dirty="0">
                <a:solidFill>
                  <a:srgbClr val="052F58"/>
                </a:solidFill>
                <a:latin typeface="Calibri"/>
                <a:cs typeface="Calibri"/>
              </a:rPr>
              <a:t> </a:t>
            </a:r>
            <a:r>
              <a:rPr sz="1150" b="1" dirty="0">
                <a:solidFill>
                  <a:srgbClr val="052F58"/>
                </a:solidFill>
                <a:latin typeface="Calibri"/>
                <a:cs typeface="Calibri"/>
              </a:rPr>
              <a:t>dưỡng</a:t>
            </a:r>
            <a:r>
              <a:rPr sz="1150" b="1" spc="110" dirty="0">
                <a:solidFill>
                  <a:srgbClr val="052F58"/>
                </a:solidFill>
                <a:latin typeface="Calibri"/>
                <a:cs typeface="Calibri"/>
              </a:rPr>
              <a:t> </a:t>
            </a:r>
            <a:r>
              <a:rPr sz="1150" b="1" spc="105" dirty="0">
                <a:solidFill>
                  <a:srgbClr val="052F58"/>
                </a:solidFill>
                <a:latin typeface="Calibri"/>
                <a:cs typeface="Calibri"/>
              </a:rPr>
              <a:t>và</a:t>
            </a:r>
            <a:r>
              <a:rPr sz="1150" b="1" spc="110" dirty="0">
                <a:solidFill>
                  <a:srgbClr val="052F58"/>
                </a:solidFill>
                <a:latin typeface="Calibri"/>
                <a:cs typeface="Calibri"/>
              </a:rPr>
              <a:t> </a:t>
            </a:r>
            <a:r>
              <a:rPr sz="1150" b="1" spc="125" dirty="0">
                <a:solidFill>
                  <a:srgbClr val="052F58"/>
                </a:solidFill>
                <a:latin typeface="Calibri"/>
                <a:cs typeface="Calibri"/>
              </a:rPr>
              <a:t>Bác</a:t>
            </a:r>
            <a:r>
              <a:rPr sz="1150" b="1" spc="110" dirty="0">
                <a:solidFill>
                  <a:srgbClr val="052F58"/>
                </a:solidFill>
                <a:latin typeface="Calibri"/>
                <a:cs typeface="Calibri"/>
              </a:rPr>
              <a:t> </a:t>
            </a:r>
            <a:r>
              <a:rPr sz="1150" b="1" spc="60" dirty="0">
                <a:solidFill>
                  <a:srgbClr val="052F58"/>
                </a:solidFill>
                <a:latin typeface="Calibri"/>
                <a:cs typeface="Calibri"/>
              </a:rPr>
              <a:t>sĩ</a:t>
            </a:r>
            <a:r>
              <a:rPr sz="1150" b="1" spc="110" dirty="0">
                <a:solidFill>
                  <a:srgbClr val="052F58"/>
                </a:solidFill>
                <a:latin typeface="Calibri"/>
                <a:cs typeface="Calibri"/>
              </a:rPr>
              <a:t> </a:t>
            </a:r>
            <a:r>
              <a:rPr sz="1150" b="1" dirty="0">
                <a:solidFill>
                  <a:srgbClr val="052F58"/>
                </a:solidFill>
                <a:latin typeface="Calibri"/>
                <a:cs typeface="Calibri"/>
              </a:rPr>
              <a:t>trước</a:t>
            </a:r>
            <a:r>
              <a:rPr sz="1150" b="1" spc="110" dirty="0">
                <a:solidFill>
                  <a:srgbClr val="052F58"/>
                </a:solidFill>
                <a:latin typeface="Calibri"/>
                <a:cs typeface="Calibri"/>
              </a:rPr>
              <a:t> </a:t>
            </a:r>
            <a:r>
              <a:rPr sz="1150" b="1" spc="50" dirty="0">
                <a:solidFill>
                  <a:srgbClr val="052F58"/>
                </a:solidFill>
                <a:latin typeface="Calibri"/>
                <a:cs typeface="Calibri"/>
              </a:rPr>
              <a:t>khi</a:t>
            </a:r>
            <a:r>
              <a:rPr sz="1150" b="1" spc="105" dirty="0">
                <a:solidFill>
                  <a:srgbClr val="052F58"/>
                </a:solidFill>
                <a:latin typeface="Calibri"/>
                <a:cs typeface="Calibri"/>
              </a:rPr>
              <a:t> </a:t>
            </a:r>
            <a:r>
              <a:rPr sz="1150" b="1" dirty="0">
                <a:solidFill>
                  <a:srgbClr val="052F58"/>
                </a:solidFill>
                <a:latin typeface="Calibri"/>
                <a:cs typeface="Calibri"/>
              </a:rPr>
              <a:t>sử</a:t>
            </a:r>
            <a:r>
              <a:rPr sz="1150" b="1" spc="110" dirty="0">
                <a:solidFill>
                  <a:srgbClr val="052F58"/>
                </a:solidFill>
                <a:latin typeface="Calibri"/>
                <a:cs typeface="Calibri"/>
              </a:rPr>
              <a:t> </a:t>
            </a:r>
            <a:r>
              <a:rPr sz="1150" b="1" spc="50" dirty="0">
                <a:solidFill>
                  <a:srgbClr val="052F58"/>
                </a:solidFill>
                <a:latin typeface="Calibri"/>
                <a:cs typeface="Calibri"/>
              </a:rPr>
              <a:t>dụng.</a:t>
            </a:r>
            <a:endParaRPr sz="115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B89F17A-FF1E-EC3B-F38B-A06297A05EC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469579A2-7BE3-F6DB-DE94-A654B5BBB816}"/>
              </a:ext>
            </a:extLst>
          </p:cNvPr>
          <p:cNvGrpSpPr/>
          <p:nvPr/>
        </p:nvGrpSpPr>
        <p:grpSpPr>
          <a:xfrm>
            <a:off x="0" y="0"/>
            <a:ext cx="7562850" cy="10696575"/>
            <a:chOff x="0" y="0"/>
            <a:chExt cx="7562850" cy="10696575"/>
          </a:xfrm>
        </p:grpSpPr>
        <p:pic>
          <p:nvPicPr>
            <p:cNvPr id="3" name="object 3">
              <a:extLst>
                <a:ext uri="{FF2B5EF4-FFF2-40B4-BE49-F238E27FC236}">
                  <a16:creationId xmlns:a16="http://schemas.microsoft.com/office/drawing/2014/main" id="{A20A37E4-CFF1-6A33-8B18-A143C5D36EDC}"/>
                </a:ext>
              </a:extLst>
            </p:cNvPr>
            <p:cNvPicPr/>
            <p:nvPr/>
          </p:nvPicPr>
          <p:blipFill>
            <a:blip r:embed="rId2" cstate="print"/>
            <a:stretch>
              <a:fillRect/>
            </a:stretch>
          </p:blipFill>
          <p:spPr>
            <a:xfrm>
              <a:off x="0" y="0"/>
              <a:ext cx="7562849" cy="10696574"/>
            </a:xfrm>
            <a:prstGeom prst="rect">
              <a:avLst/>
            </a:prstGeom>
          </p:spPr>
        </p:pic>
        <p:pic>
          <p:nvPicPr>
            <p:cNvPr id="4" name="object 4">
              <a:extLst>
                <a:ext uri="{FF2B5EF4-FFF2-40B4-BE49-F238E27FC236}">
                  <a16:creationId xmlns:a16="http://schemas.microsoft.com/office/drawing/2014/main" id="{7B711410-F230-3E75-B97F-C768272CB00D}"/>
                </a:ext>
              </a:extLst>
            </p:cNvPr>
            <p:cNvPicPr/>
            <p:nvPr/>
          </p:nvPicPr>
          <p:blipFill>
            <a:blip r:embed="rId3" cstate="print"/>
            <a:stretch>
              <a:fillRect/>
            </a:stretch>
          </p:blipFill>
          <p:spPr>
            <a:xfrm>
              <a:off x="0" y="1401722"/>
              <a:ext cx="5045990" cy="8073345"/>
            </a:xfrm>
            <a:prstGeom prst="rect">
              <a:avLst/>
            </a:prstGeom>
          </p:spPr>
        </p:pic>
        <p:pic>
          <p:nvPicPr>
            <p:cNvPr id="5" name="object 5">
              <a:extLst>
                <a:ext uri="{FF2B5EF4-FFF2-40B4-BE49-F238E27FC236}">
                  <a16:creationId xmlns:a16="http://schemas.microsoft.com/office/drawing/2014/main" id="{BAFF10CC-CBC7-F4D7-299A-72E980B816CB}"/>
                </a:ext>
              </a:extLst>
            </p:cNvPr>
            <p:cNvPicPr/>
            <p:nvPr/>
          </p:nvPicPr>
          <p:blipFill>
            <a:blip r:embed="rId4" cstate="print"/>
            <a:stretch>
              <a:fillRect/>
            </a:stretch>
          </p:blipFill>
          <p:spPr>
            <a:xfrm>
              <a:off x="0" y="5631233"/>
              <a:ext cx="7562849" cy="5065341"/>
            </a:xfrm>
            <a:prstGeom prst="rect">
              <a:avLst/>
            </a:prstGeom>
          </p:spPr>
        </p:pic>
        <p:pic>
          <p:nvPicPr>
            <p:cNvPr id="6" name="object 6">
              <a:extLst>
                <a:ext uri="{FF2B5EF4-FFF2-40B4-BE49-F238E27FC236}">
                  <a16:creationId xmlns:a16="http://schemas.microsoft.com/office/drawing/2014/main" id="{4AD36A5F-931B-EC46-1A55-784E65644D94}"/>
                </a:ext>
              </a:extLst>
            </p:cNvPr>
            <p:cNvPicPr/>
            <p:nvPr/>
          </p:nvPicPr>
          <p:blipFill>
            <a:blip r:embed="rId5" cstate="print"/>
            <a:stretch>
              <a:fillRect/>
            </a:stretch>
          </p:blipFill>
          <p:spPr>
            <a:xfrm>
              <a:off x="0" y="6696071"/>
              <a:ext cx="3406919" cy="2253243"/>
            </a:xfrm>
            <a:prstGeom prst="rect">
              <a:avLst/>
            </a:prstGeom>
          </p:spPr>
        </p:pic>
        <p:pic>
          <p:nvPicPr>
            <p:cNvPr id="7" name="object 7">
              <a:extLst>
                <a:ext uri="{FF2B5EF4-FFF2-40B4-BE49-F238E27FC236}">
                  <a16:creationId xmlns:a16="http://schemas.microsoft.com/office/drawing/2014/main" id="{5F0E65FE-7D7E-E787-84BA-0F4BD8BA5BE3}"/>
                </a:ext>
              </a:extLst>
            </p:cNvPr>
            <p:cNvPicPr/>
            <p:nvPr/>
          </p:nvPicPr>
          <p:blipFill>
            <a:blip r:embed="rId6" cstate="print"/>
            <a:stretch>
              <a:fillRect/>
            </a:stretch>
          </p:blipFill>
          <p:spPr>
            <a:xfrm>
              <a:off x="0" y="4644115"/>
              <a:ext cx="1711536" cy="4002007"/>
            </a:xfrm>
            <a:prstGeom prst="rect">
              <a:avLst/>
            </a:prstGeom>
          </p:spPr>
        </p:pic>
        <p:pic>
          <p:nvPicPr>
            <p:cNvPr id="8" name="object 8">
              <a:extLst>
                <a:ext uri="{FF2B5EF4-FFF2-40B4-BE49-F238E27FC236}">
                  <a16:creationId xmlns:a16="http://schemas.microsoft.com/office/drawing/2014/main" id="{7261DCC7-A78F-8890-6EB3-124386E8B5D4}"/>
                </a:ext>
              </a:extLst>
            </p:cNvPr>
            <p:cNvPicPr/>
            <p:nvPr/>
          </p:nvPicPr>
          <p:blipFill>
            <a:blip r:embed="rId7" cstate="print"/>
            <a:stretch>
              <a:fillRect/>
            </a:stretch>
          </p:blipFill>
          <p:spPr>
            <a:xfrm>
              <a:off x="0" y="4644115"/>
              <a:ext cx="1744799" cy="4002007"/>
            </a:xfrm>
            <a:prstGeom prst="rect">
              <a:avLst/>
            </a:prstGeom>
          </p:spPr>
        </p:pic>
        <p:pic>
          <p:nvPicPr>
            <p:cNvPr id="9" name="object 9">
              <a:extLst>
                <a:ext uri="{FF2B5EF4-FFF2-40B4-BE49-F238E27FC236}">
                  <a16:creationId xmlns:a16="http://schemas.microsoft.com/office/drawing/2014/main" id="{AE85D97C-A7E1-07F5-8EDC-AEFC32EBAA2D}"/>
                </a:ext>
              </a:extLst>
            </p:cNvPr>
            <p:cNvPicPr/>
            <p:nvPr/>
          </p:nvPicPr>
          <p:blipFill>
            <a:blip r:embed="rId8" cstate="print"/>
            <a:stretch>
              <a:fillRect/>
            </a:stretch>
          </p:blipFill>
          <p:spPr>
            <a:xfrm>
              <a:off x="2541353" y="910581"/>
              <a:ext cx="5021495" cy="6784355"/>
            </a:xfrm>
            <a:prstGeom prst="rect">
              <a:avLst/>
            </a:prstGeom>
          </p:spPr>
        </p:pic>
        <p:pic>
          <p:nvPicPr>
            <p:cNvPr id="10" name="object 10">
              <a:extLst>
                <a:ext uri="{FF2B5EF4-FFF2-40B4-BE49-F238E27FC236}">
                  <a16:creationId xmlns:a16="http://schemas.microsoft.com/office/drawing/2014/main" id="{85569BE8-713C-AD63-19C4-BD166A371AA3}"/>
                </a:ext>
              </a:extLst>
            </p:cNvPr>
            <p:cNvPicPr/>
            <p:nvPr/>
          </p:nvPicPr>
          <p:blipFill>
            <a:blip r:embed="rId9" cstate="print"/>
            <a:stretch>
              <a:fillRect/>
            </a:stretch>
          </p:blipFill>
          <p:spPr>
            <a:xfrm>
              <a:off x="3046644" y="6984503"/>
              <a:ext cx="2775014" cy="3712070"/>
            </a:xfrm>
            <a:prstGeom prst="rect">
              <a:avLst/>
            </a:prstGeom>
          </p:spPr>
        </p:pic>
        <p:pic>
          <p:nvPicPr>
            <p:cNvPr id="11" name="object 11">
              <a:extLst>
                <a:ext uri="{FF2B5EF4-FFF2-40B4-BE49-F238E27FC236}">
                  <a16:creationId xmlns:a16="http://schemas.microsoft.com/office/drawing/2014/main" id="{8A84A0B8-F5AD-CA70-4147-422D589E8782}"/>
                </a:ext>
              </a:extLst>
            </p:cNvPr>
            <p:cNvPicPr/>
            <p:nvPr/>
          </p:nvPicPr>
          <p:blipFill>
            <a:blip r:embed="rId10" cstate="print"/>
            <a:stretch>
              <a:fillRect/>
            </a:stretch>
          </p:blipFill>
          <p:spPr>
            <a:xfrm>
              <a:off x="0" y="2910909"/>
              <a:ext cx="4023646" cy="4935809"/>
            </a:xfrm>
            <a:prstGeom prst="rect">
              <a:avLst/>
            </a:prstGeom>
          </p:spPr>
        </p:pic>
        <p:pic>
          <p:nvPicPr>
            <p:cNvPr id="12" name="object 12">
              <a:extLst>
                <a:ext uri="{FF2B5EF4-FFF2-40B4-BE49-F238E27FC236}">
                  <a16:creationId xmlns:a16="http://schemas.microsoft.com/office/drawing/2014/main" id="{3DF32F24-03EB-E5BD-E85A-8ED5A70A5828}"/>
                </a:ext>
              </a:extLst>
            </p:cNvPr>
            <p:cNvPicPr/>
            <p:nvPr/>
          </p:nvPicPr>
          <p:blipFill>
            <a:blip r:embed="rId11" cstate="print"/>
            <a:stretch>
              <a:fillRect/>
            </a:stretch>
          </p:blipFill>
          <p:spPr>
            <a:xfrm>
              <a:off x="3357565" y="7074055"/>
              <a:ext cx="2438427" cy="2749143"/>
            </a:xfrm>
            <a:prstGeom prst="rect">
              <a:avLst/>
            </a:prstGeom>
          </p:spPr>
        </p:pic>
        <p:pic>
          <p:nvPicPr>
            <p:cNvPr id="13" name="object 13">
              <a:extLst>
                <a:ext uri="{FF2B5EF4-FFF2-40B4-BE49-F238E27FC236}">
                  <a16:creationId xmlns:a16="http://schemas.microsoft.com/office/drawing/2014/main" id="{24B322E5-2BE6-A949-247A-D6B9802F0BC4}"/>
                </a:ext>
              </a:extLst>
            </p:cNvPr>
            <p:cNvPicPr/>
            <p:nvPr/>
          </p:nvPicPr>
          <p:blipFill>
            <a:blip r:embed="rId12" cstate="print"/>
            <a:stretch>
              <a:fillRect/>
            </a:stretch>
          </p:blipFill>
          <p:spPr>
            <a:xfrm>
              <a:off x="0" y="3143138"/>
              <a:ext cx="7278408" cy="3411234"/>
            </a:xfrm>
            <a:prstGeom prst="rect">
              <a:avLst/>
            </a:prstGeom>
          </p:spPr>
        </p:pic>
        <p:pic>
          <p:nvPicPr>
            <p:cNvPr id="14" name="object 14">
              <a:extLst>
                <a:ext uri="{FF2B5EF4-FFF2-40B4-BE49-F238E27FC236}">
                  <a16:creationId xmlns:a16="http://schemas.microsoft.com/office/drawing/2014/main" id="{CADE270E-4A42-8270-B714-47BB15463E76}"/>
                </a:ext>
              </a:extLst>
            </p:cNvPr>
            <p:cNvPicPr/>
            <p:nvPr/>
          </p:nvPicPr>
          <p:blipFill>
            <a:blip r:embed="rId13" cstate="print"/>
            <a:stretch>
              <a:fillRect/>
            </a:stretch>
          </p:blipFill>
          <p:spPr>
            <a:xfrm>
              <a:off x="0" y="1441418"/>
              <a:ext cx="4590172" cy="6454546"/>
            </a:xfrm>
            <a:prstGeom prst="rect">
              <a:avLst/>
            </a:prstGeom>
          </p:spPr>
        </p:pic>
        <p:pic>
          <p:nvPicPr>
            <p:cNvPr id="15" name="object 15">
              <a:extLst>
                <a:ext uri="{FF2B5EF4-FFF2-40B4-BE49-F238E27FC236}">
                  <a16:creationId xmlns:a16="http://schemas.microsoft.com/office/drawing/2014/main" id="{6F2DD2D5-DC13-440F-B067-46437775F758}"/>
                </a:ext>
              </a:extLst>
            </p:cNvPr>
            <p:cNvPicPr/>
            <p:nvPr/>
          </p:nvPicPr>
          <p:blipFill>
            <a:blip r:embed="rId14" cstate="print"/>
            <a:stretch>
              <a:fillRect/>
            </a:stretch>
          </p:blipFill>
          <p:spPr>
            <a:xfrm>
              <a:off x="1588902" y="0"/>
              <a:ext cx="5973947" cy="9130572"/>
            </a:xfrm>
            <a:prstGeom prst="rect">
              <a:avLst/>
            </a:prstGeom>
          </p:spPr>
        </p:pic>
        <p:pic>
          <p:nvPicPr>
            <p:cNvPr id="16" name="object 16">
              <a:extLst>
                <a:ext uri="{FF2B5EF4-FFF2-40B4-BE49-F238E27FC236}">
                  <a16:creationId xmlns:a16="http://schemas.microsoft.com/office/drawing/2014/main" id="{8445BC7C-9937-D207-F30D-213833317724}"/>
                </a:ext>
              </a:extLst>
            </p:cNvPr>
            <p:cNvPicPr/>
            <p:nvPr/>
          </p:nvPicPr>
          <p:blipFill>
            <a:blip r:embed="rId15" cstate="print"/>
            <a:stretch>
              <a:fillRect/>
            </a:stretch>
          </p:blipFill>
          <p:spPr>
            <a:xfrm>
              <a:off x="2011038" y="3972047"/>
              <a:ext cx="4815015" cy="5441285"/>
            </a:xfrm>
            <a:prstGeom prst="rect">
              <a:avLst/>
            </a:prstGeom>
          </p:spPr>
        </p:pic>
        <p:pic>
          <p:nvPicPr>
            <p:cNvPr id="17" name="object 17">
              <a:extLst>
                <a:ext uri="{FF2B5EF4-FFF2-40B4-BE49-F238E27FC236}">
                  <a16:creationId xmlns:a16="http://schemas.microsoft.com/office/drawing/2014/main" id="{617DF12E-0A0E-9EBE-9BB3-143C81FA54BA}"/>
                </a:ext>
              </a:extLst>
            </p:cNvPr>
            <p:cNvPicPr/>
            <p:nvPr/>
          </p:nvPicPr>
          <p:blipFill>
            <a:blip r:embed="rId16" cstate="print"/>
            <a:stretch>
              <a:fillRect/>
            </a:stretch>
          </p:blipFill>
          <p:spPr>
            <a:xfrm>
              <a:off x="2410825" y="3759424"/>
              <a:ext cx="5152024" cy="5976972"/>
            </a:xfrm>
            <a:prstGeom prst="rect">
              <a:avLst/>
            </a:prstGeom>
          </p:spPr>
        </p:pic>
        <p:pic>
          <p:nvPicPr>
            <p:cNvPr id="18" name="object 18">
              <a:extLst>
                <a:ext uri="{FF2B5EF4-FFF2-40B4-BE49-F238E27FC236}">
                  <a16:creationId xmlns:a16="http://schemas.microsoft.com/office/drawing/2014/main" id="{FC1F4882-77F5-2A8C-1B52-1B9C023FA751}"/>
                </a:ext>
              </a:extLst>
            </p:cNvPr>
            <p:cNvPicPr/>
            <p:nvPr/>
          </p:nvPicPr>
          <p:blipFill>
            <a:blip r:embed="rId17" cstate="print"/>
            <a:stretch>
              <a:fillRect/>
            </a:stretch>
          </p:blipFill>
          <p:spPr>
            <a:xfrm>
              <a:off x="5363963" y="1574075"/>
              <a:ext cx="2198886" cy="2983927"/>
            </a:xfrm>
            <a:prstGeom prst="rect">
              <a:avLst/>
            </a:prstGeom>
          </p:spPr>
        </p:pic>
        <p:pic>
          <p:nvPicPr>
            <p:cNvPr id="19" name="object 19">
              <a:extLst>
                <a:ext uri="{FF2B5EF4-FFF2-40B4-BE49-F238E27FC236}">
                  <a16:creationId xmlns:a16="http://schemas.microsoft.com/office/drawing/2014/main" id="{5698E60C-7C41-674E-A1D4-750B8E4464F2}"/>
                </a:ext>
              </a:extLst>
            </p:cNvPr>
            <p:cNvPicPr/>
            <p:nvPr/>
          </p:nvPicPr>
          <p:blipFill>
            <a:blip r:embed="rId18" cstate="print"/>
            <a:stretch>
              <a:fillRect/>
            </a:stretch>
          </p:blipFill>
          <p:spPr>
            <a:xfrm>
              <a:off x="3688208" y="7042498"/>
              <a:ext cx="2237862" cy="2107024"/>
            </a:xfrm>
            <a:prstGeom prst="rect">
              <a:avLst/>
            </a:prstGeom>
          </p:spPr>
        </p:pic>
        <p:pic>
          <p:nvPicPr>
            <p:cNvPr id="20" name="object 20">
              <a:extLst>
                <a:ext uri="{FF2B5EF4-FFF2-40B4-BE49-F238E27FC236}">
                  <a16:creationId xmlns:a16="http://schemas.microsoft.com/office/drawing/2014/main" id="{D7E360A4-D34E-1072-0A61-63FF993F6727}"/>
                </a:ext>
              </a:extLst>
            </p:cNvPr>
            <p:cNvPicPr/>
            <p:nvPr/>
          </p:nvPicPr>
          <p:blipFill>
            <a:blip r:embed="rId19" cstate="print"/>
            <a:stretch>
              <a:fillRect/>
            </a:stretch>
          </p:blipFill>
          <p:spPr>
            <a:xfrm>
              <a:off x="202050" y="1804084"/>
              <a:ext cx="3326960" cy="3327914"/>
            </a:xfrm>
            <a:prstGeom prst="rect">
              <a:avLst/>
            </a:prstGeom>
          </p:spPr>
        </p:pic>
        <p:pic>
          <p:nvPicPr>
            <p:cNvPr id="21" name="object 21">
              <a:extLst>
                <a:ext uri="{FF2B5EF4-FFF2-40B4-BE49-F238E27FC236}">
                  <a16:creationId xmlns:a16="http://schemas.microsoft.com/office/drawing/2014/main" id="{B9808165-B131-1CF4-CF48-61A0E7F873DE}"/>
                </a:ext>
              </a:extLst>
            </p:cNvPr>
            <p:cNvPicPr/>
            <p:nvPr/>
          </p:nvPicPr>
          <p:blipFill>
            <a:blip r:embed="rId20" cstate="print"/>
            <a:stretch>
              <a:fillRect/>
            </a:stretch>
          </p:blipFill>
          <p:spPr>
            <a:xfrm>
              <a:off x="3447839" y="9678956"/>
              <a:ext cx="2687477" cy="1017617"/>
            </a:xfrm>
            <a:prstGeom prst="rect">
              <a:avLst/>
            </a:prstGeom>
          </p:spPr>
        </p:pic>
        <p:pic>
          <p:nvPicPr>
            <p:cNvPr id="22" name="object 22">
              <a:extLst>
                <a:ext uri="{FF2B5EF4-FFF2-40B4-BE49-F238E27FC236}">
                  <a16:creationId xmlns:a16="http://schemas.microsoft.com/office/drawing/2014/main" id="{15CDE45D-6210-05C3-6A05-98F43D7A9C84}"/>
                </a:ext>
              </a:extLst>
            </p:cNvPr>
            <p:cNvPicPr/>
            <p:nvPr/>
          </p:nvPicPr>
          <p:blipFill>
            <a:blip r:embed="rId21" cstate="print"/>
            <a:stretch>
              <a:fillRect/>
            </a:stretch>
          </p:blipFill>
          <p:spPr>
            <a:xfrm>
              <a:off x="0" y="7042496"/>
              <a:ext cx="7562849" cy="3654077"/>
            </a:xfrm>
            <a:prstGeom prst="rect">
              <a:avLst/>
            </a:prstGeom>
          </p:spPr>
        </p:pic>
        <p:pic>
          <p:nvPicPr>
            <p:cNvPr id="23" name="object 23">
              <a:extLst>
                <a:ext uri="{FF2B5EF4-FFF2-40B4-BE49-F238E27FC236}">
                  <a16:creationId xmlns:a16="http://schemas.microsoft.com/office/drawing/2014/main" id="{6F760CB1-B4D3-F0F6-CE4A-C0437FCC6D04}"/>
                </a:ext>
              </a:extLst>
            </p:cNvPr>
            <p:cNvPicPr/>
            <p:nvPr/>
          </p:nvPicPr>
          <p:blipFill>
            <a:blip r:embed="rId22" cstate="print"/>
            <a:stretch>
              <a:fillRect/>
            </a:stretch>
          </p:blipFill>
          <p:spPr>
            <a:xfrm>
              <a:off x="0" y="422671"/>
              <a:ext cx="7562849" cy="10273903"/>
            </a:xfrm>
            <a:prstGeom prst="rect">
              <a:avLst/>
            </a:prstGeom>
          </p:spPr>
        </p:pic>
        <p:pic>
          <p:nvPicPr>
            <p:cNvPr id="24" name="object 24">
              <a:extLst>
                <a:ext uri="{FF2B5EF4-FFF2-40B4-BE49-F238E27FC236}">
                  <a16:creationId xmlns:a16="http://schemas.microsoft.com/office/drawing/2014/main" id="{F02B670A-B080-C4F4-1808-B9A8CE9D34E2}"/>
                </a:ext>
              </a:extLst>
            </p:cNvPr>
            <p:cNvPicPr/>
            <p:nvPr/>
          </p:nvPicPr>
          <p:blipFill>
            <a:blip r:embed="rId23" cstate="print"/>
            <a:stretch>
              <a:fillRect/>
            </a:stretch>
          </p:blipFill>
          <p:spPr>
            <a:xfrm>
              <a:off x="0" y="0"/>
              <a:ext cx="7562849" cy="4773730"/>
            </a:xfrm>
            <a:prstGeom prst="rect">
              <a:avLst/>
            </a:prstGeom>
          </p:spPr>
        </p:pic>
        <p:pic>
          <p:nvPicPr>
            <p:cNvPr id="25" name="object 25">
              <a:extLst>
                <a:ext uri="{FF2B5EF4-FFF2-40B4-BE49-F238E27FC236}">
                  <a16:creationId xmlns:a16="http://schemas.microsoft.com/office/drawing/2014/main" id="{73A9409B-7F2D-4BD2-9368-02C6E650BC24}"/>
                </a:ext>
              </a:extLst>
            </p:cNvPr>
            <p:cNvPicPr/>
            <p:nvPr/>
          </p:nvPicPr>
          <p:blipFill>
            <a:blip r:embed="rId24" cstate="print"/>
            <a:stretch>
              <a:fillRect/>
            </a:stretch>
          </p:blipFill>
          <p:spPr>
            <a:xfrm>
              <a:off x="3559593" y="6097992"/>
              <a:ext cx="4003256" cy="4598581"/>
            </a:xfrm>
            <a:prstGeom prst="rect">
              <a:avLst/>
            </a:prstGeom>
          </p:spPr>
        </p:pic>
        <p:pic>
          <p:nvPicPr>
            <p:cNvPr id="26" name="object 26">
              <a:extLst>
                <a:ext uri="{FF2B5EF4-FFF2-40B4-BE49-F238E27FC236}">
                  <a16:creationId xmlns:a16="http://schemas.microsoft.com/office/drawing/2014/main" id="{BAD6E0CF-208F-8009-8EEB-1A91E7939574}"/>
                </a:ext>
              </a:extLst>
            </p:cNvPr>
            <p:cNvPicPr/>
            <p:nvPr/>
          </p:nvPicPr>
          <p:blipFill>
            <a:blip r:embed="rId25" cstate="print"/>
            <a:stretch>
              <a:fillRect/>
            </a:stretch>
          </p:blipFill>
          <p:spPr>
            <a:xfrm>
              <a:off x="106422" y="781681"/>
              <a:ext cx="2896691" cy="990973"/>
            </a:xfrm>
            <a:prstGeom prst="rect">
              <a:avLst/>
            </a:prstGeom>
          </p:spPr>
        </p:pic>
      </p:grpSp>
      <p:sp>
        <p:nvSpPr>
          <p:cNvPr id="27" name="object 27">
            <a:extLst>
              <a:ext uri="{FF2B5EF4-FFF2-40B4-BE49-F238E27FC236}">
                <a16:creationId xmlns:a16="http://schemas.microsoft.com/office/drawing/2014/main" id="{31A18E9E-7676-E31C-7FF1-D15D22E1A11F}"/>
              </a:ext>
            </a:extLst>
          </p:cNvPr>
          <p:cNvSpPr txBox="1"/>
          <p:nvPr/>
        </p:nvSpPr>
        <p:spPr>
          <a:xfrm>
            <a:off x="423193" y="403663"/>
            <a:ext cx="2263775" cy="328295"/>
          </a:xfrm>
          <a:prstGeom prst="rect">
            <a:avLst/>
          </a:prstGeom>
        </p:spPr>
        <p:txBody>
          <a:bodyPr vert="horz" wrap="square" lIns="0" tIns="17145" rIns="0" bIns="0" rtlCol="0">
            <a:spAutoFit/>
          </a:bodyPr>
          <a:lstStyle/>
          <a:p>
            <a:pPr marL="12700">
              <a:lnSpc>
                <a:spcPct val="100000"/>
              </a:lnSpc>
              <a:spcBef>
                <a:spcPts val="135"/>
              </a:spcBef>
            </a:pPr>
            <a:r>
              <a:rPr sz="1950" spc="55" dirty="0">
                <a:solidFill>
                  <a:srgbClr val="FFFFFF"/>
                </a:solidFill>
                <a:latin typeface="Tahoma"/>
                <a:cs typeface="Tahoma"/>
              </a:rPr>
              <a:t>KHOÁNG</a:t>
            </a:r>
            <a:r>
              <a:rPr sz="1950" spc="-85" dirty="0">
                <a:solidFill>
                  <a:srgbClr val="FFFFFF"/>
                </a:solidFill>
                <a:latin typeface="Tahoma"/>
                <a:cs typeface="Tahoma"/>
              </a:rPr>
              <a:t> </a:t>
            </a:r>
            <a:r>
              <a:rPr sz="1950" spc="-75" dirty="0">
                <a:solidFill>
                  <a:srgbClr val="FFFFFF"/>
                </a:solidFill>
                <a:latin typeface="Tahoma"/>
                <a:cs typeface="Tahoma"/>
              </a:rPr>
              <a:t>VI</a:t>
            </a:r>
            <a:r>
              <a:rPr sz="1950" spc="-85" dirty="0">
                <a:solidFill>
                  <a:srgbClr val="FFFFFF"/>
                </a:solidFill>
                <a:latin typeface="Tahoma"/>
                <a:cs typeface="Tahoma"/>
              </a:rPr>
              <a:t> </a:t>
            </a:r>
            <a:r>
              <a:rPr sz="1950" spc="50" dirty="0">
                <a:solidFill>
                  <a:srgbClr val="FFFFFF"/>
                </a:solidFill>
                <a:latin typeface="Tahoma"/>
                <a:cs typeface="Tahoma"/>
              </a:rPr>
              <a:t>LƯỢNG</a:t>
            </a:r>
            <a:endParaRPr sz="1950">
              <a:latin typeface="Tahoma"/>
              <a:cs typeface="Tahoma"/>
            </a:endParaRPr>
          </a:p>
        </p:txBody>
      </p:sp>
      <p:grpSp>
        <p:nvGrpSpPr>
          <p:cNvPr id="28" name="object 28">
            <a:extLst>
              <a:ext uri="{FF2B5EF4-FFF2-40B4-BE49-F238E27FC236}">
                <a16:creationId xmlns:a16="http://schemas.microsoft.com/office/drawing/2014/main" id="{204920E8-DB6E-8198-A4C4-ACE7A7D3E2E5}"/>
              </a:ext>
            </a:extLst>
          </p:cNvPr>
          <p:cNvGrpSpPr/>
          <p:nvPr/>
        </p:nvGrpSpPr>
        <p:grpSpPr>
          <a:xfrm>
            <a:off x="981455" y="1767839"/>
            <a:ext cx="3308985" cy="8412480"/>
            <a:chOff x="981455" y="1767839"/>
            <a:chExt cx="3308985" cy="8412480"/>
          </a:xfrm>
        </p:grpSpPr>
        <p:pic>
          <p:nvPicPr>
            <p:cNvPr id="29" name="object 29">
              <a:extLst>
                <a:ext uri="{FF2B5EF4-FFF2-40B4-BE49-F238E27FC236}">
                  <a16:creationId xmlns:a16="http://schemas.microsoft.com/office/drawing/2014/main" id="{7DF127CC-F2A7-AF50-BDB1-9621D72029F2}"/>
                </a:ext>
              </a:extLst>
            </p:cNvPr>
            <p:cNvPicPr/>
            <p:nvPr/>
          </p:nvPicPr>
          <p:blipFill>
            <a:blip r:embed="rId26" cstate="print"/>
            <a:stretch>
              <a:fillRect/>
            </a:stretch>
          </p:blipFill>
          <p:spPr>
            <a:xfrm>
              <a:off x="3089369" y="3997517"/>
              <a:ext cx="1200602" cy="1057673"/>
            </a:xfrm>
            <a:prstGeom prst="rect">
              <a:avLst/>
            </a:prstGeom>
          </p:spPr>
        </p:pic>
        <p:pic>
          <p:nvPicPr>
            <p:cNvPr id="30" name="object 30">
              <a:extLst>
                <a:ext uri="{FF2B5EF4-FFF2-40B4-BE49-F238E27FC236}">
                  <a16:creationId xmlns:a16="http://schemas.microsoft.com/office/drawing/2014/main" id="{C2EAF6A4-E34E-95E5-74F4-BCFBADC3CDE4}"/>
                </a:ext>
              </a:extLst>
            </p:cNvPr>
            <p:cNvPicPr/>
            <p:nvPr/>
          </p:nvPicPr>
          <p:blipFill>
            <a:blip r:embed="rId27" cstate="print"/>
            <a:stretch>
              <a:fillRect/>
            </a:stretch>
          </p:blipFill>
          <p:spPr>
            <a:xfrm>
              <a:off x="3716422" y="10016852"/>
              <a:ext cx="162970" cy="162969"/>
            </a:xfrm>
            <a:prstGeom prst="rect">
              <a:avLst/>
            </a:prstGeom>
          </p:spPr>
        </p:pic>
        <p:pic>
          <p:nvPicPr>
            <p:cNvPr id="31" name="object 31">
              <a:extLst>
                <a:ext uri="{FF2B5EF4-FFF2-40B4-BE49-F238E27FC236}">
                  <a16:creationId xmlns:a16="http://schemas.microsoft.com/office/drawing/2014/main" id="{AE413F5F-8A90-1963-5EDE-E2B00D54963B}"/>
                </a:ext>
              </a:extLst>
            </p:cNvPr>
            <p:cNvPicPr/>
            <p:nvPr/>
          </p:nvPicPr>
          <p:blipFill>
            <a:blip r:embed="rId28" cstate="print"/>
            <a:stretch>
              <a:fillRect/>
            </a:stretch>
          </p:blipFill>
          <p:spPr>
            <a:xfrm>
              <a:off x="981455" y="1767839"/>
              <a:ext cx="1545335" cy="1447799"/>
            </a:xfrm>
            <a:prstGeom prst="rect">
              <a:avLst/>
            </a:prstGeom>
          </p:spPr>
        </p:pic>
      </p:grpSp>
      <p:sp>
        <p:nvSpPr>
          <p:cNvPr id="32" name="object 32">
            <a:extLst>
              <a:ext uri="{FF2B5EF4-FFF2-40B4-BE49-F238E27FC236}">
                <a16:creationId xmlns:a16="http://schemas.microsoft.com/office/drawing/2014/main" id="{B07C53C5-2115-6BD4-02F8-CC2B5B4A28C4}"/>
              </a:ext>
            </a:extLst>
          </p:cNvPr>
          <p:cNvSpPr txBox="1"/>
          <p:nvPr/>
        </p:nvSpPr>
        <p:spPr>
          <a:xfrm>
            <a:off x="1111877" y="1786485"/>
            <a:ext cx="993140" cy="1433195"/>
          </a:xfrm>
          <a:prstGeom prst="rect">
            <a:avLst/>
          </a:prstGeom>
        </p:spPr>
        <p:txBody>
          <a:bodyPr vert="horz" wrap="square" lIns="0" tIns="17145" rIns="0" bIns="0" rtlCol="0">
            <a:spAutoFit/>
          </a:bodyPr>
          <a:lstStyle/>
          <a:p>
            <a:pPr marL="12700">
              <a:lnSpc>
                <a:spcPct val="100000"/>
              </a:lnSpc>
              <a:spcBef>
                <a:spcPts val="135"/>
              </a:spcBef>
            </a:pPr>
            <a:r>
              <a:rPr sz="9200" b="1" spc="-440" dirty="0">
                <a:solidFill>
                  <a:srgbClr val="FDFEFE"/>
                </a:solidFill>
                <a:latin typeface="Arial Narrow"/>
                <a:cs typeface="Arial Narrow"/>
              </a:rPr>
              <a:t>36</a:t>
            </a:r>
            <a:endParaRPr sz="9200">
              <a:latin typeface="Arial Narrow"/>
              <a:cs typeface="Arial Narrow"/>
            </a:endParaRPr>
          </a:p>
        </p:txBody>
      </p:sp>
      <p:sp>
        <p:nvSpPr>
          <p:cNvPr id="33" name="object 33">
            <a:extLst>
              <a:ext uri="{FF2B5EF4-FFF2-40B4-BE49-F238E27FC236}">
                <a16:creationId xmlns:a16="http://schemas.microsoft.com/office/drawing/2014/main" id="{69D892DD-205A-A960-9604-F302A02419FC}"/>
              </a:ext>
            </a:extLst>
          </p:cNvPr>
          <p:cNvSpPr txBox="1">
            <a:spLocks noGrp="1"/>
          </p:cNvSpPr>
          <p:nvPr>
            <p:ph type="title"/>
          </p:nvPr>
        </p:nvSpPr>
        <p:spPr>
          <a:xfrm>
            <a:off x="2018851" y="1571621"/>
            <a:ext cx="1666875" cy="869950"/>
          </a:xfrm>
          <a:prstGeom prst="rect">
            <a:avLst/>
          </a:prstGeom>
        </p:spPr>
        <p:txBody>
          <a:bodyPr vert="horz" wrap="square" lIns="0" tIns="11430" rIns="0" bIns="0" rtlCol="0">
            <a:spAutoFit/>
          </a:bodyPr>
          <a:lstStyle/>
          <a:p>
            <a:pPr marL="38100">
              <a:lnSpc>
                <a:spcPct val="100000"/>
              </a:lnSpc>
              <a:spcBef>
                <a:spcPts val="90"/>
              </a:spcBef>
            </a:pPr>
            <a:r>
              <a:rPr sz="8325" baseline="-14014" dirty="0">
                <a:solidFill>
                  <a:srgbClr val="FDFEFE"/>
                </a:solidFill>
                <a:latin typeface="Arial Narrow"/>
                <a:cs typeface="Arial Narrow"/>
              </a:rPr>
              <a:t>+</a:t>
            </a:r>
            <a:r>
              <a:rPr sz="8325" spc="-375" baseline="-14014" dirty="0">
                <a:solidFill>
                  <a:srgbClr val="FDFEFE"/>
                </a:solidFill>
                <a:latin typeface="Arial Narrow"/>
                <a:cs typeface="Arial Narrow"/>
              </a:rPr>
              <a:t> </a:t>
            </a:r>
            <a:r>
              <a:rPr sz="1850" spc="295" dirty="0">
                <a:solidFill>
                  <a:srgbClr val="FFFFFF"/>
                </a:solidFill>
              </a:rPr>
              <a:t>KHOÁNG</a:t>
            </a:r>
            <a:endParaRPr sz="1850">
              <a:latin typeface="Arial Narrow"/>
              <a:cs typeface="Arial Narrow"/>
            </a:endParaRPr>
          </a:p>
        </p:txBody>
      </p:sp>
      <p:sp>
        <p:nvSpPr>
          <p:cNvPr id="34" name="object 34">
            <a:extLst>
              <a:ext uri="{FF2B5EF4-FFF2-40B4-BE49-F238E27FC236}">
                <a16:creationId xmlns:a16="http://schemas.microsoft.com/office/drawing/2014/main" id="{7D41E6CC-593E-C20D-3CAF-0A99CE00DD62}"/>
              </a:ext>
            </a:extLst>
          </p:cNvPr>
          <p:cNvSpPr txBox="1"/>
          <p:nvPr/>
        </p:nvSpPr>
        <p:spPr>
          <a:xfrm>
            <a:off x="2512998" y="2323076"/>
            <a:ext cx="1567180" cy="1085215"/>
          </a:xfrm>
          <a:prstGeom prst="rect">
            <a:avLst/>
          </a:prstGeom>
        </p:spPr>
        <p:txBody>
          <a:bodyPr vert="horz" wrap="square" lIns="0" tIns="11430" rIns="0" bIns="0" rtlCol="0">
            <a:spAutoFit/>
          </a:bodyPr>
          <a:lstStyle/>
          <a:p>
            <a:pPr marL="12700" marR="439420">
              <a:lnSpc>
                <a:spcPct val="125299"/>
              </a:lnSpc>
              <a:spcBef>
                <a:spcPts val="90"/>
              </a:spcBef>
            </a:pPr>
            <a:r>
              <a:rPr sz="1850" b="1" spc="265" dirty="0">
                <a:solidFill>
                  <a:srgbClr val="FFFFFF"/>
                </a:solidFill>
                <a:latin typeface="Calibri"/>
                <a:cs typeface="Calibri"/>
              </a:rPr>
              <a:t>CHẤT </a:t>
            </a:r>
            <a:r>
              <a:rPr sz="1850" b="1" spc="235" dirty="0">
                <a:solidFill>
                  <a:srgbClr val="FFFFFF"/>
                </a:solidFill>
                <a:latin typeface="Calibri"/>
                <a:cs typeface="Calibri"/>
              </a:rPr>
              <a:t>ION</a:t>
            </a:r>
            <a:r>
              <a:rPr sz="1850" b="1" spc="100" dirty="0">
                <a:solidFill>
                  <a:srgbClr val="FFFFFF"/>
                </a:solidFill>
                <a:latin typeface="Calibri"/>
                <a:cs typeface="Calibri"/>
              </a:rPr>
              <a:t> </a:t>
            </a:r>
            <a:r>
              <a:rPr sz="1850" b="1" spc="285" dirty="0">
                <a:solidFill>
                  <a:srgbClr val="FFFFFF"/>
                </a:solidFill>
                <a:latin typeface="Calibri"/>
                <a:cs typeface="Calibri"/>
              </a:rPr>
              <a:t>HÓA</a:t>
            </a:r>
            <a:endParaRPr sz="1850">
              <a:latin typeface="Calibri"/>
              <a:cs typeface="Calibri"/>
            </a:endParaRPr>
          </a:p>
          <a:p>
            <a:pPr marL="12700">
              <a:lnSpc>
                <a:spcPct val="100000"/>
              </a:lnSpc>
              <a:spcBef>
                <a:spcPts val="565"/>
              </a:spcBef>
            </a:pPr>
            <a:r>
              <a:rPr sz="1850" b="1" spc="300" dirty="0">
                <a:solidFill>
                  <a:srgbClr val="FFFFFF"/>
                </a:solidFill>
                <a:latin typeface="Calibri"/>
                <a:cs typeface="Calibri"/>
              </a:rPr>
              <a:t>HOÀN</a:t>
            </a:r>
            <a:r>
              <a:rPr sz="1850" b="1" spc="110" dirty="0">
                <a:solidFill>
                  <a:srgbClr val="FFFFFF"/>
                </a:solidFill>
                <a:latin typeface="Calibri"/>
                <a:cs typeface="Calibri"/>
              </a:rPr>
              <a:t> </a:t>
            </a:r>
            <a:r>
              <a:rPr sz="1850" b="1" spc="245" dirty="0">
                <a:solidFill>
                  <a:srgbClr val="FFFFFF"/>
                </a:solidFill>
                <a:latin typeface="Calibri"/>
                <a:cs typeface="Calibri"/>
              </a:rPr>
              <a:t>TOÀN</a:t>
            </a:r>
            <a:endParaRPr sz="1850">
              <a:latin typeface="Calibri"/>
              <a:cs typeface="Calibri"/>
            </a:endParaRPr>
          </a:p>
        </p:txBody>
      </p:sp>
      <p:sp>
        <p:nvSpPr>
          <p:cNvPr id="35" name="object 35">
            <a:extLst>
              <a:ext uri="{FF2B5EF4-FFF2-40B4-BE49-F238E27FC236}">
                <a16:creationId xmlns:a16="http://schemas.microsoft.com/office/drawing/2014/main" id="{649A511E-65DC-B002-24AB-D6D1E500C457}"/>
              </a:ext>
            </a:extLst>
          </p:cNvPr>
          <p:cNvSpPr txBox="1"/>
          <p:nvPr/>
        </p:nvSpPr>
        <p:spPr>
          <a:xfrm>
            <a:off x="5402364" y="7448958"/>
            <a:ext cx="1646555" cy="2145030"/>
          </a:xfrm>
          <a:prstGeom prst="rect">
            <a:avLst/>
          </a:prstGeom>
        </p:spPr>
        <p:txBody>
          <a:bodyPr vert="horz" wrap="square" lIns="0" tIns="11430" rIns="0" bIns="0" rtlCol="0">
            <a:spAutoFit/>
          </a:bodyPr>
          <a:lstStyle/>
          <a:p>
            <a:pPr marL="12700" marR="5080">
              <a:lnSpc>
                <a:spcPct val="125299"/>
              </a:lnSpc>
              <a:spcBef>
                <a:spcPts val="90"/>
              </a:spcBef>
            </a:pPr>
            <a:r>
              <a:rPr sz="1850" b="1" spc="285" dirty="0">
                <a:solidFill>
                  <a:srgbClr val="FFFFFF"/>
                </a:solidFill>
                <a:latin typeface="Calibri"/>
                <a:cs typeface="Calibri"/>
              </a:rPr>
              <a:t>NGUỒN</a:t>
            </a:r>
            <a:r>
              <a:rPr sz="1850" b="1" spc="95" dirty="0">
                <a:solidFill>
                  <a:srgbClr val="FFFFFF"/>
                </a:solidFill>
                <a:latin typeface="Calibri"/>
                <a:cs typeface="Calibri"/>
              </a:rPr>
              <a:t> </a:t>
            </a:r>
            <a:r>
              <a:rPr sz="1850" b="1" spc="295" dirty="0">
                <a:solidFill>
                  <a:srgbClr val="FFFFFF"/>
                </a:solidFill>
                <a:latin typeface="Calibri"/>
                <a:cs typeface="Calibri"/>
              </a:rPr>
              <a:t>GỐC </a:t>
            </a:r>
            <a:r>
              <a:rPr sz="1850" b="1" spc="300" dirty="0">
                <a:solidFill>
                  <a:srgbClr val="FFFFFF"/>
                </a:solidFill>
                <a:latin typeface="Calibri"/>
                <a:cs typeface="Calibri"/>
              </a:rPr>
              <a:t>HOÀN</a:t>
            </a:r>
            <a:r>
              <a:rPr sz="1850" b="1" spc="110" dirty="0">
                <a:solidFill>
                  <a:srgbClr val="FFFFFF"/>
                </a:solidFill>
                <a:latin typeface="Calibri"/>
                <a:cs typeface="Calibri"/>
              </a:rPr>
              <a:t> </a:t>
            </a:r>
            <a:r>
              <a:rPr sz="1850" b="1" spc="245" dirty="0">
                <a:solidFill>
                  <a:srgbClr val="FFFFFF"/>
                </a:solidFill>
                <a:latin typeface="Calibri"/>
                <a:cs typeface="Calibri"/>
              </a:rPr>
              <a:t>TOÀN </a:t>
            </a:r>
            <a:r>
              <a:rPr sz="1850" b="1" spc="135" dirty="0">
                <a:solidFill>
                  <a:srgbClr val="FFFFFF"/>
                </a:solidFill>
                <a:latin typeface="Calibri"/>
                <a:cs typeface="Calibri"/>
              </a:rPr>
              <a:t>TỰ</a:t>
            </a:r>
            <a:r>
              <a:rPr sz="1850" b="1" spc="95" dirty="0">
                <a:solidFill>
                  <a:srgbClr val="FFFFFF"/>
                </a:solidFill>
                <a:latin typeface="Calibri"/>
                <a:cs typeface="Calibri"/>
              </a:rPr>
              <a:t> </a:t>
            </a:r>
            <a:r>
              <a:rPr sz="1850" b="1" spc="260" dirty="0">
                <a:solidFill>
                  <a:srgbClr val="FFFFFF"/>
                </a:solidFill>
                <a:latin typeface="Calibri"/>
                <a:cs typeface="Calibri"/>
              </a:rPr>
              <a:t>NHIÊN </a:t>
            </a:r>
            <a:r>
              <a:rPr sz="1850" b="1" spc="245" dirty="0">
                <a:solidFill>
                  <a:srgbClr val="FFFFFF"/>
                </a:solidFill>
                <a:latin typeface="Calibri"/>
                <a:cs typeface="Calibri"/>
              </a:rPr>
              <a:t>GIÚP</a:t>
            </a:r>
            <a:r>
              <a:rPr sz="1850" b="1" spc="105" dirty="0">
                <a:solidFill>
                  <a:srgbClr val="FFFFFF"/>
                </a:solidFill>
                <a:latin typeface="Calibri"/>
                <a:cs typeface="Calibri"/>
              </a:rPr>
              <a:t> </a:t>
            </a:r>
            <a:r>
              <a:rPr sz="1850" b="1" spc="250" dirty="0">
                <a:solidFill>
                  <a:srgbClr val="FFFFFF"/>
                </a:solidFill>
                <a:latin typeface="Calibri"/>
                <a:cs typeface="Calibri"/>
              </a:rPr>
              <a:t>CƠ</a:t>
            </a:r>
            <a:r>
              <a:rPr sz="1850" b="1" spc="110" dirty="0">
                <a:solidFill>
                  <a:srgbClr val="FFFFFF"/>
                </a:solidFill>
                <a:latin typeface="Calibri"/>
                <a:cs typeface="Calibri"/>
              </a:rPr>
              <a:t> </a:t>
            </a:r>
            <a:r>
              <a:rPr sz="1850" b="1" spc="275" dirty="0">
                <a:solidFill>
                  <a:srgbClr val="FFFFFF"/>
                </a:solidFill>
                <a:latin typeface="Calibri"/>
                <a:cs typeface="Calibri"/>
              </a:rPr>
              <a:t>THỂ </a:t>
            </a:r>
            <a:r>
              <a:rPr sz="1850" b="1" spc="365" dirty="0">
                <a:solidFill>
                  <a:srgbClr val="FFFFFF"/>
                </a:solidFill>
                <a:latin typeface="Calibri"/>
                <a:cs typeface="Calibri"/>
              </a:rPr>
              <a:t>DỄ</a:t>
            </a:r>
            <a:r>
              <a:rPr sz="1850" b="1" spc="95" dirty="0">
                <a:solidFill>
                  <a:srgbClr val="FFFFFF"/>
                </a:solidFill>
                <a:latin typeface="Calibri"/>
                <a:cs typeface="Calibri"/>
              </a:rPr>
              <a:t> </a:t>
            </a:r>
            <a:r>
              <a:rPr sz="1850" b="1" spc="275" dirty="0">
                <a:solidFill>
                  <a:srgbClr val="FFFFFF"/>
                </a:solidFill>
                <a:latin typeface="Calibri"/>
                <a:cs typeface="Calibri"/>
              </a:rPr>
              <a:t>DÀNG </a:t>
            </a:r>
            <a:r>
              <a:rPr sz="1850" b="1" spc="330" dirty="0">
                <a:solidFill>
                  <a:srgbClr val="FFFFFF"/>
                </a:solidFill>
                <a:latin typeface="Calibri"/>
                <a:cs typeface="Calibri"/>
              </a:rPr>
              <a:t>HẤP</a:t>
            </a:r>
            <a:r>
              <a:rPr sz="1850" b="1" spc="95" dirty="0">
                <a:solidFill>
                  <a:srgbClr val="FFFFFF"/>
                </a:solidFill>
                <a:latin typeface="Calibri"/>
                <a:cs typeface="Calibri"/>
              </a:rPr>
              <a:t> </a:t>
            </a:r>
            <a:r>
              <a:rPr sz="1850" b="1" spc="245" dirty="0">
                <a:solidFill>
                  <a:srgbClr val="FFFFFF"/>
                </a:solidFill>
                <a:latin typeface="Calibri"/>
                <a:cs typeface="Calibri"/>
              </a:rPr>
              <a:t>THỤ</a:t>
            </a:r>
            <a:endParaRPr sz="1850">
              <a:latin typeface="Calibri"/>
              <a:cs typeface="Calibri"/>
            </a:endParaRPr>
          </a:p>
        </p:txBody>
      </p:sp>
      <p:sp>
        <p:nvSpPr>
          <p:cNvPr id="36" name="object 36">
            <a:extLst>
              <a:ext uri="{FF2B5EF4-FFF2-40B4-BE49-F238E27FC236}">
                <a16:creationId xmlns:a16="http://schemas.microsoft.com/office/drawing/2014/main" id="{1C773902-ECCC-8DB7-DC3D-3F2EB54A9852}"/>
              </a:ext>
            </a:extLst>
          </p:cNvPr>
          <p:cNvSpPr txBox="1"/>
          <p:nvPr/>
        </p:nvSpPr>
        <p:spPr>
          <a:xfrm rot="20640000">
            <a:off x="1232836" y="6154440"/>
            <a:ext cx="1235531" cy="116839"/>
          </a:xfrm>
          <a:prstGeom prst="rect">
            <a:avLst/>
          </a:prstGeom>
        </p:spPr>
        <p:txBody>
          <a:bodyPr vert="horz" wrap="square" lIns="0" tIns="0" rIns="0" bIns="0" rtlCol="0">
            <a:spAutoFit/>
          </a:bodyPr>
          <a:lstStyle/>
          <a:p>
            <a:pPr>
              <a:lnSpc>
                <a:spcPts val="919"/>
              </a:lnSpc>
            </a:pPr>
            <a:r>
              <a:rPr sz="900" b="1" dirty="0">
                <a:solidFill>
                  <a:srgbClr val="EFEDFA"/>
                </a:solidFill>
                <a:latin typeface="Arial"/>
                <a:cs typeface="Arial"/>
              </a:rPr>
              <a:t>KHO</a:t>
            </a:r>
            <a:r>
              <a:rPr sz="1350" b="1" baseline="3086" dirty="0">
                <a:solidFill>
                  <a:srgbClr val="EFEDFA"/>
                </a:solidFill>
                <a:latin typeface="Arial"/>
                <a:cs typeface="Arial"/>
              </a:rPr>
              <a:t>ÁNG</a:t>
            </a:r>
            <a:r>
              <a:rPr sz="1350" b="1" spc="359" baseline="3086" dirty="0">
                <a:solidFill>
                  <a:srgbClr val="EFEDFA"/>
                </a:solidFill>
                <a:latin typeface="Arial"/>
                <a:cs typeface="Arial"/>
              </a:rPr>
              <a:t> </a:t>
            </a:r>
            <a:r>
              <a:rPr sz="1350" b="1" baseline="3086" dirty="0">
                <a:solidFill>
                  <a:srgbClr val="EFEDFA"/>
                </a:solidFill>
                <a:latin typeface="Arial"/>
                <a:cs typeface="Arial"/>
              </a:rPr>
              <a:t>VI</a:t>
            </a:r>
            <a:r>
              <a:rPr sz="1350" b="1" spc="367" baseline="3086" dirty="0">
                <a:solidFill>
                  <a:srgbClr val="EFEDFA"/>
                </a:solidFill>
                <a:latin typeface="Arial"/>
                <a:cs typeface="Arial"/>
              </a:rPr>
              <a:t> </a:t>
            </a:r>
            <a:r>
              <a:rPr sz="1350" b="1" spc="-15" baseline="6172" dirty="0">
                <a:solidFill>
                  <a:srgbClr val="EFEDFA"/>
                </a:solidFill>
                <a:latin typeface="Arial"/>
                <a:cs typeface="Arial"/>
              </a:rPr>
              <a:t>LƯỢNG</a:t>
            </a:r>
            <a:endParaRPr sz="1350" baseline="6172">
              <a:latin typeface="Arial"/>
              <a:cs typeface="Arial"/>
            </a:endParaRPr>
          </a:p>
        </p:txBody>
      </p:sp>
      <p:sp>
        <p:nvSpPr>
          <p:cNvPr id="37" name="object 37">
            <a:extLst>
              <a:ext uri="{FF2B5EF4-FFF2-40B4-BE49-F238E27FC236}">
                <a16:creationId xmlns:a16="http://schemas.microsoft.com/office/drawing/2014/main" id="{F675344B-E605-0445-82D9-3E57F1BBB296}"/>
              </a:ext>
            </a:extLst>
          </p:cNvPr>
          <p:cNvSpPr txBox="1"/>
          <p:nvPr/>
        </p:nvSpPr>
        <p:spPr>
          <a:xfrm rot="780000">
            <a:off x="3911221" y="9744773"/>
            <a:ext cx="569424" cy="57785"/>
          </a:xfrm>
          <a:prstGeom prst="rect">
            <a:avLst/>
          </a:prstGeom>
        </p:spPr>
        <p:txBody>
          <a:bodyPr vert="horz" wrap="square" lIns="0" tIns="0" rIns="0" bIns="0" rtlCol="0">
            <a:spAutoFit/>
          </a:bodyPr>
          <a:lstStyle/>
          <a:p>
            <a:pPr>
              <a:lnSpc>
                <a:spcPts val="455"/>
              </a:lnSpc>
            </a:pPr>
            <a:r>
              <a:rPr sz="675" b="1" baseline="6172" dirty="0">
                <a:solidFill>
                  <a:srgbClr val="D3D5E3"/>
                </a:solidFill>
                <a:latin typeface="Arial"/>
                <a:cs typeface="Arial"/>
              </a:rPr>
              <a:t>KH</a:t>
            </a:r>
            <a:r>
              <a:rPr sz="450" b="1" dirty="0">
                <a:solidFill>
                  <a:srgbClr val="D3D5E3"/>
                </a:solidFill>
                <a:latin typeface="Arial"/>
                <a:cs typeface="Arial"/>
              </a:rPr>
              <a:t>OÁNG</a:t>
            </a:r>
            <a:r>
              <a:rPr sz="450" b="1" spc="-10" dirty="0">
                <a:solidFill>
                  <a:srgbClr val="D3D5E3"/>
                </a:solidFill>
                <a:latin typeface="Arial"/>
                <a:cs typeface="Arial"/>
              </a:rPr>
              <a:t> </a:t>
            </a:r>
            <a:r>
              <a:rPr sz="450" b="1" dirty="0">
                <a:solidFill>
                  <a:srgbClr val="D3D5E3"/>
                </a:solidFill>
                <a:latin typeface="Arial"/>
                <a:cs typeface="Arial"/>
              </a:rPr>
              <a:t>VI</a:t>
            </a:r>
            <a:r>
              <a:rPr sz="450" b="1" spc="-10" dirty="0">
                <a:solidFill>
                  <a:srgbClr val="D3D5E3"/>
                </a:solidFill>
                <a:latin typeface="Arial"/>
                <a:cs typeface="Arial"/>
              </a:rPr>
              <a:t> LƯỢNG</a:t>
            </a:r>
            <a:endParaRPr sz="450">
              <a:latin typeface="Arial"/>
              <a:cs typeface="Arial"/>
            </a:endParaRPr>
          </a:p>
        </p:txBody>
      </p:sp>
      <p:sp>
        <p:nvSpPr>
          <p:cNvPr id="38" name="object 38">
            <a:extLst>
              <a:ext uri="{FF2B5EF4-FFF2-40B4-BE49-F238E27FC236}">
                <a16:creationId xmlns:a16="http://schemas.microsoft.com/office/drawing/2014/main" id="{CC0C8255-A6EB-75CF-6DA3-890366DADFB0}"/>
              </a:ext>
            </a:extLst>
          </p:cNvPr>
          <p:cNvSpPr txBox="1"/>
          <p:nvPr/>
        </p:nvSpPr>
        <p:spPr>
          <a:xfrm rot="720000">
            <a:off x="3852225" y="9836660"/>
            <a:ext cx="635002" cy="120650"/>
          </a:xfrm>
          <a:prstGeom prst="rect">
            <a:avLst/>
          </a:prstGeom>
        </p:spPr>
        <p:txBody>
          <a:bodyPr vert="horz" wrap="square" lIns="0" tIns="27939" rIns="0" bIns="0" rtlCol="0">
            <a:spAutoFit/>
          </a:bodyPr>
          <a:lstStyle/>
          <a:p>
            <a:pPr>
              <a:lnSpc>
                <a:spcPts val="950"/>
              </a:lnSpc>
              <a:spcBef>
                <a:spcPts val="219"/>
              </a:spcBef>
            </a:pPr>
            <a:r>
              <a:rPr sz="1275" spc="225" baseline="3267" dirty="0">
                <a:solidFill>
                  <a:srgbClr val="F2A83A"/>
                </a:solidFill>
                <a:latin typeface="Poor Richard"/>
                <a:cs typeface="Poor Richard"/>
              </a:rPr>
              <a:t>1</a:t>
            </a:r>
            <a:r>
              <a:rPr sz="850" spc="150" dirty="0">
                <a:solidFill>
                  <a:srgbClr val="F2A83A"/>
                </a:solidFill>
                <a:latin typeface="Poor Richard"/>
                <a:cs typeface="Poor Richard"/>
              </a:rPr>
              <a:t>OO</a:t>
            </a:r>
            <a:r>
              <a:rPr sz="850" spc="95" dirty="0">
                <a:solidFill>
                  <a:srgbClr val="F2A83A"/>
                </a:solidFill>
                <a:latin typeface="Poor Richard"/>
                <a:cs typeface="Poor Richard"/>
              </a:rPr>
              <a:t> </a:t>
            </a:r>
            <a:r>
              <a:rPr sz="850" spc="175" dirty="0">
                <a:solidFill>
                  <a:srgbClr val="F2A83A"/>
                </a:solidFill>
                <a:latin typeface="Poor Richard"/>
                <a:cs typeface="Poor Richard"/>
              </a:rPr>
              <a:t>OOO</a:t>
            </a:r>
            <a:endParaRPr sz="850">
              <a:latin typeface="Poor Richard"/>
              <a:cs typeface="Poor Richard"/>
            </a:endParaRPr>
          </a:p>
        </p:txBody>
      </p:sp>
      <p:sp>
        <p:nvSpPr>
          <p:cNvPr id="39" name="object 39">
            <a:extLst>
              <a:ext uri="{FF2B5EF4-FFF2-40B4-BE49-F238E27FC236}">
                <a16:creationId xmlns:a16="http://schemas.microsoft.com/office/drawing/2014/main" id="{1AE2A7EE-5B25-0BD8-70B0-858974A64185}"/>
              </a:ext>
            </a:extLst>
          </p:cNvPr>
          <p:cNvSpPr txBox="1"/>
          <p:nvPr/>
        </p:nvSpPr>
        <p:spPr>
          <a:xfrm rot="840000">
            <a:off x="3782758" y="9958945"/>
            <a:ext cx="285036" cy="26034"/>
          </a:xfrm>
          <a:prstGeom prst="rect">
            <a:avLst/>
          </a:prstGeom>
        </p:spPr>
        <p:txBody>
          <a:bodyPr vert="horz" wrap="square" lIns="0" tIns="0" rIns="0" bIns="0" rtlCol="0">
            <a:spAutoFit/>
          </a:bodyPr>
          <a:lstStyle/>
          <a:p>
            <a:pPr>
              <a:lnSpc>
                <a:spcPts val="204"/>
              </a:lnSpc>
            </a:pPr>
            <a:r>
              <a:rPr sz="200" spc="-20" dirty="0">
                <a:solidFill>
                  <a:srgbClr val="00BFF2"/>
                </a:solidFill>
                <a:latin typeface="Arial"/>
                <a:cs typeface="Arial"/>
              </a:rPr>
              <a:t>BỔ</a:t>
            </a:r>
            <a:r>
              <a:rPr sz="200" spc="10" dirty="0">
                <a:solidFill>
                  <a:srgbClr val="00BFF2"/>
                </a:solidFill>
                <a:latin typeface="Arial"/>
                <a:cs typeface="Arial"/>
              </a:rPr>
              <a:t> </a:t>
            </a:r>
            <a:r>
              <a:rPr sz="200" spc="-20" dirty="0">
                <a:solidFill>
                  <a:srgbClr val="00BFF2"/>
                </a:solidFill>
                <a:latin typeface="Arial"/>
                <a:cs typeface="Arial"/>
              </a:rPr>
              <a:t>SUNG</a:t>
            </a:r>
            <a:r>
              <a:rPr sz="200" spc="10" dirty="0">
                <a:solidFill>
                  <a:srgbClr val="00BFF2"/>
                </a:solidFill>
                <a:latin typeface="Arial"/>
                <a:cs typeface="Arial"/>
              </a:rPr>
              <a:t> </a:t>
            </a:r>
            <a:r>
              <a:rPr sz="200" spc="-30" dirty="0">
                <a:solidFill>
                  <a:srgbClr val="00BFF2"/>
                </a:solidFill>
                <a:latin typeface="Arial"/>
                <a:cs typeface="Arial"/>
              </a:rPr>
              <a:t>SỰ</a:t>
            </a:r>
            <a:r>
              <a:rPr sz="200" spc="15" dirty="0">
                <a:solidFill>
                  <a:srgbClr val="00BFF2"/>
                </a:solidFill>
                <a:latin typeface="Arial"/>
                <a:cs typeface="Arial"/>
              </a:rPr>
              <a:t> </a:t>
            </a:r>
            <a:r>
              <a:rPr sz="200" spc="-20" dirty="0">
                <a:solidFill>
                  <a:srgbClr val="00BFF2"/>
                </a:solidFill>
                <a:latin typeface="Arial"/>
                <a:cs typeface="Arial"/>
              </a:rPr>
              <a:t>THIẾU</a:t>
            </a:r>
            <a:r>
              <a:rPr sz="200" spc="10" dirty="0">
                <a:solidFill>
                  <a:srgbClr val="00BFF2"/>
                </a:solidFill>
                <a:latin typeface="Arial"/>
                <a:cs typeface="Arial"/>
              </a:rPr>
              <a:t> </a:t>
            </a:r>
            <a:r>
              <a:rPr sz="200" spc="-25" dirty="0">
                <a:solidFill>
                  <a:srgbClr val="00BFF2"/>
                </a:solidFill>
                <a:latin typeface="Arial"/>
                <a:cs typeface="Arial"/>
              </a:rPr>
              <a:t>HỤT</a:t>
            </a:r>
            <a:endParaRPr sz="200">
              <a:latin typeface="Arial"/>
              <a:cs typeface="Arial"/>
            </a:endParaRPr>
          </a:p>
        </p:txBody>
      </p:sp>
      <p:sp>
        <p:nvSpPr>
          <p:cNvPr id="40" name="object 40">
            <a:extLst>
              <a:ext uri="{FF2B5EF4-FFF2-40B4-BE49-F238E27FC236}">
                <a16:creationId xmlns:a16="http://schemas.microsoft.com/office/drawing/2014/main" id="{AE711C60-E228-7AC0-851D-073316204FB8}"/>
              </a:ext>
            </a:extLst>
          </p:cNvPr>
          <p:cNvSpPr txBox="1"/>
          <p:nvPr/>
        </p:nvSpPr>
        <p:spPr>
          <a:xfrm rot="840000">
            <a:off x="3768657" y="9997012"/>
            <a:ext cx="359085" cy="26034"/>
          </a:xfrm>
          <a:prstGeom prst="rect">
            <a:avLst/>
          </a:prstGeom>
        </p:spPr>
        <p:txBody>
          <a:bodyPr vert="horz" wrap="square" lIns="0" tIns="0" rIns="0" bIns="0" rtlCol="0">
            <a:spAutoFit/>
          </a:bodyPr>
          <a:lstStyle/>
          <a:p>
            <a:pPr>
              <a:lnSpc>
                <a:spcPts val="204"/>
              </a:lnSpc>
            </a:pPr>
            <a:r>
              <a:rPr sz="200" spc="-20" dirty="0">
                <a:solidFill>
                  <a:srgbClr val="00BFF2"/>
                </a:solidFill>
                <a:latin typeface="Arial"/>
                <a:cs typeface="Arial"/>
              </a:rPr>
              <a:t>KHOÁNG</a:t>
            </a:r>
            <a:r>
              <a:rPr sz="200" spc="10" dirty="0">
                <a:solidFill>
                  <a:srgbClr val="00BFF2"/>
                </a:solidFill>
                <a:latin typeface="Arial"/>
                <a:cs typeface="Arial"/>
              </a:rPr>
              <a:t> </a:t>
            </a:r>
            <a:r>
              <a:rPr sz="200" spc="-10" dirty="0">
                <a:solidFill>
                  <a:srgbClr val="00BFF2"/>
                </a:solidFill>
                <a:latin typeface="Arial"/>
                <a:cs typeface="Arial"/>
              </a:rPr>
              <a:t>VI</a:t>
            </a:r>
            <a:r>
              <a:rPr sz="200" spc="15" dirty="0">
                <a:solidFill>
                  <a:srgbClr val="00BFF2"/>
                </a:solidFill>
                <a:latin typeface="Arial"/>
                <a:cs typeface="Arial"/>
              </a:rPr>
              <a:t> </a:t>
            </a:r>
            <a:r>
              <a:rPr sz="200" spc="-25" dirty="0">
                <a:solidFill>
                  <a:srgbClr val="00BFF2"/>
                </a:solidFill>
                <a:latin typeface="Arial"/>
                <a:cs typeface="Arial"/>
              </a:rPr>
              <a:t>LƯỢNG</a:t>
            </a:r>
            <a:r>
              <a:rPr sz="200" spc="15" dirty="0">
                <a:solidFill>
                  <a:srgbClr val="00BFF2"/>
                </a:solidFill>
                <a:latin typeface="Arial"/>
                <a:cs typeface="Arial"/>
              </a:rPr>
              <a:t> </a:t>
            </a:r>
            <a:r>
              <a:rPr sz="200" spc="-10" dirty="0">
                <a:solidFill>
                  <a:srgbClr val="00BFF2"/>
                </a:solidFill>
                <a:latin typeface="Arial"/>
                <a:cs typeface="Arial"/>
              </a:rPr>
              <a:t>THIẾT</a:t>
            </a:r>
            <a:r>
              <a:rPr sz="200" spc="10" dirty="0">
                <a:solidFill>
                  <a:srgbClr val="00BFF2"/>
                </a:solidFill>
                <a:latin typeface="Arial"/>
                <a:cs typeface="Arial"/>
              </a:rPr>
              <a:t> </a:t>
            </a:r>
            <a:r>
              <a:rPr sz="200" spc="-25" dirty="0">
                <a:solidFill>
                  <a:srgbClr val="00BFF2"/>
                </a:solidFill>
                <a:latin typeface="Arial"/>
                <a:cs typeface="Arial"/>
              </a:rPr>
              <a:t>YẾU</a:t>
            </a:r>
            <a:endParaRPr sz="200">
              <a:latin typeface="Arial"/>
              <a:cs typeface="Arial"/>
            </a:endParaRPr>
          </a:p>
        </p:txBody>
      </p:sp>
      <p:sp>
        <p:nvSpPr>
          <p:cNvPr id="41" name="object 41">
            <a:extLst>
              <a:ext uri="{FF2B5EF4-FFF2-40B4-BE49-F238E27FC236}">
                <a16:creationId xmlns:a16="http://schemas.microsoft.com/office/drawing/2014/main" id="{9D93A32A-AEFA-DC16-845C-86CC0F20368B}"/>
              </a:ext>
            </a:extLst>
          </p:cNvPr>
          <p:cNvSpPr txBox="1"/>
          <p:nvPr/>
        </p:nvSpPr>
        <p:spPr>
          <a:xfrm rot="840000">
            <a:off x="3767102" y="10019045"/>
            <a:ext cx="285668" cy="26034"/>
          </a:xfrm>
          <a:prstGeom prst="rect">
            <a:avLst/>
          </a:prstGeom>
        </p:spPr>
        <p:txBody>
          <a:bodyPr vert="horz" wrap="square" lIns="0" tIns="0" rIns="0" bIns="0" rtlCol="0">
            <a:spAutoFit/>
          </a:bodyPr>
          <a:lstStyle/>
          <a:p>
            <a:pPr>
              <a:lnSpc>
                <a:spcPts val="204"/>
              </a:lnSpc>
            </a:pPr>
            <a:r>
              <a:rPr sz="200" spc="-20" dirty="0">
                <a:solidFill>
                  <a:srgbClr val="00BFF2"/>
                </a:solidFill>
                <a:latin typeface="Arial"/>
                <a:cs typeface="Arial"/>
              </a:rPr>
              <a:t>CHO</a:t>
            </a:r>
            <a:r>
              <a:rPr sz="200" dirty="0">
                <a:solidFill>
                  <a:srgbClr val="00BFF2"/>
                </a:solidFill>
                <a:latin typeface="Arial"/>
                <a:cs typeface="Arial"/>
              </a:rPr>
              <a:t> </a:t>
            </a:r>
            <a:r>
              <a:rPr sz="200" spc="-30" dirty="0">
                <a:solidFill>
                  <a:srgbClr val="00BFF2"/>
                </a:solidFill>
                <a:latin typeface="Arial"/>
                <a:cs typeface="Arial"/>
              </a:rPr>
              <a:t>CƠ</a:t>
            </a:r>
            <a:r>
              <a:rPr sz="200" dirty="0">
                <a:solidFill>
                  <a:srgbClr val="00BFF2"/>
                </a:solidFill>
                <a:latin typeface="Arial"/>
                <a:cs typeface="Arial"/>
              </a:rPr>
              <a:t> </a:t>
            </a:r>
            <a:r>
              <a:rPr sz="200" spc="-10" dirty="0">
                <a:solidFill>
                  <a:srgbClr val="00BFF2"/>
                </a:solidFill>
                <a:latin typeface="Arial"/>
                <a:cs typeface="Arial"/>
              </a:rPr>
              <a:t>THỂ</a:t>
            </a:r>
            <a:r>
              <a:rPr sz="200" dirty="0">
                <a:solidFill>
                  <a:srgbClr val="00BFF2"/>
                </a:solidFill>
                <a:latin typeface="Arial"/>
                <a:cs typeface="Arial"/>
              </a:rPr>
              <a:t> </a:t>
            </a:r>
            <a:r>
              <a:rPr sz="200" spc="-10" dirty="0">
                <a:solidFill>
                  <a:srgbClr val="00BFF2"/>
                </a:solidFill>
                <a:latin typeface="Arial"/>
                <a:cs typeface="Arial"/>
              </a:rPr>
              <a:t>MỖI</a:t>
            </a:r>
            <a:r>
              <a:rPr sz="200" dirty="0">
                <a:solidFill>
                  <a:srgbClr val="00BFF2"/>
                </a:solidFill>
                <a:latin typeface="Arial"/>
                <a:cs typeface="Arial"/>
              </a:rPr>
              <a:t> </a:t>
            </a:r>
            <a:r>
              <a:rPr sz="200" spc="-10" dirty="0">
                <a:solidFill>
                  <a:srgbClr val="00BFF2"/>
                </a:solidFill>
                <a:latin typeface="Arial"/>
                <a:cs typeface="Arial"/>
              </a:rPr>
              <a:t>NGÀY!</a:t>
            </a:r>
            <a:endParaRPr sz="200">
              <a:latin typeface="Arial"/>
              <a:cs typeface="Arial"/>
            </a:endParaRPr>
          </a:p>
        </p:txBody>
      </p:sp>
      <p:pic>
        <p:nvPicPr>
          <p:cNvPr id="42" name="object 42">
            <a:extLst>
              <a:ext uri="{FF2B5EF4-FFF2-40B4-BE49-F238E27FC236}">
                <a16:creationId xmlns:a16="http://schemas.microsoft.com/office/drawing/2014/main" id="{54B66027-9102-5B38-4116-10FFADBE7348}"/>
              </a:ext>
            </a:extLst>
          </p:cNvPr>
          <p:cNvPicPr/>
          <p:nvPr/>
        </p:nvPicPr>
        <p:blipFill>
          <a:blip r:embed="rId29" cstate="print"/>
          <a:stretch>
            <a:fillRect/>
          </a:stretch>
        </p:blipFill>
        <p:spPr>
          <a:xfrm>
            <a:off x="1359407" y="6068567"/>
            <a:ext cx="1170431" cy="749807"/>
          </a:xfrm>
          <a:prstGeom prst="rect">
            <a:avLst/>
          </a:prstGeom>
        </p:spPr>
      </p:pic>
      <p:sp>
        <p:nvSpPr>
          <p:cNvPr id="43" name="object 43">
            <a:extLst>
              <a:ext uri="{FF2B5EF4-FFF2-40B4-BE49-F238E27FC236}">
                <a16:creationId xmlns:a16="http://schemas.microsoft.com/office/drawing/2014/main" id="{A6618C36-39F1-3CBF-6701-F89D79AD964C}"/>
              </a:ext>
            </a:extLst>
          </p:cNvPr>
          <p:cNvSpPr txBox="1"/>
          <p:nvPr/>
        </p:nvSpPr>
        <p:spPr>
          <a:xfrm rot="20580000">
            <a:off x="1306538" y="6418921"/>
            <a:ext cx="441074" cy="311150"/>
          </a:xfrm>
          <a:prstGeom prst="rect">
            <a:avLst/>
          </a:prstGeom>
        </p:spPr>
        <p:txBody>
          <a:bodyPr vert="horz" wrap="square" lIns="0" tIns="15240" rIns="0" bIns="0" rtlCol="0">
            <a:spAutoFit/>
          </a:bodyPr>
          <a:lstStyle/>
          <a:p>
            <a:pPr>
              <a:lnSpc>
                <a:spcPct val="100000"/>
              </a:lnSpc>
              <a:spcBef>
                <a:spcPts val="120"/>
              </a:spcBef>
            </a:pPr>
            <a:r>
              <a:rPr sz="2450" spc="-735" dirty="0">
                <a:solidFill>
                  <a:srgbClr val="FFFFFF"/>
                </a:solidFill>
                <a:latin typeface="Gill Sans MT"/>
                <a:cs typeface="Gill Sans MT"/>
              </a:rPr>
              <a:t>1</a:t>
            </a:r>
            <a:r>
              <a:rPr sz="2450" spc="-2275" dirty="0">
                <a:solidFill>
                  <a:srgbClr val="FFFFFF"/>
                </a:solidFill>
                <a:latin typeface="Gill Sans MT"/>
                <a:cs typeface="Gill Sans MT"/>
              </a:rPr>
              <a:t>O</a:t>
            </a:r>
            <a:endParaRPr sz="2450">
              <a:latin typeface="Gill Sans MT"/>
              <a:cs typeface="Gill Sans MT"/>
            </a:endParaRPr>
          </a:p>
        </p:txBody>
      </p:sp>
      <p:sp>
        <p:nvSpPr>
          <p:cNvPr id="44" name="object 44">
            <a:extLst>
              <a:ext uri="{FF2B5EF4-FFF2-40B4-BE49-F238E27FC236}">
                <a16:creationId xmlns:a16="http://schemas.microsoft.com/office/drawing/2014/main" id="{6C39CDFD-4970-94A5-1CDA-28EC2C8EF163}"/>
              </a:ext>
            </a:extLst>
          </p:cNvPr>
          <p:cNvSpPr txBox="1"/>
          <p:nvPr/>
        </p:nvSpPr>
        <p:spPr>
          <a:xfrm rot="20580000">
            <a:off x="1467445" y="6423781"/>
            <a:ext cx="388181" cy="228600"/>
          </a:xfrm>
          <a:prstGeom prst="rect">
            <a:avLst/>
          </a:prstGeom>
        </p:spPr>
        <p:txBody>
          <a:bodyPr vert="horz" wrap="square" lIns="0" tIns="15240" rIns="0" bIns="0" rtlCol="0">
            <a:spAutoFit/>
          </a:bodyPr>
          <a:lstStyle/>
          <a:p>
            <a:pPr>
              <a:lnSpc>
                <a:spcPct val="100000"/>
              </a:lnSpc>
              <a:spcBef>
                <a:spcPts val="120"/>
              </a:spcBef>
            </a:pPr>
            <a:r>
              <a:rPr sz="1800" spc="75" dirty="0">
                <a:solidFill>
                  <a:srgbClr val="FFFFFF"/>
                </a:solidFill>
                <a:latin typeface="Gill Sans MT"/>
                <a:cs typeface="Gill Sans MT"/>
              </a:rPr>
              <a:t>O</a:t>
            </a:r>
            <a:r>
              <a:rPr sz="1800" spc="-1520" dirty="0">
                <a:solidFill>
                  <a:srgbClr val="FFFFFF"/>
                </a:solidFill>
                <a:latin typeface="Gill Sans MT"/>
                <a:cs typeface="Gill Sans MT"/>
              </a:rPr>
              <a:t>O</a:t>
            </a:r>
            <a:endParaRPr sz="1800">
              <a:latin typeface="Gill Sans MT"/>
              <a:cs typeface="Gill Sans MT"/>
            </a:endParaRPr>
          </a:p>
        </p:txBody>
      </p:sp>
      <p:sp>
        <p:nvSpPr>
          <p:cNvPr id="45" name="object 45">
            <a:extLst>
              <a:ext uri="{FF2B5EF4-FFF2-40B4-BE49-F238E27FC236}">
                <a16:creationId xmlns:a16="http://schemas.microsoft.com/office/drawing/2014/main" id="{3280D670-8CD4-7FF2-3ABC-9EF07C388DF2}"/>
              </a:ext>
            </a:extLst>
          </p:cNvPr>
          <p:cNvSpPr txBox="1"/>
          <p:nvPr/>
        </p:nvSpPr>
        <p:spPr>
          <a:xfrm rot="20580000">
            <a:off x="1618077" y="6313038"/>
            <a:ext cx="489874" cy="311150"/>
          </a:xfrm>
          <a:prstGeom prst="rect">
            <a:avLst/>
          </a:prstGeom>
        </p:spPr>
        <p:txBody>
          <a:bodyPr vert="horz" wrap="square" lIns="0" tIns="16510" rIns="0" bIns="0" rtlCol="0">
            <a:spAutoFit/>
          </a:bodyPr>
          <a:lstStyle/>
          <a:p>
            <a:pPr>
              <a:lnSpc>
                <a:spcPct val="100000"/>
              </a:lnSpc>
              <a:spcBef>
                <a:spcPts val="130"/>
              </a:spcBef>
            </a:pPr>
            <a:r>
              <a:rPr sz="2450" spc="-400" dirty="0">
                <a:solidFill>
                  <a:srgbClr val="FFFFFF"/>
                </a:solidFill>
                <a:latin typeface="Gill Sans MT"/>
                <a:cs typeface="Gill Sans MT"/>
              </a:rPr>
              <a:t>O</a:t>
            </a:r>
            <a:r>
              <a:rPr sz="2450" spc="-2075" dirty="0">
                <a:solidFill>
                  <a:srgbClr val="FFFFFF"/>
                </a:solidFill>
                <a:latin typeface="Gill Sans MT"/>
                <a:cs typeface="Gill Sans MT"/>
              </a:rPr>
              <a:t>O</a:t>
            </a:r>
            <a:endParaRPr sz="2450">
              <a:latin typeface="Gill Sans MT"/>
              <a:cs typeface="Gill Sans MT"/>
            </a:endParaRPr>
          </a:p>
        </p:txBody>
      </p:sp>
      <p:sp>
        <p:nvSpPr>
          <p:cNvPr id="46" name="object 46">
            <a:extLst>
              <a:ext uri="{FF2B5EF4-FFF2-40B4-BE49-F238E27FC236}">
                <a16:creationId xmlns:a16="http://schemas.microsoft.com/office/drawing/2014/main" id="{7F4445D0-F72C-AE40-600A-4A8EA8CF5416}"/>
              </a:ext>
            </a:extLst>
          </p:cNvPr>
          <p:cNvSpPr txBox="1"/>
          <p:nvPr/>
        </p:nvSpPr>
        <p:spPr>
          <a:xfrm rot="20580000">
            <a:off x="1870680" y="6298916"/>
            <a:ext cx="373097" cy="228600"/>
          </a:xfrm>
          <a:prstGeom prst="rect">
            <a:avLst/>
          </a:prstGeom>
        </p:spPr>
        <p:txBody>
          <a:bodyPr vert="horz" wrap="square" lIns="0" tIns="15240" rIns="0" bIns="0" rtlCol="0">
            <a:spAutoFit/>
          </a:bodyPr>
          <a:lstStyle/>
          <a:p>
            <a:pPr>
              <a:lnSpc>
                <a:spcPct val="100000"/>
              </a:lnSpc>
              <a:spcBef>
                <a:spcPts val="120"/>
              </a:spcBef>
            </a:pPr>
            <a:r>
              <a:rPr sz="1800" spc="-55" dirty="0">
                <a:solidFill>
                  <a:srgbClr val="FFFFFF"/>
                </a:solidFill>
                <a:latin typeface="Gill Sans MT"/>
                <a:cs typeface="Gill Sans MT"/>
              </a:rPr>
              <a:t>O</a:t>
            </a:r>
            <a:endParaRPr sz="1800">
              <a:latin typeface="Gill Sans MT"/>
              <a:cs typeface="Gill Sans MT"/>
            </a:endParaRPr>
          </a:p>
        </p:txBody>
      </p:sp>
      <p:sp>
        <p:nvSpPr>
          <p:cNvPr id="47" name="object 47">
            <a:extLst>
              <a:ext uri="{FF2B5EF4-FFF2-40B4-BE49-F238E27FC236}">
                <a16:creationId xmlns:a16="http://schemas.microsoft.com/office/drawing/2014/main" id="{918664CD-8AC7-AE12-92B2-A649FAA9EF77}"/>
              </a:ext>
            </a:extLst>
          </p:cNvPr>
          <p:cNvSpPr txBox="1"/>
          <p:nvPr/>
        </p:nvSpPr>
        <p:spPr>
          <a:xfrm rot="20580000">
            <a:off x="1946116" y="6218351"/>
            <a:ext cx="435004" cy="311150"/>
          </a:xfrm>
          <a:prstGeom prst="rect">
            <a:avLst/>
          </a:prstGeom>
        </p:spPr>
        <p:txBody>
          <a:bodyPr vert="horz" wrap="square" lIns="0" tIns="14604" rIns="0" bIns="0" rtlCol="0">
            <a:spAutoFit/>
          </a:bodyPr>
          <a:lstStyle/>
          <a:p>
            <a:pPr>
              <a:lnSpc>
                <a:spcPct val="100000"/>
              </a:lnSpc>
              <a:spcBef>
                <a:spcPts val="114"/>
              </a:spcBef>
            </a:pPr>
            <a:r>
              <a:rPr sz="2450" spc="-2014" dirty="0">
                <a:solidFill>
                  <a:srgbClr val="FFFFFF"/>
                </a:solidFill>
                <a:latin typeface="Gill Sans MT"/>
                <a:cs typeface="Gill Sans MT"/>
              </a:rPr>
              <a:t>O</a:t>
            </a:r>
            <a:endParaRPr sz="2450">
              <a:latin typeface="Gill Sans MT"/>
              <a:cs typeface="Gill Sans MT"/>
            </a:endParaRPr>
          </a:p>
        </p:txBody>
      </p:sp>
      <p:sp>
        <p:nvSpPr>
          <p:cNvPr id="48" name="object 48">
            <a:extLst>
              <a:ext uri="{FF2B5EF4-FFF2-40B4-BE49-F238E27FC236}">
                <a16:creationId xmlns:a16="http://schemas.microsoft.com/office/drawing/2014/main" id="{D4DC3F1C-DACC-3037-493A-59AF2C3A4597}"/>
              </a:ext>
            </a:extLst>
          </p:cNvPr>
          <p:cNvSpPr txBox="1"/>
          <p:nvPr/>
        </p:nvSpPr>
        <p:spPr>
          <a:xfrm rot="20580000">
            <a:off x="2065184" y="6228226"/>
            <a:ext cx="373097" cy="228600"/>
          </a:xfrm>
          <a:prstGeom prst="rect">
            <a:avLst/>
          </a:prstGeom>
        </p:spPr>
        <p:txBody>
          <a:bodyPr vert="horz" wrap="square" lIns="0" tIns="15240" rIns="0" bIns="0" rtlCol="0">
            <a:spAutoFit/>
          </a:bodyPr>
          <a:lstStyle/>
          <a:p>
            <a:pPr>
              <a:lnSpc>
                <a:spcPct val="100000"/>
              </a:lnSpc>
              <a:spcBef>
                <a:spcPts val="120"/>
              </a:spcBef>
            </a:pPr>
            <a:r>
              <a:rPr sz="1800" spc="-55" dirty="0">
                <a:solidFill>
                  <a:srgbClr val="FFFFFF"/>
                </a:solidFill>
                <a:latin typeface="Gill Sans MT"/>
                <a:cs typeface="Gill Sans MT"/>
              </a:rPr>
              <a:t>O</a:t>
            </a:r>
            <a:endParaRPr sz="1800">
              <a:latin typeface="Gill Sans MT"/>
              <a:cs typeface="Gill Sans MT"/>
            </a:endParaRPr>
          </a:p>
        </p:txBody>
      </p:sp>
      <p:grpSp>
        <p:nvGrpSpPr>
          <p:cNvPr id="49" name="object 49">
            <a:extLst>
              <a:ext uri="{FF2B5EF4-FFF2-40B4-BE49-F238E27FC236}">
                <a16:creationId xmlns:a16="http://schemas.microsoft.com/office/drawing/2014/main" id="{D6374E39-1AD2-9082-D7C1-3A389A5042EA}"/>
              </a:ext>
            </a:extLst>
          </p:cNvPr>
          <p:cNvGrpSpPr/>
          <p:nvPr/>
        </p:nvGrpSpPr>
        <p:grpSpPr>
          <a:xfrm>
            <a:off x="408585" y="10153053"/>
            <a:ext cx="5477510" cy="226060"/>
            <a:chOff x="408585" y="10153053"/>
            <a:chExt cx="5477510" cy="226060"/>
          </a:xfrm>
        </p:grpSpPr>
        <p:pic>
          <p:nvPicPr>
            <p:cNvPr id="50" name="object 50">
              <a:extLst>
                <a:ext uri="{FF2B5EF4-FFF2-40B4-BE49-F238E27FC236}">
                  <a16:creationId xmlns:a16="http://schemas.microsoft.com/office/drawing/2014/main" id="{A2D50775-FB2D-8D44-1B07-EE5B98BB04C3}"/>
                </a:ext>
              </a:extLst>
            </p:cNvPr>
            <p:cNvPicPr/>
            <p:nvPr/>
          </p:nvPicPr>
          <p:blipFill>
            <a:blip r:embed="rId30" cstate="print"/>
            <a:stretch>
              <a:fillRect/>
            </a:stretch>
          </p:blipFill>
          <p:spPr>
            <a:xfrm>
              <a:off x="408585" y="10161975"/>
              <a:ext cx="216809" cy="215899"/>
            </a:xfrm>
            <a:prstGeom prst="rect">
              <a:avLst/>
            </a:prstGeom>
          </p:spPr>
        </p:pic>
        <p:pic>
          <p:nvPicPr>
            <p:cNvPr id="51" name="object 51">
              <a:extLst>
                <a:ext uri="{FF2B5EF4-FFF2-40B4-BE49-F238E27FC236}">
                  <a16:creationId xmlns:a16="http://schemas.microsoft.com/office/drawing/2014/main" id="{97FB0E15-902D-CD52-1052-7F41D785A8F1}"/>
                </a:ext>
              </a:extLst>
            </p:cNvPr>
            <p:cNvPicPr/>
            <p:nvPr/>
          </p:nvPicPr>
          <p:blipFill>
            <a:blip r:embed="rId31" cstate="print"/>
            <a:stretch>
              <a:fillRect/>
            </a:stretch>
          </p:blipFill>
          <p:spPr>
            <a:xfrm>
              <a:off x="5660261" y="10153053"/>
              <a:ext cx="225694" cy="225694"/>
            </a:xfrm>
            <a:prstGeom prst="rect">
              <a:avLst/>
            </a:prstGeom>
          </p:spPr>
        </p:pic>
      </p:grpSp>
      <p:sp>
        <p:nvSpPr>
          <p:cNvPr id="52" name="object 52">
            <a:extLst>
              <a:ext uri="{FF2B5EF4-FFF2-40B4-BE49-F238E27FC236}">
                <a16:creationId xmlns:a16="http://schemas.microsoft.com/office/drawing/2014/main" id="{8165127D-B81D-C22D-1E6B-D1380BAEE97B}"/>
              </a:ext>
            </a:extLst>
          </p:cNvPr>
          <p:cNvSpPr txBox="1"/>
          <p:nvPr/>
        </p:nvSpPr>
        <p:spPr>
          <a:xfrm>
            <a:off x="734437" y="10157016"/>
            <a:ext cx="1496060" cy="243204"/>
          </a:xfrm>
          <a:prstGeom prst="rect">
            <a:avLst/>
          </a:prstGeom>
        </p:spPr>
        <p:txBody>
          <a:bodyPr vert="horz" wrap="square" lIns="0" tIns="15875" rIns="0" bIns="0" rtlCol="0">
            <a:spAutoFit/>
          </a:bodyPr>
          <a:lstStyle/>
          <a:p>
            <a:pPr marL="12700">
              <a:lnSpc>
                <a:spcPct val="100000"/>
              </a:lnSpc>
              <a:spcBef>
                <a:spcPts val="125"/>
              </a:spcBef>
            </a:pPr>
            <a:r>
              <a:rPr sz="1400" b="1" spc="105" dirty="0">
                <a:solidFill>
                  <a:srgbClr val="052F58"/>
                </a:solidFill>
                <a:latin typeface="Calibri"/>
                <a:cs typeface="Calibri"/>
                <a:hlinkClick r:id="rId32"/>
              </a:rPr>
              <a:t>www.</a:t>
            </a:r>
            <a:r>
              <a:rPr sz="1400" b="1" spc="105" dirty="0">
                <a:solidFill>
                  <a:srgbClr val="052F58"/>
                </a:solidFill>
                <a:latin typeface="Calibri"/>
                <a:cs typeface="Calibri"/>
                <a:hlinkClick r:id="rId33"/>
              </a:rPr>
              <a:t>cscshop.vn</a:t>
            </a:r>
            <a:endParaRPr sz="1400">
              <a:latin typeface="Calibri"/>
              <a:cs typeface="Calibri"/>
            </a:endParaRPr>
          </a:p>
        </p:txBody>
      </p:sp>
      <p:sp>
        <p:nvSpPr>
          <p:cNvPr id="53" name="object 53">
            <a:extLst>
              <a:ext uri="{FF2B5EF4-FFF2-40B4-BE49-F238E27FC236}">
                <a16:creationId xmlns:a16="http://schemas.microsoft.com/office/drawing/2014/main" id="{ACF22CB9-0D28-483A-E8DD-2353AE90ACD8}"/>
              </a:ext>
            </a:extLst>
          </p:cNvPr>
          <p:cNvSpPr txBox="1"/>
          <p:nvPr/>
        </p:nvSpPr>
        <p:spPr>
          <a:xfrm>
            <a:off x="5967799" y="10131346"/>
            <a:ext cx="1211580" cy="243204"/>
          </a:xfrm>
          <a:prstGeom prst="rect">
            <a:avLst/>
          </a:prstGeom>
        </p:spPr>
        <p:txBody>
          <a:bodyPr vert="horz" wrap="square" lIns="0" tIns="15875" rIns="0" bIns="0" rtlCol="0">
            <a:spAutoFit/>
          </a:bodyPr>
          <a:lstStyle/>
          <a:p>
            <a:pPr marL="12700">
              <a:lnSpc>
                <a:spcPct val="100000"/>
              </a:lnSpc>
              <a:spcBef>
                <a:spcPts val="125"/>
              </a:spcBef>
            </a:pPr>
            <a:r>
              <a:rPr sz="1400" b="1" spc="135" dirty="0">
                <a:solidFill>
                  <a:srgbClr val="052F58"/>
                </a:solidFill>
                <a:latin typeface="Calibri"/>
                <a:cs typeface="Calibri"/>
              </a:rPr>
              <a:t>0903</a:t>
            </a:r>
            <a:r>
              <a:rPr sz="1400" b="1" spc="80" dirty="0">
                <a:solidFill>
                  <a:srgbClr val="052F58"/>
                </a:solidFill>
                <a:latin typeface="Calibri"/>
                <a:cs typeface="Calibri"/>
              </a:rPr>
              <a:t> </a:t>
            </a:r>
            <a:r>
              <a:rPr sz="1400" b="1" spc="135" dirty="0">
                <a:solidFill>
                  <a:srgbClr val="052F58"/>
                </a:solidFill>
                <a:latin typeface="Calibri"/>
                <a:cs typeface="Calibri"/>
              </a:rPr>
              <a:t>894</a:t>
            </a:r>
            <a:r>
              <a:rPr sz="1400" b="1" spc="80" dirty="0">
                <a:solidFill>
                  <a:srgbClr val="052F58"/>
                </a:solidFill>
                <a:latin typeface="Calibri"/>
                <a:cs typeface="Calibri"/>
              </a:rPr>
              <a:t> </a:t>
            </a:r>
            <a:r>
              <a:rPr sz="1400" b="1" spc="110" dirty="0">
                <a:solidFill>
                  <a:srgbClr val="052F58"/>
                </a:solidFill>
                <a:latin typeface="Calibri"/>
                <a:cs typeface="Calibri"/>
              </a:rPr>
              <a:t>200</a:t>
            </a:r>
            <a:endParaRPr sz="1400">
              <a:latin typeface="Calibri"/>
              <a:cs typeface="Calibri"/>
            </a:endParaRPr>
          </a:p>
        </p:txBody>
      </p:sp>
    </p:spTree>
    <p:extLst>
      <p:ext uri="{BB962C8B-B14F-4D97-AF65-F5344CB8AC3E}">
        <p14:creationId xmlns:p14="http://schemas.microsoft.com/office/powerpoint/2010/main" val="407250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solidFill>
        </p:spPr>
        <p:txBody>
          <a:bodyPr wrap="square" lIns="0" tIns="0" rIns="0" bIns="0" rtlCol="0"/>
          <a:lstStyle/>
          <a:p>
            <a:endParaRPr/>
          </a:p>
        </p:txBody>
      </p:sp>
      <p:pic>
        <p:nvPicPr>
          <p:cNvPr id="3" name="object 3"/>
          <p:cNvPicPr/>
          <p:nvPr/>
        </p:nvPicPr>
        <p:blipFill>
          <a:blip r:embed="rId2" cstate="print"/>
          <a:stretch>
            <a:fillRect/>
          </a:stretch>
        </p:blipFill>
        <p:spPr>
          <a:xfrm>
            <a:off x="2485386" y="3853731"/>
            <a:ext cx="170083" cy="107212"/>
          </a:xfrm>
          <a:prstGeom prst="rect">
            <a:avLst/>
          </a:prstGeom>
        </p:spPr>
      </p:pic>
      <p:sp>
        <p:nvSpPr>
          <p:cNvPr id="4" name="object 4"/>
          <p:cNvSpPr/>
          <p:nvPr/>
        </p:nvSpPr>
        <p:spPr>
          <a:xfrm>
            <a:off x="1907680" y="3676717"/>
            <a:ext cx="325755" cy="201295"/>
          </a:xfrm>
          <a:custGeom>
            <a:avLst/>
            <a:gdLst/>
            <a:ahLst/>
            <a:cxnLst/>
            <a:rect l="l" t="t" r="r" b="b"/>
            <a:pathLst>
              <a:path w="325755" h="201295">
                <a:moveTo>
                  <a:pt x="312380" y="201236"/>
                </a:moveTo>
                <a:lnTo>
                  <a:pt x="317522" y="201236"/>
                </a:lnTo>
                <a:lnTo>
                  <a:pt x="320704" y="199277"/>
                </a:lnTo>
                <a:lnTo>
                  <a:pt x="322540" y="196462"/>
                </a:lnTo>
                <a:lnTo>
                  <a:pt x="325356" y="191810"/>
                </a:lnTo>
                <a:lnTo>
                  <a:pt x="323764" y="185812"/>
                </a:lnTo>
                <a:lnTo>
                  <a:pt x="319113" y="182997"/>
                </a:lnTo>
                <a:lnTo>
                  <a:pt x="16157" y="2815"/>
                </a:lnTo>
                <a:lnTo>
                  <a:pt x="11506" y="0"/>
                </a:lnTo>
                <a:lnTo>
                  <a:pt x="5508" y="1591"/>
                </a:lnTo>
                <a:lnTo>
                  <a:pt x="2692" y="6242"/>
                </a:lnTo>
                <a:lnTo>
                  <a:pt x="0" y="10894"/>
                </a:lnTo>
                <a:lnTo>
                  <a:pt x="1468" y="16892"/>
                </a:lnTo>
                <a:lnTo>
                  <a:pt x="6120" y="19707"/>
                </a:lnTo>
                <a:lnTo>
                  <a:pt x="309075" y="199889"/>
                </a:lnTo>
                <a:lnTo>
                  <a:pt x="310667" y="200746"/>
                </a:lnTo>
                <a:lnTo>
                  <a:pt x="312380" y="201236"/>
                </a:lnTo>
                <a:close/>
              </a:path>
            </a:pathLst>
          </a:custGeom>
          <a:solidFill>
            <a:srgbClr val="D6E7FF"/>
          </a:solidFill>
        </p:spPr>
        <p:txBody>
          <a:bodyPr wrap="square" lIns="0" tIns="0" rIns="0" bIns="0" rtlCol="0"/>
          <a:lstStyle/>
          <a:p>
            <a:endParaRPr/>
          </a:p>
        </p:txBody>
      </p:sp>
      <p:grpSp>
        <p:nvGrpSpPr>
          <p:cNvPr id="5" name="object 5"/>
          <p:cNvGrpSpPr/>
          <p:nvPr/>
        </p:nvGrpSpPr>
        <p:grpSpPr>
          <a:xfrm>
            <a:off x="1904170" y="3458955"/>
            <a:ext cx="685165" cy="677545"/>
            <a:chOff x="1904170" y="3458955"/>
            <a:chExt cx="685165" cy="677545"/>
          </a:xfrm>
        </p:grpSpPr>
        <p:sp>
          <p:nvSpPr>
            <p:cNvPr id="6" name="object 6"/>
            <p:cNvSpPr/>
            <p:nvPr/>
          </p:nvSpPr>
          <p:spPr>
            <a:xfrm>
              <a:off x="2020773" y="3458958"/>
              <a:ext cx="348615" cy="419734"/>
            </a:xfrm>
            <a:custGeom>
              <a:avLst/>
              <a:gdLst/>
              <a:ahLst/>
              <a:cxnLst/>
              <a:rect l="l" t="t" r="r" b="b"/>
              <a:pathLst>
                <a:path w="348614" h="419735">
                  <a:moveTo>
                    <a:pt x="348373" y="158026"/>
                  </a:moveTo>
                  <a:lnTo>
                    <a:pt x="346163" y="152158"/>
                  </a:lnTo>
                  <a:lnTo>
                    <a:pt x="341274" y="149948"/>
                  </a:lnTo>
                  <a:lnTo>
                    <a:pt x="15176" y="2209"/>
                  </a:lnTo>
                  <a:lnTo>
                    <a:pt x="10287" y="0"/>
                  </a:lnTo>
                  <a:lnTo>
                    <a:pt x="4406" y="2209"/>
                  </a:lnTo>
                  <a:lnTo>
                    <a:pt x="2209" y="7099"/>
                  </a:lnTo>
                  <a:lnTo>
                    <a:pt x="0" y="12001"/>
                  </a:lnTo>
                  <a:lnTo>
                    <a:pt x="2082" y="17868"/>
                  </a:lnTo>
                  <a:lnTo>
                    <a:pt x="7099" y="20078"/>
                  </a:lnTo>
                  <a:lnTo>
                    <a:pt x="327875" y="165430"/>
                  </a:lnTo>
                  <a:lnTo>
                    <a:pt x="328676" y="203619"/>
                  </a:lnTo>
                  <a:lnTo>
                    <a:pt x="320179" y="242658"/>
                  </a:lnTo>
                  <a:lnTo>
                    <a:pt x="288759" y="307124"/>
                  </a:lnTo>
                  <a:lnTo>
                    <a:pt x="265112" y="339204"/>
                  </a:lnTo>
                  <a:lnTo>
                    <a:pt x="217258" y="386918"/>
                  </a:lnTo>
                  <a:lnTo>
                    <a:pt x="192798" y="404190"/>
                  </a:lnTo>
                  <a:lnTo>
                    <a:pt x="191325" y="410311"/>
                  </a:lnTo>
                  <a:lnTo>
                    <a:pt x="194259" y="414832"/>
                  </a:lnTo>
                  <a:lnTo>
                    <a:pt x="195973" y="417893"/>
                  </a:lnTo>
                  <a:lnTo>
                    <a:pt x="199161" y="419493"/>
                  </a:lnTo>
                  <a:lnTo>
                    <a:pt x="202463" y="419493"/>
                  </a:lnTo>
                  <a:lnTo>
                    <a:pt x="204177" y="419493"/>
                  </a:lnTo>
                  <a:lnTo>
                    <a:pt x="206019" y="418998"/>
                  </a:lnTo>
                  <a:lnTo>
                    <a:pt x="254368" y="380034"/>
                  </a:lnTo>
                  <a:lnTo>
                    <a:pt x="280250" y="351764"/>
                  </a:lnTo>
                  <a:lnTo>
                    <a:pt x="305168" y="317893"/>
                  </a:lnTo>
                  <a:lnTo>
                    <a:pt x="339102" y="247815"/>
                  </a:lnTo>
                  <a:lnTo>
                    <a:pt x="348234" y="205003"/>
                  </a:lnTo>
                  <a:lnTo>
                    <a:pt x="347192" y="160655"/>
                  </a:lnTo>
                  <a:lnTo>
                    <a:pt x="348373" y="158026"/>
                  </a:lnTo>
                  <a:close/>
                </a:path>
              </a:pathLst>
            </a:custGeom>
            <a:solidFill>
              <a:srgbClr val="D6E7FF"/>
            </a:solidFill>
          </p:spPr>
          <p:txBody>
            <a:bodyPr wrap="square" lIns="0" tIns="0" rIns="0" bIns="0" rtlCol="0"/>
            <a:lstStyle/>
            <a:p>
              <a:endParaRPr/>
            </a:p>
          </p:txBody>
        </p:sp>
        <p:sp>
          <p:nvSpPr>
            <p:cNvPr id="7" name="object 7"/>
            <p:cNvSpPr/>
            <p:nvPr/>
          </p:nvSpPr>
          <p:spPr>
            <a:xfrm>
              <a:off x="2057138" y="3647951"/>
              <a:ext cx="532130" cy="488315"/>
            </a:xfrm>
            <a:custGeom>
              <a:avLst/>
              <a:gdLst/>
              <a:ahLst/>
              <a:cxnLst/>
              <a:rect l="l" t="t" r="r" b="b"/>
              <a:pathLst>
                <a:path w="532130" h="488314">
                  <a:moveTo>
                    <a:pt x="173082" y="488278"/>
                  </a:moveTo>
                  <a:lnTo>
                    <a:pt x="244858" y="481087"/>
                  </a:lnTo>
                  <a:lnTo>
                    <a:pt x="311401" y="460125"/>
                  </a:lnTo>
                  <a:lnTo>
                    <a:pt x="336238" y="450254"/>
                  </a:lnTo>
                  <a:lnTo>
                    <a:pt x="360915" y="444319"/>
                  </a:lnTo>
                  <a:lnTo>
                    <a:pt x="385591" y="442309"/>
                  </a:lnTo>
                  <a:lnTo>
                    <a:pt x="410428" y="444212"/>
                  </a:lnTo>
                  <a:lnTo>
                    <a:pt x="430317" y="448473"/>
                  </a:lnTo>
                  <a:lnTo>
                    <a:pt x="448083" y="454249"/>
                  </a:lnTo>
                  <a:lnTo>
                    <a:pt x="463669" y="460668"/>
                  </a:lnTo>
                  <a:lnTo>
                    <a:pt x="487368" y="471662"/>
                  </a:lnTo>
                  <a:lnTo>
                    <a:pt x="495929" y="474906"/>
                  </a:lnTo>
                  <a:lnTo>
                    <a:pt x="517578" y="451784"/>
                  </a:lnTo>
                  <a:lnTo>
                    <a:pt x="514336" y="441535"/>
                  </a:lnTo>
                  <a:lnTo>
                    <a:pt x="508500" y="433970"/>
                  </a:lnTo>
                  <a:lnTo>
                    <a:pt x="501621" y="428667"/>
                  </a:lnTo>
                  <a:lnTo>
                    <a:pt x="511400" y="423013"/>
                  </a:lnTo>
                  <a:lnTo>
                    <a:pt x="531932" y="388028"/>
                  </a:lnTo>
                  <a:lnTo>
                    <a:pt x="530817" y="380048"/>
                  </a:lnTo>
                  <a:lnTo>
                    <a:pt x="500397" y="344573"/>
                  </a:lnTo>
                  <a:lnTo>
                    <a:pt x="456575" y="335148"/>
                  </a:lnTo>
                  <a:lnTo>
                    <a:pt x="413733" y="333067"/>
                  </a:lnTo>
                  <a:lnTo>
                    <a:pt x="397086" y="333530"/>
                  </a:lnTo>
                  <a:lnTo>
                    <a:pt x="379704" y="334291"/>
                  </a:lnTo>
                  <a:lnTo>
                    <a:pt x="372189" y="334563"/>
                  </a:lnTo>
                  <a:lnTo>
                    <a:pt x="364480" y="334811"/>
                  </a:lnTo>
                  <a:lnTo>
                    <a:pt x="356518" y="335014"/>
                  </a:lnTo>
                  <a:lnTo>
                    <a:pt x="348246" y="335148"/>
                  </a:lnTo>
                  <a:lnTo>
                    <a:pt x="332891" y="298247"/>
                  </a:lnTo>
                  <a:lnTo>
                    <a:pt x="317336" y="250107"/>
                  </a:lnTo>
                  <a:lnTo>
                    <a:pt x="302358" y="196263"/>
                  </a:lnTo>
                  <a:lnTo>
                    <a:pt x="288738" y="142245"/>
                  </a:lnTo>
                  <a:lnTo>
                    <a:pt x="277253" y="93585"/>
                  </a:lnTo>
                  <a:lnTo>
                    <a:pt x="268681" y="55817"/>
                  </a:lnTo>
                  <a:lnTo>
                    <a:pt x="265208" y="40286"/>
                  </a:lnTo>
                  <a:lnTo>
                    <a:pt x="263913" y="34696"/>
                  </a:lnTo>
                  <a:lnTo>
                    <a:pt x="262928" y="30724"/>
                  </a:lnTo>
                  <a:lnTo>
                    <a:pt x="261398" y="23943"/>
                  </a:lnTo>
                  <a:lnTo>
                    <a:pt x="259226" y="13571"/>
                  </a:lnTo>
                  <a:lnTo>
                    <a:pt x="256441" y="0"/>
                  </a:lnTo>
                  <a:lnTo>
                    <a:pt x="244871" y="19671"/>
                  </a:lnTo>
                  <a:lnTo>
                    <a:pt x="221448" y="59137"/>
                  </a:lnTo>
                  <a:lnTo>
                    <a:pt x="198414" y="97892"/>
                  </a:lnTo>
                  <a:lnTo>
                    <a:pt x="188016" y="115429"/>
                  </a:lnTo>
                  <a:lnTo>
                    <a:pt x="188461" y="131116"/>
                  </a:lnTo>
                  <a:lnTo>
                    <a:pt x="189377" y="167941"/>
                  </a:lnTo>
                  <a:lnTo>
                    <a:pt x="190133" y="210550"/>
                  </a:lnTo>
                  <a:lnTo>
                    <a:pt x="190097" y="243588"/>
                  </a:lnTo>
                  <a:lnTo>
                    <a:pt x="188138" y="297370"/>
                  </a:lnTo>
                  <a:lnTo>
                    <a:pt x="178835" y="335393"/>
                  </a:lnTo>
                  <a:lnTo>
                    <a:pt x="171858" y="335393"/>
                  </a:lnTo>
                  <a:lnTo>
                    <a:pt x="107690" y="336575"/>
                  </a:lnTo>
                  <a:lnTo>
                    <a:pt x="60927" y="339402"/>
                  </a:lnTo>
                  <a:lnTo>
                    <a:pt x="5753" y="355957"/>
                  </a:lnTo>
                  <a:lnTo>
                    <a:pt x="0" y="364526"/>
                  </a:lnTo>
                  <a:lnTo>
                    <a:pt x="122" y="369544"/>
                  </a:lnTo>
                  <a:lnTo>
                    <a:pt x="38558" y="389252"/>
                  </a:lnTo>
                  <a:lnTo>
                    <a:pt x="48352" y="391532"/>
                  </a:lnTo>
                  <a:lnTo>
                    <a:pt x="58341" y="393995"/>
                  </a:lnTo>
                  <a:lnTo>
                    <a:pt x="94252" y="409816"/>
                  </a:lnTo>
                  <a:lnTo>
                    <a:pt x="94620" y="411285"/>
                  </a:lnTo>
                  <a:lnTo>
                    <a:pt x="93518" y="414345"/>
                  </a:lnTo>
                  <a:lnTo>
                    <a:pt x="87887" y="419241"/>
                  </a:lnTo>
                  <a:lnTo>
                    <a:pt x="78462" y="427320"/>
                  </a:lnTo>
                  <a:lnTo>
                    <a:pt x="76626" y="435888"/>
                  </a:lnTo>
                  <a:lnTo>
                    <a:pt x="93640" y="470774"/>
                  </a:lnTo>
                  <a:lnTo>
                    <a:pt x="147931" y="487213"/>
                  </a:lnTo>
                  <a:lnTo>
                    <a:pt x="173082" y="488278"/>
                  </a:lnTo>
                  <a:close/>
                </a:path>
              </a:pathLst>
            </a:custGeom>
            <a:solidFill>
              <a:srgbClr val="C7E1F2"/>
            </a:solidFill>
          </p:spPr>
          <p:txBody>
            <a:bodyPr wrap="square" lIns="0" tIns="0" rIns="0" bIns="0" rtlCol="0"/>
            <a:lstStyle/>
            <a:p>
              <a:endParaRPr/>
            </a:p>
          </p:txBody>
        </p:sp>
        <p:sp>
          <p:nvSpPr>
            <p:cNvPr id="8" name="object 8"/>
            <p:cNvSpPr/>
            <p:nvPr/>
          </p:nvSpPr>
          <p:spPr>
            <a:xfrm>
              <a:off x="2216022" y="3606700"/>
              <a:ext cx="142875" cy="262255"/>
            </a:xfrm>
            <a:custGeom>
              <a:avLst/>
              <a:gdLst/>
              <a:ahLst/>
              <a:cxnLst/>
              <a:rect l="l" t="t" r="r" b="b"/>
              <a:pathLst>
                <a:path w="142875" h="262254">
                  <a:moveTo>
                    <a:pt x="0" y="262194"/>
                  </a:moveTo>
                  <a:lnTo>
                    <a:pt x="19585" y="261704"/>
                  </a:lnTo>
                  <a:lnTo>
                    <a:pt x="24405" y="209275"/>
                  </a:lnTo>
                  <a:lnTo>
                    <a:pt x="39296" y="157468"/>
                  </a:lnTo>
                  <a:lnTo>
                    <a:pt x="61417" y="109354"/>
                  </a:lnTo>
                  <a:lnTo>
                    <a:pt x="87924" y="68003"/>
                  </a:lnTo>
                  <a:lnTo>
                    <a:pt x="115974" y="36485"/>
                  </a:lnTo>
                  <a:lnTo>
                    <a:pt x="142725" y="17871"/>
                  </a:lnTo>
                  <a:lnTo>
                    <a:pt x="134769" y="0"/>
                  </a:lnTo>
                  <a:lnTo>
                    <a:pt x="89004" y="36155"/>
                  </a:lnTo>
                  <a:lnTo>
                    <a:pt x="44800" y="99026"/>
                  </a:lnTo>
                  <a:lnTo>
                    <a:pt x="24993" y="140289"/>
                  </a:lnTo>
                  <a:lnTo>
                    <a:pt x="10741" y="181895"/>
                  </a:lnTo>
                  <a:lnTo>
                    <a:pt x="2318" y="222859"/>
                  </a:lnTo>
                  <a:lnTo>
                    <a:pt x="0" y="262194"/>
                  </a:lnTo>
                  <a:close/>
                </a:path>
              </a:pathLst>
            </a:custGeom>
            <a:solidFill>
              <a:srgbClr val="D6E7FF"/>
            </a:solidFill>
          </p:spPr>
          <p:txBody>
            <a:bodyPr wrap="square" lIns="0" tIns="0" rIns="0" bIns="0" rtlCol="0"/>
            <a:lstStyle/>
            <a:p>
              <a:endParaRPr/>
            </a:p>
          </p:txBody>
        </p:sp>
        <p:pic>
          <p:nvPicPr>
            <p:cNvPr id="9" name="object 9"/>
            <p:cNvPicPr/>
            <p:nvPr/>
          </p:nvPicPr>
          <p:blipFill>
            <a:blip r:embed="rId3" cstate="print"/>
            <a:stretch>
              <a:fillRect/>
            </a:stretch>
          </p:blipFill>
          <p:spPr>
            <a:xfrm>
              <a:off x="1904170" y="3459323"/>
              <a:ext cx="137299" cy="237957"/>
            </a:xfrm>
            <a:prstGeom prst="rect">
              <a:avLst/>
            </a:prstGeom>
          </p:spPr>
        </p:pic>
      </p:grpSp>
      <p:grpSp>
        <p:nvGrpSpPr>
          <p:cNvPr id="10" name="object 10"/>
          <p:cNvGrpSpPr/>
          <p:nvPr/>
        </p:nvGrpSpPr>
        <p:grpSpPr>
          <a:xfrm>
            <a:off x="0" y="5283740"/>
            <a:ext cx="6998970" cy="1555750"/>
            <a:chOff x="0" y="5283740"/>
            <a:chExt cx="6998970" cy="1555750"/>
          </a:xfrm>
        </p:grpSpPr>
        <p:sp>
          <p:nvSpPr>
            <p:cNvPr id="11" name="object 11"/>
            <p:cNvSpPr/>
            <p:nvPr/>
          </p:nvSpPr>
          <p:spPr>
            <a:xfrm>
              <a:off x="0" y="6064602"/>
              <a:ext cx="5541645" cy="45085"/>
            </a:xfrm>
            <a:custGeom>
              <a:avLst/>
              <a:gdLst/>
              <a:ahLst/>
              <a:cxnLst/>
              <a:rect l="l" t="t" r="r" b="b"/>
              <a:pathLst>
                <a:path w="5541645" h="45085">
                  <a:moveTo>
                    <a:pt x="0" y="44863"/>
                  </a:moveTo>
                  <a:lnTo>
                    <a:pt x="0" y="6749"/>
                  </a:lnTo>
                  <a:lnTo>
                    <a:pt x="5540979" y="0"/>
                  </a:lnTo>
                  <a:lnTo>
                    <a:pt x="5541026" y="38114"/>
                  </a:lnTo>
                  <a:lnTo>
                    <a:pt x="0" y="44863"/>
                  </a:lnTo>
                  <a:close/>
                </a:path>
              </a:pathLst>
            </a:custGeom>
            <a:solidFill>
              <a:srgbClr val="184E94"/>
            </a:solidFill>
          </p:spPr>
          <p:txBody>
            <a:bodyPr wrap="square" lIns="0" tIns="0" rIns="0" bIns="0" rtlCol="0"/>
            <a:lstStyle/>
            <a:p>
              <a:endParaRPr/>
            </a:p>
          </p:txBody>
        </p:sp>
        <p:sp>
          <p:nvSpPr>
            <p:cNvPr id="12" name="object 12"/>
            <p:cNvSpPr/>
            <p:nvPr/>
          </p:nvSpPr>
          <p:spPr>
            <a:xfrm>
              <a:off x="5541003" y="5381358"/>
              <a:ext cx="1404620" cy="1404620"/>
            </a:xfrm>
            <a:custGeom>
              <a:avLst/>
              <a:gdLst/>
              <a:ahLst/>
              <a:cxnLst/>
              <a:rect l="l" t="t" r="r" b="b"/>
              <a:pathLst>
                <a:path w="1404620" h="1404620">
                  <a:moveTo>
                    <a:pt x="702305" y="1404601"/>
                  </a:moveTo>
                  <a:lnTo>
                    <a:pt x="654216" y="1402981"/>
                  </a:lnTo>
                  <a:lnTo>
                    <a:pt x="607002" y="1398190"/>
                  </a:lnTo>
                  <a:lnTo>
                    <a:pt x="560762" y="1390333"/>
                  </a:lnTo>
                  <a:lnTo>
                    <a:pt x="515601" y="1379514"/>
                  </a:lnTo>
                  <a:lnTo>
                    <a:pt x="471623" y="1365838"/>
                  </a:lnTo>
                  <a:lnTo>
                    <a:pt x="428933" y="1349411"/>
                  </a:lnTo>
                  <a:lnTo>
                    <a:pt x="387636" y="1330335"/>
                  </a:lnTo>
                  <a:lnTo>
                    <a:pt x="347835" y="1308716"/>
                  </a:lnTo>
                  <a:lnTo>
                    <a:pt x="309637" y="1284659"/>
                  </a:lnTo>
                  <a:lnTo>
                    <a:pt x="273145" y="1258268"/>
                  </a:lnTo>
                  <a:lnTo>
                    <a:pt x="238464" y="1229647"/>
                  </a:lnTo>
                  <a:lnTo>
                    <a:pt x="205698" y="1198902"/>
                  </a:lnTo>
                  <a:lnTo>
                    <a:pt x="174953" y="1166136"/>
                  </a:lnTo>
                  <a:lnTo>
                    <a:pt x="146332" y="1131455"/>
                  </a:lnTo>
                  <a:lnTo>
                    <a:pt x="119941" y="1094963"/>
                  </a:lnTo>
                  <a:lnTo>
                    <a:pt x="95884" y="1056765"/>
                  </a:lnTo>
                  <a:lnTo>
                    <a:pt x="74265" y="1016965"/>
                  </a:lnTo>
                  <a:lnTo>
                    <a:pt x="55190" y="975667"/>
                  </a:lnTo>
                  <a:lnTo>
                    <a:pt x="38762" y="932977"/>
                  </a:lnTo>
                  <a:lnTo>
                    <a:pt x="25086" y="888999"/>
                  </a:lnTo>
                  <a:lnTo>
                    <a:pt x="14268" y="843838"/>
                  </a:lnTo>
                  <a:lnTo>
                    <a:pt x="6411" y="797598"/>
                  </a:lnTo>
                  <a:lnTo>
                    <a:pt x="1620" y="750384"/>
                  </a:lnTo>
                  <a:lnTo>
                    <a:pt x="0" y="702295"/>
                  </a:lnTo>
                  <a:lnTo>
                    <a:pt x="1620" y="654216"/>
                  </a:lnTo>
                  <a:lnTo>
                    <a:pt x="6411" y="607002"/>
                  </a:lnTo>
                  <a:lnTo>
                    <a:pt x="14268" y="560762"/>
                  </a:lnTo>
                  <a:lnTo>
                    <a:pt x="25086" y="515601"/>
                  </a:lnTo>
                  <a:lnTo>
                    <a:pt x="38762" y="471623"/>
                  </a:lnTo>
                  <a:lnTo>
                    <a:pt x="55190" y="428933"/>
                  </a:lnTo>
                  <a:lnTo>
                    <a:pt x="74265" y="387636"/>
                  </a:lnTo>
                  <a:lnTo>
                    <a:pt x="95884" y="347836"/>
                  </a:lnTo>
                  <a:lnTo>
                    <a:pt x="119941" y="309637"/>
                  </a:lnTo>
                  <a:lnTo>
                    <a:pt x="146332" y="273145"/>
                  </a:lnTo>
                  <a:lnTo>
                    <a:pt x="174953" y="238464"/>
                  </a:lnTo>
                  <a:lnTo>
                    <a:pt x="205698" y="205699"/>
                  </a:lnTo>
                  <a:lnTo>
                    <a:pt x="238464" y="174953"/>
                  </a:lnTo>
                  <a:lnTo>
                    <a:pt x="273145" y="146333"/>
                  </a:lnTo>
                  <a:lnTo>
                    <a:pt x="309637" y="119941"/>
                  </a:lnTo>
                  <a:lnTo>
                    <a:pt x="347835" y="95884"/>
                  </a:lnTo>
                  <a:lnTo>
                    <a:pt x="387636" y="74265"/>
                  </a:lnTo>
                  <a:lnTo>
                    <a:pt x="428933" y="55190"/>
                  </a:lnTo>
                  <a:lnTo>
                    <a:pt x="471623" y="38762"/>
                  </a:lnTo>
                  <a:lnTo>
                    <a:pt x="515601" y="25086"/>
                  </a:lnTo>
                  <a:lnTo>
                    <a:pt x="560762" y="14268"/>
                  </a:lnTo>
                  <a:lnTo>
                    <a:pt x="607002" y="6411"/>
                  </a:lnTo>
                  <a:lnTo>
                    <a:pt x="654216" y="1620"/>
                  </a:lnTo>
                  <a:lnTo>
                    <a:pt x="702300" y="0"/>
                  </a:lnTo>
                  <a:lnTo>
                    <a:pt x="750384" y="1620"/>
                  </a:lnTo>
                  <a:lnTo>
                    <a:pt x="797598" y="6411"/>
                  </a:lnTo>
                  <a:lnTo>
                    <a:pt x="843838" y="14268"/>
                  </a:lnTo>
                  <a:lnTo>
                    <a:pt x="889000" y="25086"/>
                  </a:lnTo>
                  <a:lnTo>
                    <a:pt x="932977" y="38762"/>
                  </a:lnTo>
                  <a:lnTo>
                    <a:pt x="975667" y="55190"/>
                  </a:lnTo>
                  <a:lnTo>
                    <a:pt x="1016965" y="74265"/>
                  </a:lnTo>
                  <a:lnTo>
                    <a:pt x="1056765" y="95884"/>
                  </a:lnTo>
                  <a:lnTo>
                    <a:pt x="1094963" y="119941"/>
                  </a:lnTo>
                  <a:lnTo>
                    <a:pt x="1131455" y="146333"/>
                  </a:lnTo>
                  <a:lnTo>
                    <a:pt x="1166136" y="174953"/>
                  </a:lnTo>
                  <a:lnTo>
                    <a:pt x="1198902" y="205699"/>
                  </a:lnTo>
                  <a:lnTo>
                    <a:pt x="1229647" y="238464"/>
                  </a:lnTo>
                  <a:lnTo>
                    <a:pt x="1258268" y="273145"/>
                  </a:lnTo>
                  <a:lnTo>
                    <a:pt x="1284659" y="309637"/>
                  </a:lnTo>
                  <a:lnTo>
                    <a:pt x="1308716" y="347836"/>
                  </a:lnTo>
                  <a:lnTo>
                    <a:pt x="1330335" y="387636"/>
                  </a:lnTo>
                  <a:lnTo>
                    <a:pt x="1349410" y="428933"/>
                  </a:lnTo>
                  <a:lnTo>
                    <a:pt x="1365838" y="471623"/>
                  </a:lnTo>
                  <a:lnTo>
                    <a:pt x="1379514" y="515601"/>
                  </a:lnTo>
                  <a:lnTo>
                    <a:pt x="1390332" y="560762"/>
                  </a:lnTo>
                  <a:lnTo>
                    <a:pt x="1398189" y="607002"/>
                  </a:lnTo>
                  <a:lnTo>
                    <a:pt x="1402980" y="654216"/>
                  </a:lnTo>
                  <a:lnTo>
                    <a:pt x="1404600" y="702300"/>
                  </a:lnTo>
                  <a:lnTo>
                    <a:pt x="1402980" y="750384"/>
                  </a:lnTo>
                  <a:lnTo>
                    <a:pt x="1398189" y="797598"/>
                  </a:lnTo>
                  <a:lnTo>
                    <a:pt x="1390332" y="843838"/>
                  </a:lnTo>
                  <a:lnTo>
                    <a:pt x="1379514" y="888999"/>
                  </a:lnTo>
                  <a:lnTo>
                    <a:pt x="1365838" y="932977"/>
                  </a:lnTo>
                  <a:lnTo>
                    <a:pt x="1349410" y="975667"/>
                  </a:lnTo>
                  <a:lnTo>
                    <a:pt x="1330335" y="1016965"/>
                  </a:lnTo>
                  <a:lnTo>
                    <a:pt x="1308716" y="1056765"/>
                  </a:lnTo>
                  <a:lnTo>
                    <a:pt x="1284659" y="1094963"/>
                  </a:lnTo>
                  <a:lnTo>
                    <a:pt x="1258268" y="1131455"/>
                  </a:lnTo>
                  <a:lnTo>
                    <a:pt x="1229647" y="1166136"/>
                  </a:lnTo>
                  <a:lnTo>
                    <a:pt x="1198902" y="1198902"/>
                  </a:lnTo>
                  <a:lnTo>
                    <a:pt x="1166136" y="1229647"/>
                  </a:lnTo>
                  <a:lnTo>
                    <a:pt x="1131455" y="1258268"/>
                  </a:lnTo>
                  <a:lnTo>
                    <a:pt x="1094963" y="1284659"/>
                  </a:lnTo>
                  <a:lnTo>
                    <a:pt x="1056765" y="1308716"/>
                  </a:lnTo>
                  <a:lnTo>
                    <a:pt x="1016965" y="1330335"/>
                  </a:lnTo>
                  <a:lnTo>
                    <a:pt x="975667" y="1349411"/>
                  </a:lnTo>
                  <a:lnTo>
                    <a:pt x="932977" y="1365838"/>
                  </a:lnTo>
                  <a:lnTo>
                    <a:pt x="889000" y="1379514"/>
                  </a:lnTo>
                  <a:lnTo>
                    <a:pt x="843838" y="1390333"/>
                  </a:lnTo>
                  <a:lnTo>
                    <a:pt x="797598" y="1398190"/>
                  </a:lnTo>
                  <a:lnTo>
                    <a:pt x="750384" y="1402981"/>
                  </a:lnTo>
                  <a:lnTo>
                    <a:pt x="702305" y="1404601"/>
                  </a:lnTo>
                  <a:close/>
                </a:path>
              </a:pathLst>
            </a:custGeom>
            <a:solidFill>
              <a:srgbClr val="7CB3DF"/>
            </a:solidFill>
          </p:spPr>
          <p:txBody>
            <a:bodyPr wrap="square" lIns="0" tIns="0" rIns="0" bIns="0" rtlCol="0"/>
            <a:lstStyle/>
            <a:p>
              <a:endParaRPr/>
            </a:p>
          </p:txBody>
        </p:sp>
        <p:sp>
          <p:nvSpPr>
            <p:cNvPr id="13" name="object 13"/>
            <p:cNvSpPr/>
            <p:nvPr/>
          </p:nvSpPr>
          <p:spPr>
            <a:xfrm>
              <a:off x="5541004" y="5381358"/>
              <a:ext cx="1400810" cy="1400810"/>
            </a:xfrm>
            <a:custGeom>
              <a:avLst/>
              <a:gdLst/>
              <a:ahLst/>
              <a:cxnLst/>
              <a:rect l="l" t="t" r="r" b="b"/>
              <a:pathLst>
                <a:path w="1400809" h="1400809">
                  <a:moveTo>
                    <a:pt x="0" y="702299"/>
                  </a:moveTo>
                  <a:lnTo>
                    <a:pt x="1619" y="750369"/>
                  </a:lnTo>
                  <a:lnTo>
                    <a:pt x="6410" y="797582"/>
                  </a:lnTo>
                  <a:lnTo>
                    <a:pt x="14267" y="843821"/>
                  </a:lnTo>
                  <a:lnTo>
                    <a:pt x="25085" y="888982"/>
                  </a:lnTo>
                  <a:lnTo>
                    <a:pt x="38761" y="932959"/>
                  </a:lnTo>
                  <a:lnTo>
                    <a:pt x="55188" y="975648"/>
                  </a:lnTo>
                  <a:lnTo>
                    <a:pt x="74264" y="1016944"/>
                  </a:lnTo>
                  <a:lnTo>
                    <a:pt x="95882" y="1056744"/>
                  </a:lnTo>
                  <a:lnTo>
                    <a:pt x="119939" y="1094941"/>
                  </a:lnTo>
                  <a:lnTo>
                    <a:pt x="146329" y="1131433"/>
                  </a:lnTo>
                  <a:lnTo>
                    <a:pt x="174949" y="1166113"/>
                  </a:lnTo>
                  <a:lnTo>
                    <a:pt x="205694" y="1198878"/>
                  </a:lnTo>
                  <a:lnTo>
                    <a:pt x="238459" y="1229623"/>
                  </a:lnTo>
                  <a:lnTo>
                    <a:pt x="273139" y="1258243"/>
                  </a:lnTo>
                  <a:lnTo>
                    <a:pt x="309631" y="1284634"/>
                  </a:lnTo>
                  <a:lnTo>
                    <a:pt x="347828" y="1308690"/>
                  </a:lnTo>
                  <a:lnTo>
                    <a:pt x="387628" y="1330309"/>
                  </a:lnTo>
                  <a:lnTo>
                    <a:pt x="428924" y="1349384"/>
                  </a:lnTo>
                  <a:lnTo>
                    <a:pt x="471613" y="1365811"/>
                  </a:lnTo>
                  <a:lnTo>
                    <a:pt x="515590" y="1379487"/>
                  </a:lnTo>
                  <a:lnTo>
                    <a:pt x="560751" y="1390305"/>
                  </a:lnTo>
                  <a:lnTo>
                    <a:pt x="606990" y="1398162"/>
                  </a:lnTo>
                  <a:lnTo>
                    <a:pt x="632019" y="1400702"/>
                  </a:lnTo>
                </a:path>
                <a:path w="1400809" h="1400809">
                  <a:moveTo>
                    <a:pt x="772553" y="1400702"/>
                  </a:moveTo>
                  <a:lnTo>
                    <a:pt x="843821" y="1390305"/>
                  </a:lnTo>
                  <a:lnTo>
                    <a:pt x="888982" y="1379487"/>
                  </a:lnTo>
                  <a:lnTo>
                    <a:pt x="932959" y="1365811"/>
                  </a:lnTo>
                  <a:lnTo>
                    <a:pt x="975648" y="1349384"/>
                  </a:lnTo>
                  <a:lnTo>
                    <a:pt x="1016944" y="1330309"/>
                  </a:lnTo>
                  <a:lnTo>
                    <a:pt x="1056744" y="1308690"/>
                  </a:lnTo>
                  <a:lnTo>
                    <a:pt x="1094941" y="1284634"/>
                  </a:lnTo>
                  <a:lnTo>
                    <a:pt x="1131433" y="1258243"/>
                  </a:lnTo>
                  <a:lnTo>
                    <a:pt x="1166113" y="1229623"/>
                  </a:lnTo>
                  <a:lnTo>
                    <a:pt x="1198878" y="1198878"/>
                  </a:lnTo>
                  <a:lnTo>
                    <a:pt x="1229623" y="1166113"/>
                  </a:lnTo>
                  <a:lnTo>
                    <a:pt x="1258243" y="1131433"/>
                  </a:lnTo>
                  <a:lnTo>
                    <a:pt x="1284633" y="1094941"/>
                  </a:lnTo>
                  <a:lnTo>
                    <a:pt x="1308690" y="1056744"/>
                  </a:lnTo>
                  <a:lnTo>
                    <a:pt x="1330308" y="1016944"/>
                  </a:lnTo>
                  <a:lnTo>
                    <a:pt x="1349384" y="975648"/>
                  </a:lnTo>
                  <a:lnTo>
                    <a:pt x="1365811" y="932959"/>
                  </a:lnTo>
                  <a:lnTo>
                    <a:pt x="1379486" y="888982"/>
                  </a:lnTo>
                  <a:lnTo>
                    <a:pt x="1390305" y="843821"/>
                  </a:lnTo>
                  <a:lnTo>
                    <a:pt x="1398162" y="797582"/>
                  </a:lnTo>
                  <a:lnTo>
                    <a:pt x="1400702" y="772545"/>
                  </a:lnTo>
                </a:path>
                <a:path w="1400809" h="1400809">
                  <a:moveTo>
                    <a:pt x="1400702" y="632027"/>
                  </a:moveTo>
                  <a:lnTo>
                    <a:pt x="1390305" y="560751"/>
                  </a:lnTo>
                  <a:lnTo>
                    <a:pt x="1379486" y="515591"/>
                  </a:lnTo>
                  <a:lnTo>
                    <a:pt x="1365811" y="471614"/>
                  </a:lnTo>
                  <a:lnTo>
                    <a:pt x="1349384" y="428924"/>
                  </a:lnTo>
                  <a:lnTo>
                    <a:pt x="1330308" y="387628"/>
                  </a:lnTo>
                  <a:lnTo>
                    <a:pt x="1308690" y="347829"/>
                  </a:lnTo>
                  <a:lnTo>
                    <a:pt x="1284633" y="309631"/>
                  </a:lnTo>
                  <a:lnTo>
                    <a:pt x="1258243" y="273140"/>
                  </a:lnTo>
                  <a:lnTo>
                    <a:pt x="1229623" y="238459"/>
                  </a:lnTo>
                  <a:lnTo>
                    <a:pt x="1198878" y="205694"/>
                  </a:lnTo>
                  <a:lnTo>
                    <a:pt x="1166113" y="174950"/>
                  </a:lnTo>
                  <a:lnTo>
                    <a:pt x="1131433" y="146330"/>
                  </a:lnTo>
                  <a:lnTo>
                    <a:pt x="1094941" y="119939"/>
                  </a:lnTo>
                  <a:lnTo>
                    <a:pt x="1056744" y="95882"/>
                  </a:lnTo>
                  <a:lnTo>
                    <a:pt x="1016944" y="74264"/>
                  </a:lnTo>
                  <a:lnTo>
                    <a:pt x="975648" y="55188"/>
                  </a:lnTo>
                  <a:lnTo>
                    <a:pt x="932959" y="38761"/>
                  </a:lnTo>
                  <a:lnTo>
                    <a:pt x="888982" y="25086"/>
                  </a:lnTo>
                  <a:lnTo>
                    <a:pt x="843821" y="14267"/>
                  </a:lnTo>
                  <a:lnTo>
                    <a:pt x="797582" y="6410"/>
                  </a:lnTo>
                  <a:lnTo>
                    <a:pt x="750369" y="1620"/>
                  </a:lnTo>
                  <a:lnTo>
                    <a:pt x="702292" y="0"/>
                  </a:lnTo>
                </a:path>
              </a:pathLst>
            </a:custGeom>
            <a:ln w="114343">
              <a:solidFill>
                <a:srgbClr val="12537D"/>
              </a:solidFill>
            </a:ln>
          </p:spPr>
          <p:txBody>
            <a:bodyPr wrap="square" lIns="0" tIns="0" rIns="0" bIns="0" rtlCol="0"/>
            <a:lstStyle/>
            <a:p>
              <a:endParaRPr/>
            </a:p>
          </p:txBody>
        </p:sp>
        <p:sp>
          <p:nvSpPr>
            <p:cNvPr id="14" name="object 14"/>
            <p:cNvSpPr/>
            <p:nvPr/>
          </p:nvSpPr>
          <p:spPr>
            <a:xfrm>
              <a:off x="551576" y="5354393"/>
              <a:ext cx="1404620" cy="1404620"/>
            </a:xfrm>
            <a:custGeom>
              <a:avLst/>
              <a:gdLst/>
              <a:ahLst/>
              <a:cxnLst/>
              <a:rect l="l" t="t" r="r" b="b"/>
              <a:pathLst>
                <a:path w="1404620" h="1404620">
                  <a:moveTo>
                    <a:pt x="702305" y="1404601"/>
                  </a:moveTo>
                  <a:lnTo>
                    <a:pt x="654216" y="1402980"/>
                  </a:lnTo>
                  <a:lnTo>
                    <a:pt x="607002" y="1398190"/>
                  </a:lnTo>
                  <a:lnTo>
                    <a:pt x="560762" y="1390332"/>
                  </a:lnTo>
                  <a:lnTo>
                    <a:pt x="515601" y="1379514"/>
                  </a:lnTo>
                  <a:lnTo>
                    <a:pt x="471623" y="1365838"/>
                  </a:lnTo>
                  <a:lnTo>
                    <a:pt x="428933" y="1349410"/>
                  </a:lnTo>
                  <a:lnTo>
                    <a:pt x="387636" y="1330335"/>
                  </a:lnTo>
                  <a:lnTo>
                    <a:pt x="347836" y="1308716"/>
                  </a:lnTo>
                  <a:lnTo>
                    <a:pt x="309637" y="1284659"/>
                  </a:lnTo>
                  <a:lnTo>
                    <a:pt x="273145" y="1258268"/>
                  </a:lnTo>
                  <a:lnTo>
                    <a:pt x="238464" y="1229647"/>
                  </a:lnTo>
                  <a:lnTo>
                    <a:pt x="205699" y="1198902"/>
                  </a:lnTo>
                  <a:lnTo>
                    <a:pt x="174953" y="1166136"/>
                  </a:lnTo>
                  <a:lnTo>
                    <a:pt x="146333" y="1131455"/>
                  </a:lnTo>
                  <a:lnTo>
                    <a:pt x="119941" y="1094963"/>
                  </a:lnTo>
                  <a:lnTo>
                    <a:pt x="95884" y="1056765"/>
                  </a:lnTo>
                  <a:lnTo>
                    <a:pt x="74265" y="1016964"/>
                  </a:lnTo>
                  <a:lnTo>
                    <a:pt x="55190" y="975667"/>
                  </a:lnTo>
                  <a:lnTo>
                    <a:pt x="38762" y="932977"/>
                  </a:lnTo>
                  <a:lnTo>
                    <a:pt x="25086" y="888999"/>
                  </a:lnTo>
                  <a:lnTo>
                    <a:pt x="14268" y="843838"/>
                  </a:lnTo>
                  <a:lnTo>
                    <a:pt x="6411" y="797598"/>
                  </a:lnTo>
                  <a:lnTo>
                    <a:pt x="1620" y="750384"/>
                  </a:lnTo>
                  <a:lnTo>
                    <a:pt x="0" y="702301"/>
                  </a:lnTo>
                  <a:lnTo>
                    <a:pt x="1620" y="654216"/>
                  </a:lnTo>
                  <a:lnTo>
                    <a:pt x="6411" y="607002"/>
                  </a:lnTo>
                  <a:lnTo>
                    <a:pt x="14268" y="560762"/>
                  </a:lnTo>
                  <a:lnTo>
                    <a:pt x="25086" y="515601"/>
                  </a:lnTo>
                  <a:lnTo>
                    <a:pt x="38762" y="471623"/>
                  </a:lnTo>
                  <a:lnTo>
                    <a:pt x="55190" y="428933"/>
                  </a:lnTo>
                  <a:lnTo>
                    <a:pt x="74265" y="387636"/>
                  </a:lnTo>
                  <a:lnTo>
                    <a:pt x="95884" y="347836"/>
                  </a:lnTo>
                  <a:lnTo>
                    <a:pt x="119941" y="309637"/>
                  </a:lnTo>
                  <a:lnTo>
                    <a:pt x="146333" y="273145"/>
                  </a:lnTo>
                  <a:lnTo>
                    <a:pt x="174953" y="238464"/>
                  </a:lnTo>
                  <a:lnTo>
                    <a:pt x="205699" y="205699"/>
                  </a:lnTo>
                  <a:lnTo>
                    <a:pt x="238464" y="174953"/>
                  </a:lnTo>
                  <a:lnTo>
                    <a:pt x="273145" y="146333"/>
                  </a:lnTo>
                  <a:lnTo>
                    <a:pt x="309637" y="119941"/>
                  </a:lnTo>
                  <a:lnTo>
                    <a:pt x="347836" y="95884"/>
                  </a:lnTo>
                  <a:lnTo>
                    <a:pt x="387636" y="74265"/>
                  </a:lnTo>
                  <a:lnTo>
                    <a:pt x="428933" y="55190"/>
                  </a:lnTo>
                  <a:lnTo>
                    <a:pt x="471623" y="38762"/>
                  </a:lnTo>
                  <a:lnTo>
                    <a:pt x="515601" y="25086"/>
                  </a:lnTo>
                  <a:lnTo>
                    <a:pt x="560762" y="14268"/>
                  </a:lnTo>
                  <a:lnTo>
                    <a:pt x="607002" y="6411"/>
                  </a:lnTo>
                  <a:lnTo>
                    <a:pt x="654216" y="1620"/>
                  </a:lnTo>
                  <a:lnTo>
                    <a:pt x="702299" y="0"/>
                  </a:lnTo>
                  <a:lnTo>
                    <a:pt x="750384" y="1620"/>
                  </a:lnTo>
                  <a:lnTo>
                    <a:pt x="797598" y="6411"/>
                  </a:lnTo>
                  <a:lnTo>
                    <a:pt x="843838" y="14268"/>
                  </a:lnTo>
                  <a:lnTo>
                    <a:pt x="889000" y="25086"/>
                  </a:lnTo>
                  <a:lnTo>
                    <a:pt x="932977" y="38762"/>
                  </a:lnTo>
                  <a:lnTo>
                    <a:pt x="975667" y="55190"/>
                  </a:lnTo>
                  <a:lnTo>
                    <a:pt x="1016965" y="74265"/>
                  </a:lnTo>
                  <a:lnTo>
                    <a:pt x="1056765" y="95884"/>
                  </a:lnTo>
                  <a:lnTo>
                    <a:pt x="1094963" y="119941"/>
                  </a:lnTo>
                  <a:lnTo>
                    <a:pt x="1131455" y="146333"/>
                  </a:lnTo>
                  <a:lnTo>
                    <a:pt x="1166136" y="174953"/>
                  </a:lnTo>
                  <a:lnTo>
                    <a:pt x="1198902" y="205699"/>
                  </a:lnTo>
                  <a:lnTo>
                    <a:pt x="1229647" y="238464"/>
                  </a:lnTo>
                  <a:lnTo>
                    <a:pt x="1258268" y="273145"/>
                  </a:lnTo>
                  <a:lnTo>
                    <a:pt x="1284659" y="309637"/>
                  </a:lnTo>
                  <a:lnTo>
                    <a:pt x="1308716" y="347836"/>
                  </a:lnTo>
                  <a:lnTo>
                    <a:pt x="1330335" y="387636"/>
                  </a:lnTo>
                  <a:lnTo>
                    <a:pt x="1349411" y="428933"/>
                  </a:lnTo>
                  <a:lnTo>
                    <a:pt x="1365838" y="471623"/>
                  </a:lnTo>
                  <a:lnTo>
                    <a:pt x="1379514" y="515601"/>
                  </a:lnTo>
                  <a:lnTo>
                    <a:pt x="1390333" y="560762"/>
                  </a:lnTo>
                  <a:lnTo>
                    <a:pt x="1398190" y="607002"/>
                  </a:lnTo>
                  <a:lnTo>
                    <a:pt x="1402981" y="654216"/>
                  </a:lnTo>
                  <a:lnTo>
                    <a:pt x="1404601" y="702299"/>
                  </a:lnTo>
                  <a:lnTo>
                    <a:pt x="1402981" y="750384"/>
                  </a:lnTo>
                  <a:lnTo>
                    <a:pt x="1398190" y="797598"/>
                  </a:lnTo>
                  <a:lnTo>
                    <a:pt x="1390333" y="843838"/>
                  </a:lnTo>
                  <a:lnTo>
                    <a:pt x="1379514" y="888999"/>
                  </a:lnTo>
                  <a:lnTo>
                    <a:pt x="1365838" y="932977"/>
                  </a:lnTo>
                  <a:lnTo>
                    <a:pt x="1349411" y="975667"/>
                  </a:lnTo>
                  <a:lnTo>
                    <a:pt x="1330335" y="1016964"/>
                  </a:lnTo>
                  <a:lnTo>
                    <a:pt x="1308716" y="1056765"/>
                  </a:lnTo>
                  <a:lnTo>
                    <a:pt x="1284659" y="1094963"/>
                  </a:lnTo>
                  <a:lnTo>
                    <a:pt x="1258268" y="1131455"/>
                  </a:lnTo>
                  <a:lnTo>
                    <a:pt x="1229647" y="1166136"/>
                  </a:lnTo>
                  <a:lnTo>
                    <a:pt x="1198902" y="1198902"/>
                  </a:lnTo>
                  <a:lnTo>
                    <a:pt x="1166136" y="1229647"/>
                  </a:lnTo>
                  <a:lnTo>
                    <a:pt x="1131455" y="1258268"/>
                  </a:lnTo>
                  <a:lnTo>
                    <a:pt x="1094963" y="1284659"/>
                  </a:lnTo>
                  <a:lnTo>
                    <a:pt x="1056765" y="1308716"/>
                  </a:lnTo>
                  <a:lnTo>
                    <a:pt x="1016965" y="1330335"/>
                  </a:lnTo>
                  <a:lnTo>
                    <a:pt x="975667" y="1349410"/>
                  </a:lnTo>
                  <a:lnTo>
                    <a:pt x="932977" y="1365838"/>
                  </a:lnTo>
                  <a:lnTo>
                    <a:pt x="889000" y="1379514"/>
                  </a:lnTo>
                  <a:lnTo>
                    <a:pt x="843838" y="1390332"/>
                  </a:lnTo>
                  <a:lnTo>
                    <a:pt x="797598" y="1398190"/>
                  </a:lnTo>
                  <a:lnTo>
                    <a:pt x="750384" y="1402980"/>
                  </a:lnTo>
                  <a:lnTo>
                    <a:pt x="702305" y="1404601"/>
                  </a:lnTo>
                  <a:close/>
                </a:path>
              </a:pathLst>
            </a:custGeom>
            <a:solidFill>
              <a:srgbClr val="7CB3DF"/>
            </a:solidFill>
          </p:spPr>
          <p:txBody>
            <a:bodyPr wrap="square" lIns="0" tIns="0" rIns="0" bIns="0" rtlCol="0"/>
            <a:lstStyle/>
            <a:p>
              <a:endParaRPr/>
            </a:p>
          </p:txBody>
        </p:sp>
        <p:sp>
          <p:nvSpPr>
            <p:cNvPr id="15" name="object 15"/>
            <p:cNvSpPr/>
            <p:nvPr/>
          </p:nvSpPr>
          <p:spPr>
            <a:xfrm>
              <a:off x="551576" y="5354393"/>
              <a:ext cx="1400810" cy="1400810"/>
            </a:xfrm>
            <a:custGeom>
              <a:avLst/>
              <a:gdLst/>
              <a:ahLst/>
              <a:cxnLst/>
              <a:rect l="l" t="t" r="r" b="b"/>
              <a:pathLst>
                <a:path w="1400810" h="1400809">
                  <a:moveTo>
                    <a:pt x="0" y="702293"/>
                  </a:moveTo>
                  <a:lnTo>
                    <a:pt x="1619" y="750369"/>
                  </a:lnTo>
                  <a:lnTo>
                    <a:pt x="6410" y="797582"/>
                  </a:lnTo>
                  <a:lnTo>
                    <a:pt x="14267" y="843821"/>
                  </a:lnTo>
                  <a:lnTo>
                    <a:pt x="25086" y="888982"/>
                  </a:lnTo>
                  <a:lnTo>
                    <a:pt x="38761" y="932959"/>
                  </a:lnTo>
                  <a:lnTo>
                    <a:pt x="55188" y="975648"/>
                  </a:lnTo>
                  <a:lnTo>
                    <a:pt x="74264" y="1016944"/>
                  </a:lnTo>
                  <a:lnTo>
                    <a:pt x="95882" y="1056744"/>
                  </a:lnTo>
                  <a:lnTo>
                    <a:pt x="119939" y="1094941"/>
                  </a:lnTo>
                  <a:lnTo>
                    <a:pt x="146330" y="1131433"/>
                  </a:lnTo>
                  <a:lnTo>
                    <a:pt x="174950" y="1166113"/>
                  </a:lnTo>
                  <a:lnTo>
                    <a:pt x="205694" y="1198878"/>
                  </a:lnTo>
                  <a:lnTo>
                    <a:pt x="238459" y="1229623"/>
                  </a:lnTo>
                  <a:lnTo>
                    <a:pt x="273140" y="1258243"/>
                  </a:lnTo>
                  <a:lnTo>
                    <a:pt x="309631" y="1284633"/>
                  </a:lnTo>
                  <a:lnTo>
                    <a:pt x="347829" y="1308690"/>
                  </a:lnTo>
                  <a:lnTo>
                    <a:pt x="387628" y="1330309"/>
                  </a:lnTo>
                  <a:lnTo>
                    <a:pt x="428924" y="1349384"/>
                  </a:lnTo>
                  <a:lnTo>
                    <a:pt x="471613" y="1365811"/>
                  </a:lnTo>
                  <a:lnTo>
                    <a:pt x="515590" y="1379487"/>
                  </a:lnTo>
                  <a:lnTo>
                    <a:pt x="560751" y="1390305"/>
                  </a:lnTo>
                  <a:lnTo>
                    <a:pt x="606990" y="1398162"/>
                  </a:lnTo>
                  <a:lnTo>
                    <a:pt x="632026" y="1400702"/>
                  </a:lnTo>
                </a:path>
                <a:path w="1400810" h="1400809">
                  <a:moveTo>
                    <a:pt x="772546" y="1400702"/>
                  </a:moveTo>
                  <a:lnTo>
                    <a:pt x="843821" y="1390305"/>
                  </a:lnTo>
                  <a:lnTo>
                    <a:pt x="888982" y="1379487"/>
                  </a:lnTo>
                  <a:lnTo>
                    <a:pt x="932959" y="1365811"/>
                  </a:lnTo>
                  <a:lnTo>
                    <a:pt x="975648" y="1349384"/>
                  </a:lnTo>
                  <a:lnTo>
                    <a:pt x="1016944" y="1330309"/>
                  </a:lnTo>
                  <a:lnTo>
                    <a:pt x="1056744" y="1308690"/>
                  </a:lnTo>
                  <a:lnTo>
                    <a:pt x="1094941" y="1284633"/>
                  </a:lnTo>
                  <a:lnTo>
                    <a:pt x="1131433" y="1258243"/>
                  </a:lnTo>
                  <a:lnTo>
                    <a:pt x="1166113" y="1229623"/>
                  </a:lnTo>
                  <a:lnTo>
                    <a:pt x="1198878" y="1198878"/>
                  </a:lnTo>
                  <a:lnTo>
                    <a:pt x="1229623" y="1166113"/>
                  </a:lnTo>
                  <a:lnTo>
                    <a:pt x="1258243" y="1131433"/>
                  </a:lnTo>
                  <a:lnTo>
                    <a:pt x="1284633" y="1094941"/>
                  </a:lnTo>
                  <a:lnTo>
                    <a:pt x="1308690" y="1056744"/>
                  </a:lnTo>
                  <a:lnTo>
                    <a:pt x="1330309" y="1016944"/>
                  </a:lnTo>
                  <a:lnTo>
                    <a:pt x="1349384" y="975648"/>
                  </a:lnTo>
                  <a:lnTo>
                    <a:pt x="1365811" y="932959"/>
                  </a:lnTo>
                  <a:lnTo>
                    <a:pt x="1379487" y="888982"/>
                  </a:lnTo>
                  <a:lnTo>
                    <a:pt x="1390305" y="843821"/>
                  </a:lnTo>
                  <a:lnTo>
                    <a:pt x="1398162" y="797582"/>
                  </a:lnTo>
                  <a:lnTo>
                    <a:pt x="1400702" y="772551"/>
                  </a:lnTo>
                </a:path>
                <a:path w="1400810" h="1400809">
                  <a:moveTo>
                    <a:pt x="1400702" y="632021"/>
                  </a:moveTo>
                  <a:lnTo>
                    <a:pt x="1390305" y="560751"/>
                  </a:lnTo>
                  <a:lnTo>
                    <a:pt x="1379487" y="515590"/>
                  </a:lnTo>
                  <a:lnTo>
                    <a:pt x="1365811" y="471613"/>
                  </a:lnTo>
                  <a:lnTo>
                    <a:pt x="1349384" y="428924"/>
                  </a:lnTo>
                  <a:lnTo>
                    <a:pt x="1330309" y="387628"/>
                  </a:lnTo>
                  <a:lnTo>
                    <a:pt x="1308690" y="347828"/>
                  </a:lnTo>
                  <a:lnTo>
                    <a:pt x="1284633" y="309631"/>
                  </a:lnTo>
                  <a:lnTo>
                    <a:pt x="1258243" y="273139"/>
                  </a:lnTo>
                  <a:lnTo>
                    <a:pt x="1229623" y="238459"/>
                  </a:lnTo>
                  <a:lnTo>
                    <a:pt x="1198878" y="205694"/>
                  </a:lnTo>
                  <a:lnTo>
                    <a:pt x="1166113" y="174950"/>
                  </a:lnTo>
                  <a:lnTo>
                    <a:pt x="1131433" y="146329"/>
                  </a:lnTo>
                  <a:lnTo>
                    <a:pt x="1094941" y="119939"/>
                  </a:lnTo>
                  <a:lnTo>
                    <a:pt x="1056744" y="95882"/>
                  </a:lnTo>
                  <a:lnTo>
                    <a:pt x="1016944" y="74264"/>
                  </a:lnTo>
                  <a:lnTo>
                    <a:pt x="975648" y="55188"/>
                  </a:lnTo>
                  <a:lnTo>
                    <a:pt x="932959" y="38761"/>
                  </a:lnTo>
                  <a:lnTo>
                    <a:pt x="888982" y="25086"/>
                  </a:lnTo>
                  <a:lnTo>
                    <a:pt x="843821" y="14267"/>
                  </a:lnTo>
                  <a:lnTo>
                    <a:pt x="797582" y="6410"/>
                  </a:lnTo>
                  <a:lnTo>
                    <a:pt x="750369" y="1619"/>
                  </a:lnTo>
                  <a:lnTo>
                    <a:pt x="702296" y="0"/>
                  </a:lnTo>
                </a:path>
              </a:pathLst>
            </a:custGeom>
            <a:ln w="114343">
              <a:solidFill>
                <a:srgbClr val="12537D"/>
              </a:solidFill>
            </a:ln>
          </p:spPr>
          <p:txBody>
            <a:bodyPr wrap="square" lIns="0" tIns="0" rIns="0" bIns="0" rtlCol="0"/>
            <a:lstStyle/>
            <a:p>
              <a:endParaRPr/>
            </a:p>
          </p:txBody>
        </p:sp>
        <p:sp>
          <p:nvSpPr>
            <p:cNvPr id="16" name="object 16"/>
            <p:cNvSpPr/>
            <p:nvPr/>
          </p:nvSpPr>
          <p:spPr>
            <a:xfrm>
              <a:off x="3046290" y="5340911"/>
              <a:ext cx="1404620" cy="1404620"/>
            </a:xfrm>
            <a:custGeom>
              <a:avLst/>
              <a:gdLst/>
              <a:ahLst/>
              <a:cxnLst/>
              <a:rect l="l" t="t" r="r" b="b"/>
              <a:pathLst>
                <a:path w="1404620" h="1404620">
                  <a:moveTo>
                    <a:pt x="702304" y="1404601"/>
                  </a:moveTo>
                  <a:lnTo>
                    <a:pt x="654216" y="1402981"/>
                  </a:lnTo>
                  <a:lnTo>
                    <a:pt x="607002" y="1398190"/>
                  </a:lnTo>
                  <a:lnTo>
                    <a:pt x="560762" y="1390333"/>
                  </a:lnTo>
                  <a:lnTo>
                    <a:pt x="515600" y="1379514"/>
                  </a:lnTo>
                  <a:lnTo>
                    <a:pt x="471623" y="1365838"/>
                  </a:lnTo>
                  <a:lnTo>
                    <a:pt x="428933" y="1349411"/>
                  </a:lnTo>
                  <a:lnTo>
                    <a:pt x="387635" y="1330335"/>
                  </a:lnTo>
                  <a:lnTo>
                    <a:pt x="347835" y="1308716"/>
                  </a:lnTo>
                  <a:lnTo>
                    <a:pt x="309637" y="1284659"/>
                  </a:lnTo>
                  <a:lnTo>
                    <a:pt x="273145" y="1258268"/>
                  </a:lnTo>
                  <a:lnTo>
                    <a:pt x="238464" y="1229647"/>
                  </a:lnTo>
                  <a:lnTo>
                    <a:pt x="205698" y="1198902"/>
                  </a:lnTo>
                  <a:lnTo>
                    <a:pt x="174953" y="1166136"/>
                  </a:lnTo>
                  <a:lnTo>
                    <a:pt x="146332" y="1131455"/>
                  </a:lnTo>
                  <a:lnTo>
                    <a:pt x="119941" y="1094963"/>
                  </a:lnTo>
                  <a:lnTo>
                    <a:pt x="95884" y="1056765"/>
                  </a:lnTo>
                  <a:lnTo>
                    <a:pt x="74265" y="1016965"/>
                  </a:lnTo>
                  <a:lnTo>
                    <a:pt x="55189" y="975667"/>
                  </a:lnTo>
                  <a:lnTo>
                    <a:pt x="38762" y="932977"/>
                  </a:lnTo>
                  <a:lnTo>
                    <a:pt x="25086" y="888999"/>
                  </a:lnTo>
                  <a:lnTo>
                    <a:pt x="14267" y="843838"/>
                  </a:lnTo>
                  <a:lnTo>
                    <a:pt x="6410" y="797598"/>
                  </a:lnTo>
                  <a:lnTo>
                    <a:pt x="1619" y="750384"/>
                  </a:lnTo>
                  <a:lnTo>
                    <a:pt x="0" y="702290"/>
                  </a:lnTo>
                  <a:lnTo>
                    <a:pt x="1619" y="654216"/>
                  </a:lnTo>
                  <a:lnTo>
                    <a:pt x="6410" y="607002"/>
                  </a:lnTo>
                  <a:lnTo>
                    <a:pt x="14267" y="560762"/>
                  </a:lnTo>
                  <a:lnTo>
                    <a:pt x="25086" y="515601"/>
                  </a:lnTo>
                  <a:lnTo>
                    <a:pt x="38762" y="471623"/>
                  </a:lnTo>
                  <a:lnTo>
                    <a:pt x="55189" y="428933"/>
                  </a:lnTo>
                  <a:lnTo>
                    <a:pt x="74265" y="387636"/>
                  </a:lnTo>
                  <a:lnTo>
                    <a:pt x="95884" y="347836"/>
                  </a:lnTo>
                  <a:lnTo>
                    <a:pt x="119941" y="309637"/>
                  </a:lnTo>
                  <a:lnTo>
                    <a:pt x="146332" y="273145"/>
                  </a:lnTo>
                  <a:lnTo>
                    <a:pt x="174953" y="238464"/>
                  </a:lnTo>
                  <a:lnTo>
                    <a:pt x="205698" y="205699"/>
                  </a:lnTo>
                  <a:lnTo>
                    <a:pt x="238464" y="174953"/>
                  </a:lnTo>
                  <a:lnTo>
                    <a:pt x="273145" y="146333"/>
                  </a:lnTo>
                  <a:lnTo>
                    <a:pt x="309637" y="119941"/>
                  </a:lnTo>
                  <a:lnTo>
                    <a:pt x="347835" y="95884"/>
                  </a:lnTo>
                  <a:lnTo>
                    <a:pt x="387635" y="74265"/>
                  </a:lnTo>
                  <a:lnTo>
                    <a:pt x="428933" y="55190"/>
                  </a:lnTo>
                  <a:lnTo>
                    <a:pt x="471623" y="38762"/>
                  </a:lnTo>
                  <a:lnTo>
                    <a:pt x="515600" y="25086"/>
                  </a:lnTo>
                  <a:lnTo>
                    <a:pt x="560762" y="14268"/>
                  </a:lnTo>
                  <a:lnTo>
                    <a:pt x="607002" y="6411"/>
                  </a:lnTo>
                  <a:lnTo>
                    <a:pt x="654216" y="1620"/>
                  </a:lnTo>
                  <a:lnTo>
                    <a:pt x="702300" y="0"/>
                  </a:lnTo>
                  <a:lnTo>
                    <a:pt x="750384" y="1620"/>
                  </a:lnTo>
                  <a:lnTo>
                    <a:pt x="797598" y="6411"/>
                  </a:lnTo>
                  <a:lnTo>
                    <a:pt x="843838" y="14268"/>
                  </a:lnTo>
                  <a:lnTo>
                    <a:pt x="888999" y="25086"/>
                  </a:lnTo>
                  <a:lnTo>
                    <a:pt x="932977" y="38762"/>
                  </a:lnTo>
                  <a:lnTo>
                    <a:pt x="975667" y="55190"/>
                  </a:lnTo>
                  <a:lnTo>
                    <a:pt x="1016964" y="74265"/>
                  </a:lnTo>
                  <a:lnTo>
                    <a:pt x="1056765" y="95884"/>
                  </a:lnTo>
                  <a:lnTo>
                    <a:pt x="1094963" y="119941"/>
                  </a:lnTo>
                  <a:lnTo>
                    <a:pt x="1131455" y="146333"/>
                  </a:lnTo>
                  <a:lnTo>
                    <a:pt x="1166136" y="174953"/>
                  </a:lnTo>
                  <a:lnTo>
                    <a:pt x="1198902" y="205699"/>
                  </a:lnTo>
                  <a:lnTo>
                    <a:pt x="1229647" y="238464"/>
                  </a:lnTo>
                  <a:lnTo>
                    <a:pt x="1258267" y="273145"/>
                  </a:lnTo>
                  <a:lnTo>
                    <a:pt x="1284659" y="309637"/>
                  </a:lnTo>
                  <a:lnTo>
                    <a:pt x="1308716" y="347836"/>
                  </a:lnTo>
                  <a:lnTo>
                    <a:pt x="1330335" y="387636"/>
                  </a:lnTo>
                  <a:lnTo>
                    <a:pt x="1349410" y="428933"/>
                  </a:lnTo>
                  <a:lnTo>
                    <a:pt x="1365838" y="471623"/>
                  </a:lnTo>
                  <a:lnTo>
                    <a:pt x="1379514" y="515601"/>
                  </a:lnTo>
                  <a:lnTo>
                    <a:pt x="1390332" y="560762"/>
                  </a:lnTo>
                  <a:lnTo>
                    <a:pt x="1398189" y="607002"/>
                  </a:lnTo>
                  <a:lnTo>
                    <a:pt x="1402980" y="654216"/>
                  </a:lnTo>
                  <a:lnTo>
                    <a:pt x="1404600" y="702300"/>
                  </a:lnTo>
                  <a:lnTo>
                    <a:pt x="1402980" y="750384"/>
                  </a:lnTo>
                  <a:lnTo>
                    <a:pt x="1398189" y="797598"/>
                  </a:lnTo>
                  <a:lnTo>
                    <a:pt x="1390332" y="843838"/>
                  </a:lnTo>
                  <a:lnTo>
                    <a:pt x="1379514" y="888999"/>
                  </a:lnTo>
                  <a:lnTo>
                    <a:pt x="1365838" y="932977"/>
                  </a:lnTo>
                  <a:lnTo>
                    <a:pt x="1349410" y="975667"/>
                  </a:lnTo>
                  <a:lnTo>
                    <a:pt x="1330335" y="1016965"/>
                  </a:lnTo>
                  <a:lnTo>
                    <a:pt x="1308716" y="1056765"/>
                  </a:lnTo>
                  <a:lnTo>
                    <a:pt x="1284659" y="1094963"/>
                  </a:lnTo>
                  <a:lnTo>
                    <a:pt x="1258267" y="1131455"/>
                  </a:lnTo>
                  <a:lnTo>
                    <a:pt x="1229647" y="1166136"/>
                  </a:lnTo>
                  <a:lnTo>
                    <a:pt x="1198902" y="1198902"/>
                  </a:lnTo>
                  <a:lnTo>
                    <a:pt x="1166136" y="1229647"/>
                  </a:lnTo>
                  <a:lnTo>
                    <a:pt x="1131455" y="1258268"/>
                  </a:lnTo>
                  <a:lnTo>
                    <a:pt x="1094963" y="1284659"/>
                  </a:lnTo>
                  <a:lnTo>
                    <a:pt x="1056765" y="1308716"/>
                  </a:lnTo>
                  <a:lnTo>
                    <a:pt x="1016964" y="1330335"/>
                  </a:lnTo>
                  <a:lnTo>
                    <a:pt x="975667" y="1349411"/>
                  </a:lnTo>
                  <a:lnTo>
                    <a:pt x="932977" y="1365838"/>
                  </a:lnTo>
                  <a:lnTo>
                    <a:pt x="888999" y="1379514"/>
                  </a:lnTo>
                  <a:lnTo>
                    <a:pt x="843838" y="1390333"/>
                  </a:lnTo>
                  <a:lnTo>
                    <a:pt x="797598" y="1398190"/>
                  </a:lnTo>
                  <a:lnTo>
                    <a:pt x="750384" y="1402981"/>
                  </a:lnTo>
                  <a:lnTo>
                    <a:pt x="702304" y="1404601"/>
                  </a:lnTo>
                  <a:close/>
                </a:path>
              </a:pathLst>
            </a:custGeom>
            <a:solidFill>
              <a:srgbClr val="7CB3DF"/>
            </a:solidFill>
          </p:spPr>
          <p:txBody>
            <a:bodyPr wrap="square" lIns="0" tIns="0" rIns="0" bIns="0" rtlCol="0"/>
            <a:lstStyle/>
            <a:p>
              <a:endParaRPr/>
            </a:p>
          </p:txBody>
        </p:sp>
        <p:sp>
          <p:nvSpPr>
            <p:cNvPr id="17" name="object 17"/>
            <p:cNvSpPr/>
            <p:nvPr/>
          </p:nvSpPr>
          <p:spPr>
            <a:xfrm>
              <a:off x="3046290" y="5340912"/>
              <a:ext cx="1400810" cy="1400810"/>
            </a:xfrm>
            <a:custGeom>
              <a:avLst/>
              <a:gdLst/>
              <a:ahLst/>
              <a:cxnLst/>
              <a:rect l="l" t="t" r="r" b="b"/>
              <a:pathLst>
                <a:path w="1400810" h="1400809">
                  <a:moveTo>
                    <a:pt x="0" y="702293"/>
                  </a:moveTo>
                  <a:lnTo>
                    <a:pt x="1619" y="750369"/>
                  </a:lnTo>
                  <a:lnTo>
                    <a:pt x="6410" y="797582"/>
                  </a:lnTo>
                  <a:lnTo>
                    <a:pt x="14267" y="843821"/>
                  </a:lnTo>
                  <a:lnTo>
                    <a:pt x="25086" y="888982"/>
                  </a:lnTo>
                  <a:lnTo>
                    <a:pt x="38761" y="932959"/>
                  </a:lnTo>
                  <a:lnTo>
                    <a:pt x="55188" y="975648"/>
                  </a:lnTo>
                  <a:lnTo>
                    <a:pt x="74264" y="1016944"/>
                  </a:lnTo>
                  <a:lnTo>
                    <a:pt x="95882" y="1056744"/>
                  </a:lnTo>
                  <a:lnTo>
                    <a:pt x="119939" y="1094941"/>
                  </a:lnTo>
                  <a:lnTo>
                    <a:pt x="146330" y="1131433"/>
                  </a:lnTo>
                  <a:lnTo>
                    <a:pt x="174950" y="1166113"/>
                  </a:lnTo>
                  <a:lnTo>
                    <a:pt x="205694" y="1198878"/>
                  </a:lnTo>
                  <a:lnTo>
                    <a:pt x="238459" y="1229623"/>
                  </a:lnTo>
                  <a:lnTo>
                    <a:pt x="273140" y="1258243"/>
                  </a:lnTo>
                  <a:lnTo>
                    <a:pt x="309631" y="1284633"/>
                  </a:lnTo>
                  <a:lnTo>
                    <a:pt x="347829" y="1308690"/>
                  </a:lnTo>
                  <a:lnTo>
                    <a:pt x="387628" y="1330308"/>
                  </a:lnTo>
                  <a:lnTo>
                    <a:pt x="428924" y="1349384"/>
                  </a:lnTo>
                  <a:lnTo>
                    <a:pt x="471613" y="1365811"/>
                  </a:lnTo>
                  <a:lnTo>
                    <a:pt x="515590" y="1379486"/>
                  </a:lnTo>
                  <a:lnTo>
                    <a:pt x="560751" y="1390305"/>
                  </a:lnTo>
                  <a:lnTo>
                    <a:pt x="606990" y="1398162"/>
                  </a:lnTo>
                  <a:lnTo>
                    <a:pt x="632023" y="1400702"/>
                  </a:lnTo>
                </a:path>
                <a:path w="1400810" h="1400809">
                  <a:moveTo>
                    <a:pt x="772549" y="1400702"/>
                  </a:moveTo>
                  <a:lnTo>
                    <a:pt x="843821" y="1390305"/>
                  </a:lnTo>
                  <a:lnTo>
                    <a:pt x="888982" y="1379486"/>
                  </a:lnTo>
                  <a:lnTo>
                    <a:pt x="932959" y="1365811"/>
                  </a:lnTo>
                  <a:lnTo>
                    <a:pt x="975648" y="1349384"/>
                  </a:lnTo>
                  <a:lnTo>
                    <a:pt x="1016944" y="1330308"/>
                  </a:lnTo>
                  <a:lnTo>
                    <a:pt x="1056744" y="1308690"/>
                  </a:lnTo>
                  <a:lnTo>
                    <a:pt x="1094941" y="1284633"/>
                  </a:lnTo>
                  <a:lnTo>
                    <a:pt x="1131433" y="1258243"/>
                  </a:lnTo>
                  <a:lnTo>
                    <a:pt x="1166113" y="1229623"/>
                  </a:lnTo>
                  <a:lnTo>
                    <a:pt x="1198878" y="1198878"/>
                  </a:lnTo>
                  <a:lnTo>
                    <a:pt x="1229623" y="1166113"/>
                  </a:lnTo>
                  <a:lnTo>
                    <a:pt x="1258243" y="1131433"/>
                  </a:lnTo>
                  <a:lnTo>
                    <a:pt x="1284633" y="1094941"/>
                  </a:lnTo>
                  <a:lnTo>
                    <a:pt x="1308690" y="1056744"/>
                  </a:lnTo>
                  <a:lnTo>
                    <a:pt x="1330309" y="1016944"/>
                  </a:lnTo>
                  <a:lnTo>
                    <a:pt x="1349384" y="975648"/>
                  </a:lnTo>
                  <a:lnTo>
                    <a:pt x="1365811" y="932959"/>
                  </a:lnTo>
                  <a:lnTo>
                    <a:pt x="1379487" y="888982"/>
                  </a:lnTo>
                  <a:lnTo>
                    <a:pt x="1390305" y="843821"/>
                  </a:lnTo>
                  <a:lnTo>
                    <a:pt x="1398162" y="797582"/>
                  </a:lnTo>
                  <a:lnTo>
                    <a:pt x="1400702" y="772549"/>
                  </a:lnTo>
                </a:path>
                <a:path w="1400810" h="1400809">
                  <a:moveTo>
                    <a:pt x="1400702" y="632023"/>
                  </a:moveTo>
                  <a:lnTo>
                    <a:pt x="1390305" y="560751"/>
                  </a:lnTo>
                  <a:lnTo>
                    <a:pt x="1379487" y="515590"/>
                  </a:lnTo>
                  <a:lnTo>
                    <a:pt x="1365811" y="471613"/>
                  </a:lnTo>
                  <a:lnTo>
                    <a:pt x="1349384" y="428924"/>
                  </a:lnTo>
                  <a:lnTo>
                    <a:pt x="1330309" y="387628"/>
                  </a:lnTo>
                  <a:lnTo>
                    <a:pt x="1308690" y="347828"/>
                  </a:lnTo>
                  <a:lnTo>
                    <a:pt x="1284633" y="309631"/>
                  </a:lnTo>
                  <a:lnTo>
                    <a:pt x="1258243" y="273139"/>
                  </a:lnTo>
                  <a:lnTo>
                    <a:pt x="1229623" y="238459"/>
                  </a:lnTo>
                  <a:lnTo>
                    <a:pt x="1198878" y="205694"/>
                  </a:lnTo>
                  <a:lnTo>
                    <a:pt x="1166113" y="174949"/>
                  </a:lnTo>
                  <a:lnTo>
                    <a:pt x="1131433" y="146329"/>
                  </a:lnTo>
                  <a:lnTo>
                    <a:pt x="1094941" y="119939"/>
                  </a:lnTo>
                  <a:lnTo>
                    <a:pt x="1056744" y="95882"/>
                  </a:lnTo>
                  <a:lnTo>
                    <a:pt x="1016944" y="74264"/>
                  </a:lnTo>
                  <a:lnTo>
                    <a:pt x="975648" y="55188"/>
                  </a:lnTo>
                  <a:lnTo>
                    <a:pt x="932959" y="38761"/>
                  </a:lnTo>
                  <a:lnTo>
                    <a:pt x="888982" y="25085"/>
                  </a:lnTo>
                  <a:lnTo>
                    <a:pt x="843821" y="14267"/>
                  </a:lnTo>
                  <a:lnTo>
                    <a:pt x="797582" y="6410"/>
                  </a:lnTo>
                  <a:lnTo>
                    <a:pt x="750369" y="1619"/>
                  </a:lnTo>
                  <a:lnTo>
                    <a:pt x="702298" y="0"/>
                  </a:lnTo>
                </a:path>
              </a:pathLst>
            </a:custGeom>
            <a:ln w="114343">
              <a:solidFill>
                <a:srgbClr val="12537D"/>
              </a:solidFill>
            </a:ln>
          </p:spPr>
          <p:txBody>
            <a:bodyPr wrap="square" lIns="0" tIns="0" rIns="0" bIns="0" rtlCol="0"/>
            <a:lstStyle/>
            <a:p>
              <a:endParaRPr/>
            </a:p>
          </p:txBody>
        </p:sp>
      </p:grpSp>
      <p:pic>
        <p:nvPicPr>
          <p:cNvPr id="18" name="object 18"/>
          <p:cNvPicPr/>
          <p:nvPr/>
        </p:nvPicPr>
        <p:blipFill>
          <a:blip r:embed="rId4" cstate="print"/>
          <a:stretch>
            <a:fillRect/>
          </a:stretch>
        </p:blipFill>
        <p:spPr>
          <a:xfrm>
            <a:off x="496439" y="3310988"/>
            <a:ext cx="952583" cy="1400083"/>
          </a:xfrm>
          <a:prstGeom prst="rect">
            <a:avLst/>
          </a:prstGeom>
        </p:spPr>
      </p:pic>
      <p:pic>
        <p:nvPicPr>
          <p:cNvPr id="19" name="object 19"/>
          <p:cNvPicPr/>
          <p:nvPr/>
        </p:nvPicPr>
        <p:blipFill>
          <a:blip r:embed="rId5" cstate="print"/>
          <a:stretch>
            <a:fillRect/>
          </a:stretch>
        </p:blipFill>
        <p:spPr>
          <a:xfrm>
            <a:off x="1993348" y="3556684"/>
            <a:ext cx="1524520" cy="1162072"/>
          </a:xfrm>
          <a:prstGeom prst="rect">
            <a:avLst/>
          </a:prstGeom>
        </p:spPr>
      </p:pic>
      <p:pic>
        <p:nvPicPr>
          <p:cNvPr id="20" name="object 20"/>
          <p:cNvPicPr/>
          <p:nvPr/>
        </p:nvPicPr>
        <p:blipFill>
          <a:blip r:embed="rId6" cstate="print"/>
          <a:stretch>
            <a:fillRect/>
          </a:stretch>
        </p:blipFill>
        <p:spPr>
          <a:xfrm>
            <a:off x="4084126" y="3540991"/>
            <a:ext cx="1076730" cy="1286359"/>
          </a:xfrm>
          <a:prstGeom prst="rect">
            <a:avLst/>
          </a:prstGeom>
        </p:spPr>
      </p:pic>
      <p:pic>
        <p:nvPicPr>
          <p:cNvPr id="21" name="object 21"/>
          <p:cNvPicPr/>
          <p:nvPr/>
        </p:nvPicPr>
        <p:blipFill>
          <a:blip r:embed="rId7" cstate="print"/>
          <a:stretch>
            <a:fillRect/>
          </a:stretch>
        </p:blipFill>
        <p:spPr>
          <a:xfrm>
            <a:off x="5325048" y="3168661"/>
            <a:ext cx="2089367" cy="2055529"/>
          </a:xfrm>
          <a:prstGeom prst="rect">
            <a:avLst/>
          </a:prstGeom>
        </p:spPr>
      </p:pic>
      <p:pic>
        <p:nvPicPr>
          <p:cNvPr id="22" name="object 22"/>
          <p:cNvPicPr/>
          <p:nvPr/>
        </p:nvPicPr>
        <p:blipFill>
          <a:blip r:embed="rId8" cstate="print"/>
          <a:stretch>
            <a:fillRect/>
          </a:stretch>
        </p:blipFill>
        <p:spPr>
          <a:xfrm>
            <a:off x="5103849" y="7376955"/>
            <a:ext cx="2001004" cy="1114845"/>
          </a:xfrm>
          <a:prstGeom prst="rect">
            <a:avLst/>
          </a:prstGeom>
        </p:spPr>
      </p:pic>
      <p:pic>
        <p:nvPicPr>
          <p:cNvPr id="23" name="object 23"/>
          <p:cNvPicPr/>
          <p:nvPr/>
        </p:nvPicPr>
        <p:blipFill>
          <a:blip r:embed="rId9" cstate="print"/>
          <a:stretch>
            <a:fillRect/>
          </a:stretch>
        </p:blipFill>
        <p:spPr>
          <a:xfrm>
            <a:off x="388470" y="7441282"/>
            <a:ext cx="1657974" cy="1286359"/>
          </a:xfrm>
          <a:prstGeom prst="rect">
            <a:avLst/>
          </a:prstGeom>
        </p:spPr>
      </p:pic>
      <p:pic>
        <p:nvPicPr>
          <p:cNvPr id="24" name="object 24"/>
          <p:cNvPicPr/>
          <p:nvPr/>
        </p:nvPicPr>
        <p:blipFill>
          <a:blip r:embed="rId10" cstate="print"/>
          <a:stretch>
            <a:fillRect/>
          </a:stretch>
        </p:blipFill>
        <p:spPr>
          <a:xfrm>
            <a:off x="3060271" y="7376955"/>
            <a:ext cx="1210130" cy="1267302"/>
          </a:xfrm>
          <a:prstGeom prst="rect">
            <a:avLst/>
          </a:prstGeom>
        </p:spPr>
      </p:pic>
      <p:pic>
        <p:nvPicPr>
          <p:cNvPr id="25" name="object 25"/>
          <p:cNvPicPr/>
          <p:nvPr/>
        </p:nvPicPr>
        <p:blipFill>
          <a:blip r:embed="rId11" cstate="print"/>
          <a:stretch>
            <a:fillRect/>
          </a:stretch>
        </p:blipFill>
        <p:spPr>
          <a:xfrm>
            <a:off x="121923" y="3857291"/>
            <a:ext cx="565257" cy="343682"/>
          </a:xfrm>
          <a:prstGeom prst="rect">
            <a:avLst/>
          </a:prstGeom>
        </p:spPr>
      </p:pic>
      <p:pic>
        <p:nvPicPr>
          <p:cNvPr id="26" name="object 26"/>
          <p:cNvPicPr/>
          <p:nvPr/>
        </p:nvPicPr>
        <p:blipFill>
          <a:blip r:embed="rId12" cstate="print"/>
          <a:stretch>
            <a:fillRect/>
          </a:stretch>
        </p:blipFill>
        <p:spPr>
          <a:xfrm>
            <a:off x="3151021" y="8219191"/>
            <a:ext cx="209628" cy="333500"/>
          </a:xfrm>
          <a:prstGeom prst="rect">
            <a:avLst/>
          </a:prstGeom>
        </p:spPr>
      </p:pic>
      <p:sp>
        <p:nvSpPr>
          <p:cNvPr id="27" name="object 27"/>
          <p:cNvSpPr txBox="1"/>
          <p:nvPr/>
        </p:nvSpPr>
        <p:spPr>
          <a:xfrm>
            <a:off x="5666251" y="1752531"/>
            <a:ext cx="1454785" cy="426084"/>
          </a:xfrm>
          <a:prstGeom prst="rect">
            <a:avLst/>
          </a:prstGeom>
        </p:spPr>
        <p:txBody>
          <a:bodyPr vert="horz" wrap="square" lIns="0" tIns="12700" rIns="0" bIns="0" rtlCol="0">
            <a:spAutoFit/>
          </a:bodyPr>
          <a:lstStyle/>
          <a:p>
            <a:pPr marL="12700" marR="5080">
              <a:lnSpc>
                <a:spcPct val="114199"/>
              </a:lnSpc>
              <a:spcBef>
                <a:spcPts val="100"/>
              </a:spcBef>
            </a:pPr>
            <a:r>
              <a:rPr sz="1150" b="1" dirty="0">
                <a:solidFill>
                  <a:srgbClr val="052F58"/>
                </a:solidFill>
                <a:latin typeface="Calibri"/>
                <a:cs typeface="Calibri"/>
              </a:rPr>
              <a:t>Trước</a:t>
            </a:r>
            <a:r>
              <a:rPr sz="1150" b="1" spc="240" dirty="0">
                <a:solidFill>
                  <a:srgbClr val="052F58"/>
                </a:solidFill>
                <a:latin typeface="Calibri"/>
                <a:cs typeface="Calibri"/>
              </a:rPr>
              <a:t> </a:t>
            </a:r>
            <a:r>
              <a:rPr sz="1150" b="1" spc="50" dirty="0">
                <a:solidFill>
                  <a:srgbClr val="052F58"/>
                </a:solidFill>
                <a:latin typeface="Calibri"/>
                <a:cs typeface="Calibri"/>
              </a:rPr>
              <a:t>khi</a:t>
            </a:r>
            <a:r>
              <a:rPr sz="1150" b="1" spc="240" dirty="0">
                <a:solidFill>
                  <a:srgbClr val="052F58"/>
                </a:solidFill>
                <a:latin typeface="Calibri"/>
                <a:cs typeface="Calibri"/>
              </a:rPr>
              <a:t> </a:t>
            </a:r>
            <a:r>
              <a:rPr sz="1150" b="1" spc="70" dirty="0">
                <a:solidFill>
                  <a:srgbClr val="052F58"/>
                </a:solidFill>
                <a:latin typeface="Calibri"/>
                <a:cs typeface="Calibri"/>
              </a:rPr>
              <a:t>ngủ,</a:t>
            </a:r>
            <a:r>
              <a:rPr sz="1150" b="1" spc="245" dirty="0">
                <a:solidFill>
                  <a:srgbClr val="052F58"/>
                </a:solidFill>
                <a:latin typeface="Calibri"/>
                <a:cs typeface="Calibri"/>
              </a:rPr>
              <a:t> </a:t>
            </a:r>
            <a:r>
              <a:rPr sz="1150" b="1" spc="65" dirty="0">
                <a:solidFill>
                  <a:srgbClr val="052F58"/>
                </a:solidFill>
                <a:latin typeface="Calibri"/>
                <a:cs typeface="Calibri"/>
              </a:rPr>
              <a:t>uống </a:t>
            </a:r>
            <a:r>
              <a:rPr sz="1150" b="1" spc="60" dirty="0">
                <a:solidFill>
                  <a:srgbClr val="052F58"/>
                </a:solidFill>
                <a:latin typeface="Calibri"/>
                <a:cs typeface="Calibri"/>
              </a:rPr>
              <a:t>một</a:t>
            </a:r>
            <a:r>
              <a:rPr sz="1150" b="1" spc="300" dirty="0">
                <a:solidFill>
                  <a:srgbClr val="052F58"/>
                </a:solidFill>
                <a:latin typeface="Calibri"/>
                <a:cs typeface="Calibri"/>
              </a:rPr>
              <a:t> </a:t>
            </a:r>
            <a:r>
              <a:rPr sz="1150" b="1" dirty="0">
                <a:solidFill>
                  <a:srgbClr val="052F58"/>
                </a:solidFill>
                <a:latin typeface="Calibri"/>
                <a:cs typeface="Calibri"/>
              </a:rPr>
              <a:t>ít</a:t>
            </a:r>
            <a:r>
              <a:rPr sz="1150" b="1" spc="300" dirty="0">
                <a:solidFill>
                  <a:srgbClr val="052F58"/>
                </a:solidFill>
                <a:latin typeface="Calibri"/>
                <a:cs typeface="Calibri"/>
              </a:rPr>
              <a:t> </a:t>
            </a:r>
            <a:r>
              <a:rPr sz="1150" b="1" dirty="0">
                <a:solidFill>
                  <a:srgbClr val="052F58"/>
                </a:solidFill>
                <a:latin typeface="Calibri"/>
                <a:cs typeface="Calibri"/>
              </a:rPr>
              <a:t>nước</a:t>
            </a:r>
            <a:r>
              <a:rPr sz="1150" b="1" spc="300" dirty="0">
                <a:solidFill>
                  <a:srgbClr val="052F58"/>
                </a:solidFill>
                <a:latin typeface="Calibri"/>
                <a:cs typeface="Calibri"/>
              </a:rPr>
              <a:t> </a:t>
            </a:r>
            <a:r>
              <a:rPr sz="1150" b="1" spc="85" dirty="0">
                <a:solidFill>
                  <a:srgbClr val="052F58"/>
                </a:solidFill>
                <a:latin typeface="Calibri"/>
                <a:cs typeface="Calibri"/>
              </a:rPr>
              <a:t>khoáng</a:t>
            </a:r>
            <a:endParaRPr sz="1150">
              <a:latin typeface="Calibri"/>
              <a:cs typeface="Calibri"/>
            </a:endParaRPr>
          </a:p>
        </p:txBody>
      </p:sp>
      <p:sp>
        <p:nvSpPr>
          <p:cNvPr id="28" name="object 28"/>
          <p:cNvSpPr txBox="1"/>
          <p:nvPr/>
        </p:nvSpPr>
        <p:spPr>
          <a:xfrm>
            <a:off x="5666251" y="2152732"/>
            <a:ext cx="1454785" cy="826135"/>
          </a:xfrm>
          <a:prstGeom prst="rect">
            <a:avLst/>
          </a:prstGeom>
        </p:spPr>
        <p:txBody>
          <a:bodyPr vert="horz" wrap="square" lIns="0" tIns="12700" rIns="0" bIns="0" rtlCol="0">
            <a:spAutoFit/>
          </a:bodyPr>
          <a:lstStyle/>
          <a:p>
            <a:pPr marL="12700" marR="5080" algn="just">
              <a:lnSpc>
                <a:spcPct val="114199"/>
              </a:lnSpc>
              <a:spcBef>
                <a:spcPts val="100"/>
              </a:spcBef>
            </a:pPr>
            <a:r>
              <a:rPr sz="1150" b="1" spc="114" dirty="0">
                <a:solidFill>
                  <a:srgbClr val="052F58"/>
                </a:solidFill>
                <a:latin typeface="Calibri"/>
                <a:cs typeface="Calibri"/>
              </a:rPr>
              <a:t>CMAROX</a:t>
            </a:r>
            <a:r>
              <a:rPr sz="1150" b="1" spc="425" dirty="0">
                <a:solidFill>
                  <a:srgbClr val="052F58"/>
                </a:solidFill>
                <a:latin typeface="Calibri"/>
                <a:cs typeface="Calibri"/>
              </a:rPr>
              <a:t>  </a:t>
            </a:r>
            <a:r>
              <a:rPr sz="1150" b="1" dirty="0">
                <a:solidFill>
                  <a:srgbClr val="052F58"/>
                </a:solidFill>
                <a:latin typeface="Calibri"/>
                <a:cs typeface="Calibri"/>
              </a:rPr>
              <a:t>để</a:t>
            </a:r>
            <a:r>
              <a:rPr sz="1150" b="1" spc="430" dirty="0">
                <a:solidFill>
                  <a:srgbClr val="052F58"/>
                </a:solidFill>
                <a:latin typeface="Calibri"/>
                <a:cs typeface="Calibri"/>
              </a:rPr>
              <a:t>  </a:t>
            </a:r>
            <a:r>
              <a:rPr sz="1150" b="1" spc="-20" dirty="0">
                <a:solidFill>
                  <a:srgbClr val="052F58"/>
                </a:solidFill>
                <a:latin typeface="Calibri"/>
                <a:cs typeface="Calibri"/>
              </a:rPr>
              <a:t>tinh </a:t>
            </a:r>
            <a:r>
              <a:rPr sz="1150" b="1" spc="75" dirty="0">
                <a:solidFill>
                  <a:srgbClr val="052F58"/>
                </a:solidFill>
                <a:latin typeface="Calibri"/>
                <a:cs typeface="Calibri"/>
              </a:rPr>
              <a:t>thần</a:t>
            </a:r>
            <a:r>
              <a:rPr sz="1150" b="1" spc="220" dirty="0">
                <a:solidFill>
                  <a:srgbClr val="052F58"/>
                </a:solidFill>
                <a:latin typeface="Calibri"/>
                <a:cs typeface="Calibri"/>
              </a:rPr>
              <a:t>  </a:t>
            </a:r>
            <a:r>
              <a:rPr sz="1150" b="1" dirty="0">
                <a:solidFill>
                  <a:srgbClr val="052F58"/>
                </a:solidFill>
                <a:latin typeface="Calibri"/>
                <a:cs typeface="Calibri"/>
              </a:rPr>
              <a:t>thư</a:t>
            </a:r>
            <a:r>
              <a:rPr sz="1150" b="1" spc="225" dirty="0">
                <a:solidFill>
                  <a:srgbClr val="052F58"/>
                </a:solidFill>
                <a:latin typeface="Calibri"/>
                <a:cs typeface="Calibri"/>
              </a:rPr>
              <a:t>  </a:t>
            </a:r>
            <a:r>
              <a:rPr sz="1150" b="1" spc="75" dirty="0">
                <a:solidFill>
                  <a:srgbClr val="052F58"/>
                </a:solidFill>
                <a:latin typeface="Calibri"/>
                <a:cs typeface="Calibri"/>
              </a:rPr>
              <a:t>giãn,</a:t>
            </a:r>
            <a:r>
              <a:rPr sz="1150" b="1" spc="220" dirty="0">
                <a:solidFill>
                  <a:srgbClr val="052F58"/>
                </a:solidFill>
                <a:latin typeface="Calibri"/>
                <a:cs typeface="Calibri"/>
              </a:rPr>
              <a:t>  </a:t>
            </a:r>
            <a:r>
              <a:rPr sz="1150" b="1" spc="40" dirty="0">
                <a:solidFill>
                  <a:srgbClr val="052F58"/>
                </a:solidFill>
                <a:latin typeface="Calibri"/>
                <a:cs typeface="Calibri"/>
              </a:rPr>
              <a:t>dễ </a:t>
            </a:r>
            <a:r>
              <a:rPr sz="1150" b="1" spc="100" dirty="0">
                <a:solidFill>
                  <a:srgbClr val="052F58"/>
                </a:solidFill>
                <a:latin typeface="Calibri"/>
                <a:cs typeface="Calibri"/>
              </a:rPr>
              <a:t>ngủ</a:t>
            </a:r>
            <a:r>
              <a:rPr sz="1150" b="1" spc="160" dirty="0">
                <a:solidFill>
                  <a:srgbClr val="052F58"/>
                </a:solidFill>
                <a:latin typeface="Calibri"/>
                <a:cs typeface="Calibri"/>
              </a:rPr>
              <a:t> </a:t>
            </a:r>
            <a:r>
              <a:rPr sz="1150" b="1" spc="105" dirty="0">
                <a:solidFill>
                  <a:srgbClr val="052F58"/>
                </a:solidFill>
                <a:latin typeface="Calibri"/>
                <a:cs typeface="Calibri"/>
              </a:rPr>
              <a:t>và</a:t>
            </a:r>
            <a:r>
              <a:rPr sz="1150" b="1" spc="165" dirty="0">
                <a:solidFill>
                  <a:srgbClr val="052F58"/>
                </a:solidFill>
                <a:latin typeface="Calibri"/>
                <a:cs typeface="Calibri"/>
              </a:rPr>
              <a:t> </a:t>
            </a:r>
            <a:r>
              <a:rPr sz="1150" b="1" spc="100" dirty="0">
                <a:solidFill>
                  <a:srgbClr val="052F58"/>
                </a:solidFill>
                <a:latin typeface="Calibri"/>
                <a:cs typeface="Calibri"/>
              </a:rPr>
              <a:t>ngủ</a:t>
            </a:r>
            <a:r>
              <a:rPr sz="1150" b="1" spc="165" dirty="0">
                <a:solidFill>
                  <a:srgbClr val="052F58"/>
                </a:solidFill>
                <a:latin typeface="Calibri"/>
                <a:cs typeface="Calibri"/>
              </a:rPr>
              <a:t> </a:t>
            </a:r>
            <a:r>
              <a:rPr sz="1150" b="1" spc="100" dirty="0">
                <a:solidFill>
                  <a:srgbClr val="052F58"/>
                </a:solidFill>
                <a:latin typeface="Calibri"/>
                <a:cs typeface="Calibri"/>
              </a:rPr>
              <a:t>sâu</a:t>
            </a:r>
            <a:r>
              <a:rPr sz="1150" b="1" spc="165" dirty="0">
                <a:solidFill>
                  <a:srgbClr val="052F58"/>
                </a:solidFill>
                <a:latin typeface="Calibri"/>
                <a:cs typeface="Calibri"/>
              </a:rPr>
              <a:t> </a:t>
            </a:r>
            <a:r>
              <a:rPr sz="1150" b="1" spc="-25" dirty="0">
                <a:solidFill>
                  <a:srgbClr val="052F58"/>
                </a:solidFill>
                <a:latin typeface="Calibri"/>
                <a:cs typeface="Calibri"/>
              </a:rPr>
              <a:t>hơn </a:t>
            </a:r>
            <a:r>
              <a:rPr sz="1150" b="1" spc="50" dirty="0">
                <a:solidFill>
                  <a:srgbClr val="052F58"/>
                </a:solidFill>
                <a:latin typeface="Calibri"/>
                <a:cs typeface="Calibri"/>
              </a:rPr>
              <a:t>đến</a:t>
            </a:r>
            <a:r>
              <a:rPr sz="1150" b="1" spc="65" dirty="0">
                <a:solidFill>
                  <a:srgbClr val="052F58"/>
                </a:solidFill>
                <a:latin typeface="Calibri"/>
                <a:cs typeface="Calibri"/>
              </a:rPr>
              <a:t> </a:t>
            </a:r>
            <a:r>
              <a:rPr sz="1150" b="1" spc="80" dirty="0">
                <a:solidFill>
                  <a:srgbClr val="052F58"/>
                </a:solidFill>
                <a:latin typeface="Calibri"/>
                <a:cs typeface="Calibri"/>
              </a:rPr>
              <a:t>sáng.</a:t>
            </a:r>
            <a:endParaRPr sz="1150">
              <a:latin typeface="Calibri"/>
              <a:cs typeface="Calibri"/>
            </a:endParaRPr>
          </a:p>
        </p:txBody>
      </p:sp>
      <p:sp>
        <p:nvSpPr>
          <p:cNvPr id="29" name="object 29"/>
          <p:cNvSpPr txBox="1"/>
          <p:nvPr/>
        </p:nvSpPr>
        <p:spPr>
          <a:xfrm>
            <a:off x="189322" y="1728442"/>
            <a:ext cx="1562735" cy="626110"/>
          </a:xfrm>
          <a:prstGeom prst="rect">
            <a:avLst/>
          </a:prstGeom>
        </p:spPr>
        <p:txBody>
          <a:bodyPr vert="horz" wrap="square" lIns="0" tIns="12700" rIns="0" bIns="0" rtlCol="0">
            <a:spAutoFit/>
          </a:bodyPr>
          <a:lstStyle/>
          <a:p>
            <a:pPr marL="12700" marR="5080" algn="just">
              <a:lnSpc>
                <a:spcPct val="114199"/>
              </a:lnSpc>
              <a:spcBef>
                <a:spcPts val="100"/>
              </a:spcBef>
            </a:pPr>
            <a:r>
              <a:rPr sz="1150" b="1" spc="110" dirty="0">
                <a:solidFill>
                  <a:srgbClr val="052F58"/>
                </a:solidFill>
                <a:latin typeface="Calibri"/>
                <a:cs typeface="Calibri"/>
              </a:rPr>
              <a:t>Dùng</a:t>
            </a:r>
            <a:r>
              <a:rPr sz="1150" b="1" spc="114" dirty="0">
                <a:solidFill>
                  <a:srgbClr val="052F58"/>
                </a:solidFill>
                <a:latin typeface="Calibri"/>
                <a:cs typeface="Calibri"/>
              </a:rPr>
              <a:t> CMAROX</a:t>
            </a:r>
            <a:r>
              <a:rPr sz="1150" b="1" spc="120" dirty="0">
                <a:solidFill>
                  <a:srgbClr val="052F58"/>
                </a:solidFill>
                <a:latin typeface="Calibri"/>
                <a:cs typeface="Calibri"/>
              </a:rPr>
              <a:t> </a:t>
            </a:r>
            <a:r>
              <a:rPr sz="1150" b="1" spc="50" dirty="0">
                <a:solidFill>
                  <a:srgbClr val="052F58"/>
                </a:solidFill>
                <a:latin typeface="Calibri"/>
                <a:cs typeface="Calibri"/>
              </a:rPr>
              <a:t>khi</a:t>
            </a:r>
            <a:r>
              <a:rPr sz="1150" b="1" spc="120" dirty="0">
                <a:solidFill>
                  <a:srgbClr val="052F58"/>
                </a:solidFill>
                <a:latin typeface="Calibri"/>
                <a:cs typeface="Calibri"/>
              </a:rPr>
              <a:t> </a:t>
            </a:r>
            <a:r>
              <a:rPr sz="1150" b="1" spc="-25" dirty="0">
                <a:solidFill>
                  <a:srgbClr val="052F58"/>
                </a:solidFill>
                <a:latin typeface="Calibri"/>
                <a:cs typeface="Calibri"/>
              </a:rPr>
              <a:t>sơ </a:t>
            </a:r>
            <a:r>
              <a:rPr sz="1150" b="1" spc="65" dirty="0">
                <a:solidFill>
                  <a:srgbClr val="052F58"/>
                </a:solidFill>
                <a:latin typeface="Calibri"/>
                <a:cs typeface="Calibri"/>
              </a:rPr>
              <a:t>chế</a:t>
            </a:r>
            <a:r>
              <a:rPr sz="1150" b="1" spc="315" dirty="0">
                <a:solidFill>
                  <a:srgbClr val="052F58"/>
                </a:solidFill>
                <a:latin typeface="Calibri"/>
                <a:cs typeface="Calibri"/>
              </a:rPr>
              <a:t>  </a:t>
            </a:r>
            <a:r>
              <a:rPr sz="1150" b="1" dirty="0">
                <a:solidFill>
                  <a:srgbClr val="052F58"/>
                </a:solidFill>
                <a:latin typeface="Calibri"/>
                <a:cs typeface="Calibri"/>
              </a:rPr>
              <a:t>thực</a:t>
            </a:r>
            <a:r>
              <a:rPr sz="1150" b="1" spc="315" dirty="0">
                <a:solidFill>
                  <a:srgbClr val="052F58"/>
                </a:solidFill>
                <a:latin typeface="Calibri"/>
                <a:cs typeface="Calibri"/>
              </a:rPr>
              <a:t>  </a:t>
            </a:r>
            <a:r>
              <a:rPr sz="1150" b="1" spc="95" dirty="0">
                <a:solidFill>
                  <a:srgbClr val="052F58"/>
                </a:solidFill>
                <a:latin typeface="Calibri"/>
                <a:cs typeface="Calibri"/>
              </a:rPr>
              <a:t>phẩm</a:t>
            </a:r>
            <a:r>
              <a:rPr sz="1150" b="1" spc="315" dirty="0">
                <a:solidFill>
                  <a:srgbClr val="052F58"/>
                </a:solidFill>
                <a:latin typeface="Calibri"/>
                <a:cs typeface="Calibri"/>
              </a:rPr>
              <a:t>  </a:t>
            </a:r>
            <a:r>
              <a:rPr sz="1150" b="1" spc="-25" dirty="0">
                <a:solidFill>
                  <a:srgbClr val="052F58"/>
                </a:solidFill>
                <a:latin typeface="Calibri"/>
                <a:cs typeface="Calibri"/>
              </a:rPr>
              <a:t>để </a:t>
            </a:r>
            <a:r>
              <a:rPr sz="1150" b="1" spc="80" dirty="0">
                <a:solidFill>
                  <a:srgbClr val="052F58"/>
                </a:solidFill>
                <a:latin typeface="Calibri"/>
                <a:cs typeface="Calibri"/>
              </a:rPr>
              <a:t>làm</a:t>
            </a:r>
            <a:r>
              <a:rPr sz="1150" b="1" spc="425" dirty="0">
                <a:solidFill>
                  <a:srgbClr val="052F58"/>
                </a:solidFill>
                <a:latin typeface="Calibri"/>
                <a:cs typeface="Calibri"/>
              </a:rPr>
              <a:t> </a:t>
            </a:r>
            <a:r>
              <a:rPr sz="1150" b="1" spc="100" dirty="0">
                <a:solidFill>
                  <a:srgbClr val="052F58"/>
                </a:solidFill>
                <a:latin typeface="Calibri"/>
                <a:cs typeface="Calibri"/>
              </a:rPr>
              <a:t>dậy</a:t>
            </a:r>
            <a:r>
              <a:rPr sz="1150" b="1" spc="425" dirty="0">
                <a:solidFill>
                  <a:srgbClr val="052F58"/>
                </a:solidFill>
                <a:latin typeface="Calibri"/>
                <a:cs typeface="Calibri"/>
              </a:rPr>
              <a:t> </a:t>
            </a:r>
            <a:r>
              <a:rPr sz="1150" b="1" dirty="0">
                <a:solidFill>
                  <a:srgbClr val="052F58"/>
                </a:solidFill>
                <a:latin typeface="Calibri"/>
                <a:cs typeface="Calibri"/>
              </a:rPr>
              <a:t>hương</a:t>
            </a:r>
            <a:r>
              <a:rPr sz="1150" b="1" spc="425" dirty="0">
                <a:solidFill>
                  <a:srgbClr val="052F58"/>
                </a:solidFill>
                <a:latin typeface="Calibri"/>
                <a:cs typeface="Calibri"/>
              </a:rPr>
              <a:t> </a:t>
            </a:r>
            <a:r>
              <a:rPr sz="1150" b="1" dirty="0">
                <a:solidFill>
                  <a:srgbClr val="052F58"/>
                </a:solidFill>
                <a:latin typeface="Calibri"/>
                <a:cs typeface="Calibri"/>
              </a:rPr>
              <a:t>vị</a:t>
            </a:r>
            <a:r>
              <a:rPr sz="1150" b="1" spc="430" dirty="0">
                <a:solidFill>
                  <a:srgbClr val="052F58"/>
                </a:solidFill>
                <a:latin typeface="Calibri"/>
                <a:cs typeface="Calibri"/>
              </a:rPr>
              <a:t> </a:t>
            </a:r>
            <a:r>
              <a:rPr sz="1150" b="1" spc="-25" dirty="0">
                <a:solidFill>
                  <a:srgbClr val="052F58"/>
                </a:solidFill>
                <a:latin typeface="Calibri"/>
                <a:cs typeface="Calibri"/>
              </a:rPr>
              <a:t>tự</a:t>
            </a:r>
            <a:endParaRPr sz="1150">
              <a:latin typeface="Calibri"/>
              <a:cs typeface="Calibri"/>
            </a:endParaRPr>
          </a:p>
        </p:txBody>
      </p:sp>
      <p:sp>
        <p:nvSpPr>
          <p:cNvPr id="30" name="object 30"/>
          <p:cNvSpPr txBox="1"/>
          <p:nvPr/>
        </p:nvSpPr>
        <p:spPr>
          <a:xfrm>
            <a:off x="189322" y="2328744"/>
            <a:ext cx="1562735" cy="826135"/>
          </a:xfrm>
          <a:prstGeom prst="rect">
            <a:avLst/>
          </a:prstGeom>
        </p:spPr>
        <p:txBody>
          <a:bodyPr vert="horz" wrap="square" lIns="0" tIns="12700" rIns="0" bIns="0" rtlCol="0">
            <a:spAutoFit/>
          </a:bodyPr>
          <a:lstStyle/>
          <a:p>
            <a:pPr marL="12700" marR="5080" algn="just">
              <a:lnSpc>
                <a:spcPct val="114199"/>
              </a:lnSpc>
              <a:spcBef>
                <a:spcPts val="100"/>
              </a:spcBef>
            </a:pPr>
            <a:r>
              <a:rPr sz="1150" b="1" spc="50" dirty="0">
                <a:solidFill>
                  <a:srgbClr val="052F58"/>
                </a:solidFill>
                <a:latin typeface="Calibri"/>
                <a:cs typeface="Calibri"/>
              </a:rPr>
              <a:t>nhiên</a:t>
            </a:r>
            <a:r>
              <a:rPr sz="1150" b="1" spc="254" dirty="0">
                <a:solidFill>
                  <a:srgbClr val="052F58"/>
                </a:solidFill>
                <a:latin typeface="Calibri"/>
                <a:cs typeface="Calibri"/>
              </a:rPr>
              <a:t>   </a:t>
            </a:r>
            <a:r>
              <a:rPr sz="1150" b="1" spc="95" dirty="0">
                <a:solidFill>
                  <a:srgbClr val="052F58"/>
                </a:solidFill>
                <a:latin typeface="Calibri"/>
                <a:cs typeface="Calibri"/>
              </a:rPr>
              <a:t>của</a:t>
            </a:r>
            <a:r>
              <a:rPr sz="1150" b="1" spc="254" dirty="0">
                <a:solidFill>
                  <a:srgbClr val="052F58"/>
                </a:solidFill>
                <a:latin typeface="Calibri"/>
                <a:cs typeface="Calibri"/>
              </a:rPr>
              <a:t>   </a:t>
            </a:r>
            <a:r>
              <a:rPr sz="1150" b="1" spc="70" dirty="0">
                <a:solidFill>
                  <a:srgbClr val="052F58"/>
                </a:solidFill>
                <a:latin typeface="Calibri"/>
                <a:cs typeface="Calibri"/>
              </a:rPr>
              <a:t>nguyên </a:t>
            </a:r>
            <a:r>
              <a:rPr sz="1150" b="1" dirty="0">
                <a:solidFill>
                  <a:srgbClr val="052F58"/>
                </a:solidFill>
                <a:latin typeface="Calibri"/>
                <a:cs typeface="Calibri"/>
              </a:rPr>
              <a:t>liệu,</a:t>
            </a:r>
            <a:r>
              <a:rPr sz="1150" b="1" spc="195" dirty="0">
                <a:solidFill>
                  <a:srgbClr val="052F58"/>
                </a:solidFill>
                <a:latin typeface="Calibri"/>
                <a:cs typeface="Calibri"/>
              </a:rPr>
              <a:t>  </a:t>
            </a:r>
            <a:r>
              <a:rPr sz="1150" b="1" spc="85" dirty="0">
                <a:solidFill>
                  <a:srgbClr val="052F58"/>
                </a:solidFill>
                <a:latin typeface="Calibri"/>
                <a:cs typeface="Calibri"/>
              </a:rPr>
              <a:t>đồng</a:t>
            </a:r>
            <a:r>
              <a:rPr sz="1150" b="1" spc="200" dirty="0">
                <a:solidFill>
                  <a:srgbClr val="052F58"/>
                </a:solidFill>
                <a:latin typeface="Calibri"/>
                <a:cs typeface="Calibri"/>
              </a:rPr>
              <a:t>  </a:t>
            </a:r>
            <a:r>
              <a:rPr sz="1150" b="1" dirty="0">
                <a:solidFill>
                  <a:srgbClr val="052F58"/>
                </a:solidFill>
                <a:latin typeface="Calibri"/>
                <a:cs typeface="Calibri"/>
              </a:rPr>
              <a:t>thời</a:t>
            </a:r>
            <a:r>
              <a:rPr sz="1150" b="1" spc="200" dirty="0">
                <a:solidFill>
                  <a:srgbClr val="052F58"/>
                </a:solidFill>
                <a:latin typeface="Calibri"/>
                <a:cs typeface="Calibri"/>
              </a:rPr>
              <a:t>  </a:t>
            </a:r>
            <a:r>
              <a:rPr sz="1150" b="1" spc="60" dirty="0">
                <a:solidFill>
                  <a:srgbClr val="052F58"/>
                </a:solidFill>
                <a:latin typeface="Calibri"/>
                <a:cs typeface="Calibri"/>
              </a:rPr>
              <a:t>giúp </a:t>
            </a:r>
            <a:r>
              <a:rPr sz="1150" b="1" spc="95" dirty="0">
                <a:solidFill>
                  <a:srgbClr val="052F58"/>
                </a:solidFill>
                <a:latin typeface="Calibri"/>
                <a:cs typeface="Calibri"/>
              </a:rPr>
              <a:t>bạn</a:t>
            </a:r>
            <a:r>
              <a:rPr sz="1150" b="1" spc="440" dirty="0">
                <a:solidFill>
                  <a:srgbClr val="052F58"/>
                </a:solidFill>
                <a:latin typeface="Calibri"/>
                <a:cs typeface="Calibri"/>
              </a:rPr>
              <a:t> </a:t>
            </a:r>
            <a:r>
              <a:rPr sz="1150" b="1" spc="105" dirty="0">
                <a:solidFill>
                  <a:srgbClr val="052F58"/>
                </a:solidFill>
                <a:latin typeface="Calibri"/>
                <a:cs typeface="Calibri"/>
              </a:rPr>
              <a:t>an</a:t>
            </a:r>
            <a:r>
              <a:rPr sz="1150" b="1" spc="440" dirty="0">
                <a:solidFill>
                  <a:srgbClr val="052F58"/>
                </a:solidFill>
                <a:latin typeface="Calibri"/>
                <a:cs typeface="Calibri"/>
              </a:rPr>
              <a:t> </a:t>
            </a:r>
            <a:r>
              <a:rPr sz="1150" b="1" spc="85" dirty="0">
                <a:solidFill>
                  <a:srgbClr val="052F58"/>
                </a:solidFill>
                <a:latin typeface="Calibri"/>
                <a:cs typeface="Calibri"/>
              </a:rPr>
              <a:t>tâm</a:t>
            </a:r>
            <a:r>
              <a:rPr sz="1150" b="1" spc="445" dirty="0">
                <a:solidFill>
                  <a:srgbClr val="052F58"/>
                </a:solidFill>
                <a:latin typeface="Calibri"/>
                <a:cs typeface="Calibri"/>
              </a:rPr>
              <a:t> </a:t>
            </a:r>
            <a:r>
              <a:rPr sz="1150" b="1" dirty="0">
                <a:solidFill>
                  <a:srgbClr val="052F58"/>
                </a:solidFill>
                <a:latin typeface="Calibri"/>
                <a:cs typeface="Calibri"/>
              </a:rPr>
              <a:t>hơn</a:t>
            </a:r>
            <a:r>
              <a:rPr sz="1150" b="1" spc="440" dirty="0">
                <a:solidFill>
                  <a:srgbClr val="052F58"/>
                </a:solidFill>
                <a:latin typeface="Calibri"/>
                <a:cs typeface="Calibri"/>
              </a:rPr>
              <a:t> </a:t>
            </a:r>
            <a:r>
              <a:rPr sz="1150" b="1" spc="25" dirty="0">
                <a:solidFill>
                  <a:srgbClr val="052F58"/>
                </a:solidFill>
                <a:latin typeface="Calibri"/>
                <a:cs typeface="Calibri"/>
              </a:rPr>
              <a:t>khi </a:t>
            </a:r>
            <a:r>
              <a:rPr sz="1150" b="1" spc="65" dirty="0">
                <a:solidFill>
                  <a:srgbClr val="052F58"/>
                </a:solidFill>
                <a:latin typeface="Calibri"/>
                <a:cs typeface="Calibri"/>
              </a:rPr>
              <a:t>chế </a:t>
            </a:r>
            <a:r>
              <a:rPr sz="1150" b="1" spc="-10" dirty="0">
                <a:solidFill>
                  <a:srgbClr val="052F58"/>
                </a:solidFill>
                <a:latin typeface="Calibri"/>
                <a:cs typeface="Calibri"/>
              </a:rPr>
              <a:t>biến.</a:t>
            </a:r>
            <a:endParaRPr sz="1150">
              <a:latin typeface="Calibri"/>
              <a:cs typeface="Calibri"/>
            </a:endParaRPr>
          </a:p>
        </p:txBody>
      </p:sp>
      <p:sp>
        <p:nvSpPr>
          <p:cNvPr id="31" name="object 31"/>
          <p:cNvSpPr txBox="1"/>
          <p:nvPr/>
        </p:nvSpPr>
        <p:spPr>
          <a:xfrm>
            <a:off x="1983230" y="1728442"/>
            <a:ext cx="415290" cy="626110"/>
          </a:xfrm>
          <a:prstGeom prst="rect">
            <a:avLst/>
          </a:prstGeom>
        </p:spPr>
        <p:txBody>
          <a:bodyPr vert="horz" wrap="square" lIns="0" tIns="12700" rIns="0" bIns="0" rtlCol="0">
            <a:spAutoFit/>
          </a:bodyPr>
          <a:lstStyle/>
          <a:p>
            <a:pPr marL="12700" marR="5080">
              <a:lnSpc>
                <a:spcPct val="114199"/>
              </a:lnSpc>
              <a:spcBef>
                <a:spcPts val="100"/>
              </a:spcBef>
            </a:pPr>
            <a:r>
              <a:rPr sz="1150" b="1" spc="65" dirty="0">
                <a:solidFill>
                  <a:srgbClr val="052F58"/>
                </a:solidFill>
                <a:latin typeface="Calibri"/>
                <a:cs typeface="Calibri"/>
              </a:rPr>
              <a:t>Thêm </a:t>
            </a:r>
            <a:r>
              <a:rPr sz="1150" b="1" spc="-20" dirty="0">
                <a:solidFill>
                  <a:srgbClr val="052F58"/>
                </a:solidFill>
                <a:latin typeface="Calibri"/>
                <a:cs typeface="Calibri"/>
              </a:rPr>
              <a:t>nước </a:t>
            </a:r>
            <a:r>
              <a:rPr sz="1150" b="1" spc="65" dirty="0">
                <a:solidFill>
                  <a:srgbClr val="052F58"/>
                </a:solidFill>
                <a:latin typeface="Calibri"/>
                <a:cs typeface="Calibri"/>
              </a:rPr>
              <a:t>nhận</a:t>
            </a:r>
            <a:endParaRPr sz="1150">
              <a:latin typeface="Calibri"/>
              <a:cs typeface="Calibri"/>
            </a:endParaRPr>
          </a:p>
        </p:txBody>
      </p:sp>
      <p:sp>
        <p:nvSpPr>
          <p:cNvPr id="32" name="object 32"/>
          <p:cNvSpPr txBox="1"/>
          <p:nvPr/>
        </p:nvSpPr>
        <p:spPr>
          <a:xfrm>
            <a:off x="2458072" y="1728442"/>
            <a:ext cx="1087755" cy="626110"/>
          </a:xfrm>
          <a:prstGeom prst="rect">
            <a:avLst/>
          </a:prstGeom>
        </p:spPr>
        <p:txBody>
          <a:bodyPr vert="horz" wrap="square" lIns="0" tIns="12700" rIns="0" bIns="0" rtlCol="0">
            <a:spAutoFit/>
          </a:bodyPr>
          <a:lstStyle/>
          <a:p>
            <a:pPr marL="12700" marR="5080" indent="35560" algn="just">
              <a:lnSpc>
                <a:spcPct val="114199"/>
              </a:lnSpc>
              <a:spcBef>
                <a:spcPts val="100"/>
              </a:spcBef>
            </a:pPr>
            <a:r>
              <a:rPr sz="1150" b="1" spc="114" dirty="0">
                <a:solidFill>
                  <a:srgbClr val="052F58"/>
                </a:solidFill>
                <a:latin typeface="Calibri"/>
                <a:cs typeface="Calibri"/>
              </a:rPr>
              <a:t>CMAROX</a:t>
            </a:r>
            <a:r>
              <a:rPr sz="1150" b="1" spc="215" dirty="0">
                <a:solidFill>
                  <a:srgbClr val="052F58"/>
                </a:solidFill>
                <a:latin typeface="Calibri"/>
                <a:cs typeface="Calibri"/>
              </a:rPr>
              <a:t>  </a:t>
            </a:r>
            <a:r>
              <a:rPr sz="1150" b="1" spc="65" dirty="0">
                <a:solidFill>
                  <a:srgbClr val="052F58"/>
                </a:solidFill>
                <a:latin typeface="Calibri"/>
                <a:cs typeface="Calibri"/>
              </a:rPr>
              <a:t>vào </a:t>
            </a:r>
            <a:r>
              <a:rPr sz="1150" b="1" spc="85" dirty="0">
                <a:solidFill>
                  <a:srgbClr val="052F58"/>
                </a:solidFill>
                <a:latin typeface="Calibri"/>
                <a:cs typeface="Calibri"/>
              </a:rPr>
              <a:t>tắm</a:t>
            </a:r>
            <a:r>
              <a:rPr sz="1150" b="1" spc="360" dirty="0">
                <a:solidFill>
                  <a:srgbClr val="052F58"/>
                </a:solidFill>
                <a:latin typeface="Calibri"/>
                <a:cs typeface="Calibri"/>
              </a:rPr>
              <a:t>  </a:t>
            </a:r>
            <a:r>
              <a:rPr sz="1150" b="1" dirty="0">
                <a:solidFill>
                  <a:srgbClr val="052F58"/>
                </a:solidFill>
                <a:latin typeface="Calibri"/>
                <a:cs typeface="Calibri"/>
              </a:rPr>
              <a:t>để</a:t>
            </a:r>
            <a:r>
              <a:rPr sz="1150" b="1" spc="360" dirty="0">
                <a:solidFill>
                  <a:srgbClr val="052F58"/>
                </a:solidFill>
                <a:latin typeface="Calibri"/>
                <a:cs typeface="Calibri"/>
              </a:rPr>
              <a:t>  </a:t>
            </a:r>
            <a:r>
              <a:rPr sz="1150" b="1" spc="80" dirty="0">
                <a:solidFill>
                  <a:srgbClr val="052F58"/>
                </a:solidFill>
                <a:latin typeface="Calibri"/>
                <a:cs typeface="Calibri"/>
              </a:rPr>
              <a:t>cảm </a:t>
            </a:r>
            <a:r>
              <a:rPr sz="1150" b="1" spc="105" dirty="0">
                <a:solidFill>
                  <a:srgbClr val="052F58"/>
                </a:solidFill>
                <a:latin typeface="Calibri"/>
                <a:cs typeface="Calibri"/>
              </a:rPr>
              <a:t>cảm</a:t>
            </a:r>
            <a:r>
              <a:rPr sz="1150" b="1" spc="215" dirty="0">
                <a:solidFill>
                  <a:srgbClr val="052F58"/>
                </a:solidFill>
                <a:latin typeface="Calibri"/>
                <a:cs typeface="Calibri"/>
              </a:rPr>
              <a:t>  </a:t>
            </a:r>
            <a:r>
              <a:rPr sz="1150" b="1" spc="100" dirty="0">
                <a:solidFill>
                  <a:srgbClr val="052F58"/>
                </a:solidFill>
                <a:latin typeface="Calibri"/>
                <a:cs typeface="Calibri"/>
              </a:rPr>
              <a:t>giác</a:t>
            </a:r>
            <a:r>
              <a:rPr sz="1150" b="1" spc="220" dirty="0">
                <a:solidFill>
                  <a:srgbClr val="052F58"/>
                </a:solidFill>
                <a:latin typeface="Calibri"/>
                <a:cs typeface="Calibri"/>
              </a:rPr>
              <a:t>  </a:t>
            </a:r>
            <a:r>
              <a:rPr sz="1150" b="1" spc="-25" dirty="0">
                <a:solidFill>
                  <a:srgbClr val="052F58"/>
                </a:solidFill>
                <a:latin typeface="Calibri"/>
                <a:cs typeface="Calibri"/>
              </a:rPr>
              <a:t>thư</a:t>
            </a:r>
            <a:endParaRPr sz="1150">
              <a:latin typeface="Calibri"/>
              <a:cs typeface="Calibri"/>
            </a:endParaRPr>
          </a:p>
        </p:txBody>
      </p:sp>
      <p:sp>
        <p:nvSpPr>
          <p:cNvPr id="33" name="object 33"/>
          <p:cNvSpPr txBox="1"/>
          <p:nvPr/>
        </p:nvSpPr>
        <p:spPr>
          <a:xfrm>
            <a:off x="1983230" y="2353557"/>
            <a:ext cx="1562735" cy="201295"/>
          </a:xfrm>
          <a:prstGeom prst="rect">
            <a:avLst/>
          </a:prstGeom>
        </p:spPr>
        <p:txBody>
          <a:bodyPr vert="horz" wrap="square" lIns="0" tIns="12700" rIns="0" bIns="0" rtlCol="0">
            <a:spAutoFit/>
          </a:bodyPr>
          <a:lstStyle/>
          <a:p>
            <a:pPr marL="12700">
              <a:lnSpc>
                <a:spcPct val="100000"/>
              </a:lnSpc>
              <a:spcBef>
                <a:spcPts val="100"/>
              </a:spcBef>
            </a:pPr>
            <a:r>
              <a:rPr sz="1150" b="1" spc="95" dirty="0">
                <a:solidFill>
                  <a:srgbClr val="052F58"/>
                </a:solidFill>
                <a:latin typeface="Calibri"/>
                <a:cs typeface="Calibri"/>
              </a:rPr>
              <a:t>giãn</a:t>
            </a:r>
            <a:r>
              <a:rPr sz="1150" b="1" spc="120" dirty="0">
                <a:solidFill>
                  <a:srgbClr val="052F58"/>
                </a:solidFill>
                <a:latin typeface="Calibri"/>
                <a:cs typeface="Calibri"/>
              </a:rPr>
              <a:t>  </a:t>
            </a:r>
            <a:r>
              <a:rPr sz="1150" b="1" dirty="0">
                <a:solidFill>
                  <a:srgbClr val="052F58"/>
                </a:solidFill>
                <a:latin typeface="Calibri"/>
                <a:cs typeface="Calibri"/>
              </a:rPr>
              <a:t>như</a:t>
            </a:r>
            <a:r>
              <a:rPr sz="1150" b="1" spc="120" dirty="0">
                <a:solidFill>
                  <a:srgbClr val="052F58"/>
                </a:solidFill>
                <a:latin typeface="Calibri"/>
                <a:cs typeface="Calibri"/>
              </a:rPr>
              <a:t>  </a:t>
            </a:r>
            <a:r>
              <a:rPr sz="1150" b="1" spc="114" dirty="0">
                <a:solidFill>
                  <a:srgbClr val="052F58"/>
                </a:solidFill>
                <a:latin typeface="Calibri"/>
                <a:cs typeface="Calibri"/>
              </a:rPr>
              <a:t>ngâm</a:t>
            </a:r>
            <a:r>
              <a:rPr sz="1150" b="1" spc="125" dirty="0">
                <a:solidFill>
                  <a:srgbClr val="052F58"/>
                </a:solidFill>
                <a:latin typeface="Calibri"/>
                <a:cs typeface="Calibri"/>
              </a:rPr>
              <a:t>  </a:t>
            </a:r>
            <a:r>
              <a:rPr sz="1150" b="1" spc="40" dirty="0">
                <a:solidFill>
                  <a:srgbClr val="052F58"/>
                </a:solidFill>
                <a:latin typeface="Calibri"/>
                <a:cs typeface="Calibri"/>
              </a:rPr>
              <a:t>suối</a:t>
            </a:r>
            <a:endParaRPr sz="1150">
              <a:latin typeface="Calibri"/>
              <a:cs typeface="Calibri"/>
            </a:endParaRPr>
          </a:p>
        </p:txBody>
      </p:sp>
      <p:sp>
        <p:nvSpPr>
          <p:cNvPr id="34" name="object 34"/>
          <p:cNvSpPr txBox="1"/>
          <p:nvPr/>
        </p:nvSpPr>
        <p:spPr>
          <a:xfrm>
            <a:off x="1983230" y="2528844"/>
            <a:ext cx="1562735" cy="826135"/>
          </a:xfrm>
          <a:prstGeom prst="rect">
            <a:avLst/>
          </a:prstGeom>
        </p:spPr>
        <p:txBody>
          <a:bodyPr vert="horz" wrap="square" lIns="0" tIns="12700" rIns="0" bIns="0" rtlCol="0">
            <a:spAutoFit/>
          </a:bodyPr>
          <a:lstStyle/>
          <a:p>
            <a:pPr marL="12700" marR="5080" algn="just">
              <a:lnSpc>
                <a:spcPct val="114199"/>
              </a:lnSpc>
              <a:spcBef>
                <a:spcPts val="100"/>
              </a:spcBef>
            </a:pPr>
            <a:r>
              <a:rPr sz="1150" b="1" spc="75" dirty="0">
                <a:solidFill>
                  <a:srgbClr val="052F58"/>
                </a:solidFill>
                <a:latin typeface="Calibri"/>
                <a:cs typeface="Calibri"/>
              </a:rPr>
              <a:t>khoáng.</a:t>
            </a:r>
            <a:r>
              <a:rPr sz="1150" b="1" spc="365" dirty="0">
                <a:solidFill>
                  <a:srgbClr val="052F58"/>
                </a:solidFill>
                <a:latin typeface="Calibri"/>
                <a:cs typeface="Calibri"/>
              </a:rPr>
              <a:t>  </a:t>
            </a:r>
            <a:r>
              <a:rPr sz="1150" b="1" spc="55" dirty="0">
                <a:solidFill>
                  <a:srgbClr val="052F58"/>
                </a:solidFill>
                <a:latin typeface="Calibri"/>
                <a:cs typeface="Calibri"/>
              </a:rPr>
              <a:t>Mùa</a:t>
            </a:r>
            <a:r>
              <a:rPr sz="1150" b="1" spc="370" dirty="0">
                <a:solidFill>
                  <a:srgbClr val="052F58"/>
                </a:solidFill>
                <a:latin typeface="Calibri"/>
                <a:cs typeface="Calibri"/>
              </a:rPr>
              <a:t>  </a:t>
            </a:r>
            <a:r>
              <a:rPr sz="1150" b="1" spc="65" dirty="0">
                <a:solidFill>
                  <a:srgbClr val="052F58"/>
                </a:solidFill>
                <a:latin typeface="Calibri"/>
                <a:cs typeface="Calibri"/>
              </a:rPr>
              <a:t>đông </a:t>
            </a:r>
            <a:r>
              <a:rPr sz="1150" b="1" spc="80" dirty="0">
                <a:solidFill>
                  <a:srgbClr val="052F58"/>
                </a:solidFill>
                <a:latin typeface="Calibri"/>
                <a:cs typeface="Calibri"/>
              </a:rPr>
              <a:t>giúp</a:t>
            </a:r>
            <a:r>
              <a:rPr sz="1150" b="1" spc="495" dirty="0">
                <a:solidFill>
                  <a:srgbClr val="052F58"/>
                </a:solidFill>
                <a:latin typeface="Calibri"/>
                <a:cs typeface="Calibri"/>
              </a:rPr>
              <a:t> </a:t>
            </a:r>
            <a:r>
              <a:rPr sz="1150" b="1" spc="114" dirty="0">
                <a:solidFill>
                  <a:srgbClr val="052F58"/>
                </a:solidFill>
                <a:latin typeface="Calibri"/>
                <a:cs typeface="Calibri"/>
              </a:rPr>
              <a:t>ấm</a:t>
            </a:r>
            <a:r>
              <a:rPr sz="1150" b="1" spc="120" dirty="0">
                <a:solidFill>
                  <a:srgbClr val="052F58"/>
                </a:solidFill>
                <a:latin typeface="Calibri"/>
                <a:cs typeface="Calibri"/>
              </a:rPr>
              <a:t>  </a:t>
            </a:r>
            <a:r>
              <a:rPr sz="1150" b="1" dirty="0">
                <a:solidFill>
                  <a:srgbClr val="052F58"/>
                </a:solidFill>
                <a:latin typeface="Calibri"/>
                <a:cs typeface="Calibri"/>
              </a:rPr>
              <a:t>người,</a:t>
            </a:r>
            <a:r>
              <a:rPr sz="1150" b="1" spc="495" dirty="0">
                <a:solidFill>
                  <a:srgbClr val="052F58"/>
                </a:solidFill>
                <a:latin typeface="Calibri"/>
                <a:cs typeface="Calibri"/>
              </a:rPr>
              <a:t> </a:t>
            </a:r>
            <a:r>
              <a:rPr sz="1150" b="1" spc="70" dirty="0">
                <a:solidFill>
                  <a:srgbClr val="052F58"/>
                </a:solidFill>
                <a:latin typeface="Calibri"/>
                <a:cs typeface="Calibri"/>
              </a:rPr>
              <a:t>mùa </a:t>
            </a:r>
            <a:r>
              <a:rPr sz="1150" b="1" spc="55" dirty="0">
                <a:solidFill>
                  <a:srgbClr val="052F58"/>
                </a:solidFill>
                <a:latin typeface="Calibri"/>
                <a:cs typeface="Calibri"/>
              </a:rPr>
              <a:t>hè</a:t>
            </a:r>
            <a:r>
              <a:rPr sz="1150" b="1" spc="145" dirty="0">
                <a:solidFill>
                  <a:srgbClr val="052F58"/>
                </a:solidFill>
                <a:latin typeface="Calibri"/>
                <a:cs typeface="Calibri"/>
              </a:rPr>
              <a:t>  </a:t>
            </a:r>
            <a:r>
              <a:rPr sz="1150" b="1" spc="80" dirty="0">
                <a:solidFill>
                  <a:srgbClr val="052F58"/>
                </a:solidFill>
                <a:latin typeface="Calibri"/>
                <a:cs typeface="Calibri"/>
              </a:rPr>
              <a:t>giúp</a:t>
            </a:r>
            <a:r>
              <a:rPr sz="1150" b="1" spc="150" dirty="0">
                <a:solidFill>
                  <a:srgbClr val="052F58"/>
                </a:solidFill>
                <a:latin typeface="Calibri"/>
                <a:cs typeface="Calibri"/>
              </a:rPr>
              <a:t>  </a:t>
            </a:r>
            <a:r>
              <a:rPr sz="1150" b="1" dirty="0">
                <a:solidFill>
                  <a:srgbClr val="052F58"/>
                </a:solidFill>
                <a:latin typeface="Calibri"/>
                <a:cs typeface="Calibri"/>
              </a:rPr>
              <a:t>cơ</a:t>
            </a:r>
            <a:r>
              <a:rPr sz="1150" b="1" spc="150" dirty="0">
                <a:solidFill>
                  <a:srgbClr val="052F58"/>
                </a:solidFill>
                <a:latin typeface="Calibri"/>
                <a:cs typeface="Calibri"/>
              </a:rPr>
              <a:t>  </a:t>
            </a:r>
            <a:r>
              <a:rPr sz="1150" b="1" dirty="0">
                <a:solidFill>
                  <a:srgbClr val="052F58"/>
                </a:solidFill>
                <a:latin typeface="Calibri"/>
                <a:cs typeface="Calibri"/>
              </a:rPr>
              <a:t>thể</a:t>
            </a:r>
            <a:r>
              <a:rPr sz="1150" b="1" spc="145" dirty="0">
                <a:solidFill>
                  <a:srgbClr val="052F58"/>
                </a:solidFill>
                <a:latin typeface="Calibri"/>
                <a:cs typeface="Calibri"/>
              </a:rPr>
              <a:t>  </a:t>
            </a:r>
            <a:r>
              <a:rPr sz="1150" b="1" spc="45" dirty="0">
                <a:solidFill>
                  <a:srgbClr val="052F58"/>
                </a:solidFill>
                <a:latin typeface="Calibri"/>
                <a:cs typeface="Calibri"/>
              </a:rPr>
              <a:t>toát </a:t>
            </a:r>
            <a:r>
              <a:rPr sz="1150" b="1" spc="75" dirty="0">
                <a:solidFill>
                  <a:srgbClr val="052F58"/>
                </a:solidFill>
                <a:latin typeface="Calibri"/>
                <a:cs typeface="Calibri"/>
              </a:rPr>
              <a:t>mồ</a:t>
            </a:r>
            <a:r>
              <a:rPr sz="1150" b="1" spc="90" dirty="0">
                <a:solidFill>
                  <a:srgbClr val="052F58"/>
                </a:solidFill>
                <a:latin typeface="Calibri"/>
                <a:cs typeface="Calibri"/>
              </a:rPr>
              <a:t> </a:t>
            </a:r>
            <a:r>
              <a:rPr sz="1150" b="1" dirty="0">
                <a:solidFill>
                  <a:srgbClr val="052F58"/>
                </a:solidFill>
                <a:latin typeface="Calibri"/>
                <a:cs typeface="Calibri"/>
              </a:rPr>
              <a:t>hôi</a:t>
            </a:r>
            <a:r>
              <a:rPr sz="1150" b="1" spc="90" dirty="0">
                <a:solidFill>
                  <a:srgbClr val="052F58"/>
                </a:solidFill>
                <a:latin typeface="Calibri"/>
                <a:cs typeface="Calibri"/>
              </a:rPr>
              <a:t> </a:t>
            </a:r>
            <a:r>
              <a:rPr sz="1150" b="1" spc="65" dirty="0">
                <a:solidFill>
                  <a:srgbClr val="052F58"/>
                </a:solidFill>
                <a:latin typeface="Calibri"/>
                <a:cs typeface="Calibri"/>
              </a:rPr>
              <a:t>dễ</a:t>
            </a:r>
            <a:r>
              <a:rPr sz="1150" b="1" spc="95" dirty="0">
                <a:solidFill>
                  <a:srgbClr val="052F58"/>
                </a:solidFill>
                <a:latin typeface="Calibri"/>
                <a:cs typeface="Calibri"/>
              </a:rPr>
              <a:t> </a:t>
            </a:r>
            <a:r>
              <a:rPr sz="1150" b="1" spc="114" dirty="0">
                <a:solidFill>
                  <a:srgbClr val="052F58"/>
                </a:solidFill>
                <a:latin typeface="Calibri"/>
                <a:cs typeface="Calibri"/>
              </a:rPr>
              <a:t>dàng</a:t>
            </a:r>
            <a:r>
              <a:rPr sz="1150" b="1" spc="90" dirty="0">
                <a:solidFill>
                  <a:srgbClr val="052F58"/>
                </a:solidFill>
                <a:latin typeface="Calibri"/>
                <a:cs typeface="Calibri"/>
              </a:rPr>
              <a:t> </a:t>
            </a:r>
            <a:r>
              <a:rPr sz="1150" b="1" spc="-20" dirty="0">
                <a:solidFill>
                  <a:srgbClr val="052F58"/>
                </a:solidFill>
                <a:latin typeface="Calibri"/>
                <a:cs typeface="Calibri"/>
              </a:rPr>
              <a:t>hơn.</a:t>
            </a:r>
            <a:endParaRPr sz="1150">
              <a:latin typeface="Calibri"/>
              <a:cs typeface="Calibri"/>
            </a:endParaRPr>
          </a:p>
        </p:txBody>
      </p:sp>
      <p:sp>
        <p:nvSpPr>
          <p:cNvPr id="35" name="object 35"/>
          <p:cNvSpPr txBox="1"/>
          <p:nvPr/>
        </p:nvSpPr>
        <p:spPr>
          <a:xfrm>
            <a:off x="3824355" y="1733794"/>
            <a:ext cx="1682114" cy="1226185"/>
          </a:xfrm>
          <a:prstGeom prst="rect">
            <a:avLst/>
          </a:prstGeom>
        </p:spPr>
        <p:txBody>
          <a:bodyPr vert="horz" wrap="square" lIns="0" tIns="12700" rIns="0" bIns="0" rtlCol="0">
            <a:spAutoFit/>
          </a:bodyPr>
          <a:lstStyle/>
          <a:p>
            <a:pPr marL="12700" marR="5080" algn="just">
              <a:lnSpc>
                <a:spcPct val="114199"/>
              </a:lnSpc>
              <a:spcBef>
                <a:spcPts val="100"/>
              </a:spcBef>
              <a:tabLst>
                <a:tab pos="677545" algn="l"/>
                <a:tab pos="1313815" algn="l"/>
              </a:tabLst>
            </a:pPr>
            <a:r>
              <a:rPr sz="1150" b="1" spc="70" dirty="0">
                <a:solidFill>
                  <a:srgbClr val="052F58"/>
                </a:solidFill>
                <a:latin typeface="Calibri"/>
                <a:cs typeface="Calibri"/>
              </a:rPr>
              <a:t>Khi</a:t>
            </a:r>
            <a:r>
              <a:rPr sz="1150" b="1" spc="290" dirty="0">
                <a:solidFill>
                  <a:srgbClr val="052F58"/>
                </a:solidFill>
                <a:latin typeface="Calibri"/>
                <a:cs typeface="Calibri"/>
              </a:rPr>
              <a:t> </a:t>
            </a:r>
            <a:r>
              <a:rPr sz="1150" b="1" spc="95" dirty="0">
                <a:solidFill>
                  <a:srgbClr val="052F58"/>
                </a:solidFill>
                <a:latin typeface="Calibri"/>
                <a:cs typeface="Calibri"/>
              </a:rPr>
              <a:t>dùng</a:t>
            </a:r>
            <a:r>
              <a:rPr sz="1150" b="1" spc="290" dirty="0">
                <a:solidFill>
                  <a:srgbClr val="052F58"/>
                </a:solidFill>
                <a:latin typeface="Calibri"/>
                <a:cs typeface="Calibri"/>
              </a:rPr>
              <a:t> </a:t>
            </a:r>
            <a:r>
              <a:rPr sz="1150" b="1" dirty="0">
                <a:solidFill>
                  <a:srgbClr val="052F58"/>
                </a:solidFill>
                <a:latin typeface="Calibri"/>
                <a:cs typeface="Calibri"/>
              </a:rPr>
              <a:t>thức</a:t>
            </a:r>
            <a:r>
              <a:rPr sz="1150" b="1" spc="290" dirty="0">
                <a:solidFill>
                  <a:srgbClr val="052F58"/>
                </a:solidFill>
                <a:latin typeface="Calibri"/>
                <a:cs typeface="Calibri"/>
              </a:rPr>
              <a:t> </a:t>
            </a:r>
            <a:r>
              <a:rPr sz="1150" b="1" spc="85" dirty="0">
                <a:solidFill>
                  <a:srgbClr val="052F58"/>
                </a:solidFill>
                <a:latin typeface="Calibri"/>
                <a:cs typeface="Calibri"/>
              </a:rPr>
              <a:t>uống</a:t>
            </a:r>
            <a:r>
              <a:rPr sz="1150" b="1" spc="290" dirty="0">
                <a:solidFill>
                  <a:srgbClr val="052F58"/>
                </a:solidFill>
                <a:latin typeface="Calibri"/>
                <a:cs typeface="Calibri"/>
              </a:rPr>
              <a:t> </a:t>
            </a:r>
            <a:r>
              <a:rPr sz="1150" b="1" spc="50" dirty="0">
                <a:solidFill>
                  <a:srgbClr val="052F58"/>
                </a:solidFill>
                <a:latin typeface="Calibri"/>
                <a:cs typeface="Calibri"/>
              </a:rPr>
              <a:t>có </a:t>
            </a:r>
            <a:r>
              <a:rPr sz="1150" b="1" spc="30" dirty="0">
                <a:solidFill>
                  <a:srgbClr val="052F58"/>
                </a:solidFill>
                <a:latin typeface="Calibri"/>
                <a:cs typeface="Calibri"/>
              </a:rPr>
              <a:t>cồn,</a:t>
            </a:r>
            <a:r>
              <a:rPr sz="1150" b="1" dirty="0">
                <a:solidFill>
                  <a:srgbClr val="052F58"/>
                </a:solidFill>
                <a:latin typeface="Calibri"/>
                <a:cs typeface="Calibri"/>
              </a:rPr>
              <a:t>	</a:t>
            </a:r>
            <a:r>
              <a:rPr sz="1150" b="1" spc="30" dirty="0">
                <a:solidFill>
                  <a:srgbClr val="052F58"/>
                </a:solidFill>
                <a:latin typeface="Calibri"/>
                <a:cs typeface="Calibri"/>
              </a:rPr>
              <a:t>nếu</a:t>
            </a:r>
            <a:r>
              <a:rPr sz="1150" b="1" dirty="0">
                <a:solidFill>
                  <a:srgbClr val="052F58"/>
                </a:solidFill>
                <a:latin typeface="Calibri"/>
                <a:cs typeface="Calibri"/>
              </a:rPr>
              <a:t>	</a:t>
            </a:r>
            <a:r>
              <a:rPr sz="1150" b="1" spc="35" dirty="0">
                <a:solidFill>
                  <a:srgbClr val="052F58"/>
                </a:solidFill>
                <a:latin typeface="Calibri"/>
                <a:cs typeface="Calibri"/>
              </a:rPr>
              <a:t>thêm </a:t>
            </a:r>
            <a:r>
              <a:rPr sz="1150" b="1" spc="114" dirty="0">
                <a:solidFill>
                  <a:srgbClr val="052F58"/>
                </a:solidFill>
                <a:latin typeface="Calibri"/>
                <a:cs typeface="Calibri"/>
              </a:rPr>
              <a:t>CMAROX</a:t>
            </a:r>
            <a:r>
              <a:rPr sz="1150" b="1" spc="180" dirty="0">
                <a:solidFill>
                  <a:srgbClr val="052F58"/>
                </a:solidFill>
                <a:latin typeface="Calibri"/>
                <a:cs typeface="Calibri"/>
              </a:rPr>
              <a:t>  </a:t>
            </a:r>
            <a:r>
              <a:rPr sz="1150" b="1" dirty="0">
                <a:solidFill>
                  <a:srgbClr val="052F58"/>
                </a:solidFill>
                <a:latin typeface="Calibri"/>
                <a:cs typeface="Calibri"/>
              </a:rPr>
              <a:t>vị</a:t>
            </a:r>
            <a:r>
              <a:rPr sz="1150" b="1" spc="185" dirty="0">
                <a:solidFill>
                  <a:srgbClr val="052F58"/>
                </a:solidFill>
                <a:latin typeface="Calibri"/>
                <a:cs typeface="Calibri"/>
              </a:rPr>
              <a:t>  </a:t>
            </a:r>
            <a:r>
              <a:rPr sz="1150" b="1" spc="75" dirty="0">
                <a:solidFill>
                  <a:srgbClr val="052F58"/>
                </a:solidFill>
                <a:latin typeface="Calibri"/>
                <a:cs typeface="Calibri"/>
              </a:rPr>
              <a:t>sẽ</a:t>
            </a:r>
            <a:r>
              <a:rPr sz="1150" b="1" spc="185" dirty="0">
                <a:solidFill>
                  <a:srgbClr val="052F58"/>
                </a:solidFill>
                <a:latin typeface="Calibri"/>
                <a:cs typeface="Calibri"/>
              </a:rPr>
              <a:t>  </a:t>
            </a:r>
            <a:r>
              <a:rPr sz="1150" b="1" spc="55" dirty="0">
                <a:solidFill>
                  <a:srgbClr val="052F58"/>
                </a:solidFill>
                <a:latin typeface="Calibri"/>
                <a:cs typeface="Calibri"/>
              </a:rPr>
              <a:t>thanh </a:t>
            </a:r>
            <a:r>
              <a:rPr sz="1150" b="1" dirty="0">
                <a:solidFill>
                  <a:srgbClr val="052F58"/>
                </a:solidFill>
                <a:latin typeface="Calibri"/>
                <a:cs typeface="Calibri"/>
              </a:rPr>
              <a:t>hơn,</a:t>
            </a:r>
            <a:r>
              <a:rPr sz="1150" b="1" spc="160" dirty="0">
                <a:solidFill>
                  <a:srgbClr val="052F58"/>
                </a:solidFill>
                <a:latin typeface="Calibri"/>
                <a:cs typeface="Calibri"/>
              </a:rPr>
              <a:t>  </a:t>
            </a:r>
            <a:r>
              <a:rPr sz="1150" b="1" spc="70" dirty="0">
                <a:solidFill>
                  <a:srgbClr val="052F58"/>
                </a:solidFill>
                <a:latin typeface="Calibri"/>
                <a:cs typeface="Calibri"/>
              </a:rPr>
              <a:t>hôm</a:t>
            </a:r>
            <a:r>
              <a:rPr sz="1150" b="1" spc="160" dirty="0">
                <a:solidFill>
                  <a:srgbClr val="052F58"/>
                </a:solidFill>
                <a:latin typeface="Calibri"/>
                <a:cs typeface="Calibri"/>
              </a:rPr>
              <a:t>  </a:t>
            </a:r>
            <a:r>
              <a:rPr sz="1150" b="1" spc="100" dirty="0">
                <a:solidFill>
                  <a:srgbClr val="052F58"/>
                </a:solidFill>
                <a:latin typeface="Calibri"/>
                <a:cs typeface="Calibri"/>
              </a:rPr>
              <a:t>sau</a:t>
            </a:r>
            <a:r>
              <a:rPr sz="1150" b="1" spc="160" dirty="0">
                <a:solidFill>
                  <a:srgbClr val="052F58"/>
                </a:solidFill>
                <a:latin typeface="Calibri"/>
                <a:cs typeface="Calibri"/>
              </a:rPr>
              <a:t>  </a:t>
            </a:r>
            <a:r>
              <a:rPr sz="1150" b="1" spc="75" dirty="0">
                <a:solidFill>
                  <a:srgbClr val="052F58"/>
                </a:solidFill>
                <a:latin typeface="Calibri"/>
                <a:cs typeface="Calibri"/>
              </a:rPr>
              <a:t>sẽ</a:t>
            </a:r>
            <a:r>
              <a:rPr sz="1150" b="1" spc="160" dirty="0">
                <a:solidFill>
                  <a:srgbClr val="052F58"/>
                </a:solidFill>
                <a:latin typeface="Calibri"/>
                <a:cs typeface="Calibri"/>
              </a:rPr>
              <a:t>  </a:t>
            </a:r>
            <a:r>
              <a:rPr sz="1150" b="1" spc="-25" dirty="0">
                <a:solidFill>
                  <a:srgbClr val="052F58"/>
                </a:solidFill>
                <a:latin typeface="Calibri"/>
                <a:cs typeface="Calibri"/>
              </a:rPr>
              <a:t>bớt </a:t>
            </a:r>
            <a:r>
              <a:rPr sz="1150" b="1" spc="105" dirty="0">
                <a:solidFill>
                  <a:srgbClr val="052F58"/>
                </a:solidFill>
                <a:latin typeface="Calibri"/>
                <a:cs typeface="Calibri"/>
              </a:rPr>
              <a:t>cảm</a:t>
            </a:r>
            <a:r>
              <a:rPr sz="1150" b="1" spc="409" dirty="0">
                <a:solidFill>
                  <a:srgbClr val="052F58"/>
                </a:solidFill>
                <a:latin typeface="Calibri"/>
                <a:cs typeface="Calibri"/>
              </a:rPr>
              <a:t> </a:t>
            </a:r>
            <a:r>
              <a:rPr sz="1150" b="1" spc="100" dirty="0">
                <a:solidFill>
                  <a:srgbClr val="052F58"/>
                </a:solidFill>
                <a:latin typeface="Calibri"/>
                <a:cs typeface="Calibri"/>
              </a:rPr>
              <a:t>giác</a:t>
            </a:r>
            <a:r>
              <a:rPr sz="1150" b="1" spc="415" dirty="0">
                <a:solidFill>
                  <a:srgbClr val="052F58"/>
                </a:solidFill>
                <a:latin typeface="Calibri"/>
                <a:cs typeface="Calibri"/>
              </a:rPr>
              <a:t> </a:t>
            </a:r>
            <a:r>
              <a:rPr sz="1150" b="1" spc="80" dirty="0">
                <a:solidFill>
                  <a:srgbClr val="052F58"/>
                </a:solidFill>
                <a:latin typeface="Calibri"/>
                <a:cs typeface="Calibri"/>
              </a:rPr>
              <a:t>đau</a:t>
            </a:r>
            <a:r>
              <a:rPr sz="1150" b="1" spc="409" dirty="0">
                <a:solidFill>
                  <a:srgbClr val="052F58"/>
                </a:solidFill>
                <a:latin typeface="Calibri"/>
                <a:cs typeface="Calibri"/>
              </a:rPr>
              <a:t> </a:t>
            </a:r>
            <a:r>
              <a:rPr sz="1150" b="1" spc="55" dirty="0">
                <a:solidFill>
                  <a:srgbClr val="052F58"/>
                </a:solidFill>
                <a:latin typeface="Calibri"/>
                <a:cs typeface="Calibri"/>
              </a:rPr>
              <a:t>đầu,</a:t>
            </a:r>
            <a:r>
              <a:rPr sz="1150" b="1" spc="415" dirty="0">
                <a:solidFill>
                  <a:srgbClr val="052F58"/>
                </a:solidFill>
                <a:latin typeface="Calibri"/>
                <a:cs typeface="Calibri"/>
              </a:rPr>
              <a:t> </a:t>
            </a:r>
            <a:r>
              <a:rPr sz="1150" b="1" spc="-25" dirty="0">
                <a:solidFill>
                  <a:srgbClr val="052F58"/>
                </a:solidFill>
                <a:latin typeface="Calibri"/>
                <a:cs typeface="Calibri"/>
              </a:rPr>
              <a:t>cơ </a:t>
            </a:r>
            <a:r>
              <a:rPr sz="1150" b="1" dirty="0">
                <a:solidFill>
                  <a:srgbClr val="052F58"/>
                </a:solidFill>
                <a:latin typeface="Calibri"/>
                <a:cs typeface="Calibri"/>
              </a:rPr>
              <a:t>thể</a:t>
            </a:r>
            <a:r>
              <a:rPr sz="1150" b="1" spc="105" dirty="0">
                <a:solidFill>
                  <a:srgbClr val="052F58"/>
                </a:solidFill>
                <a:latin typeface="Calibri"/>
                <a:cs typeface="Calibri"/>
              </a:rPr>
              <a:t> </a:t>
            </a:r>
            <a:r>
              <a:rPr sz="1150" b="1" spc="60" dirty="0">
                <a:solidFill>
                  <a:srgbClr val="052F58"/>
                </a:solidFill>
                <a:latin typeface="Calibri"/>
                <a:cs typeface="Calibri"/>
              </a:rPr>
              <a:t>nhẹ</a:t>
            </a:r>
            <a:r>
              <a:rPr sz="1150" b="1" spc="110" dirty="0">
                <a:solidFill>
                  <a:srgbClr val="052F58"/>
                </a:solidFill>
                <a:latin typeface="Calibri"/>
                <a:cs typeface="Calibri"/>
              </a:rPr>
              <a:t> </a:t>
            </a:r>
            <a:r>
              <a:rPr sz="1150" b="1" spc="70" dirty="0">
                <a:solidFill>
                  <a:srgbClr val="052F58"/>
                </a:solidFill>
                <a:latin typeface="Calibri"/>
                <a:cs typeface="Calibri"/>
              </a:rPr>
              <a:t>nhõm</a:t>
            </a:r>
            <a:r>
              <a:rPr sz="1150" b="1" spc="105" dirty="0">
                <a:solidFill>
                  <a:srgbClr val="052F58"/>
                </a:solidFill>
                <a:latin typeface="Calibri"/>
                <a:cs typeface="Calibri"/>
              </a:rPr>
              <a:t> </a:t>
            </a:r>
            <a:r>
              <a:rPr sz="1150" b="1" spc="-20" dirty="0">
                <a:solidFill>
                  <a:srgbClr val="052F58"/>
                </a:solidFill>
                <a:latin typeface="Calibri"/>
                <a:cs typeface="Calibri"/>
              </a:rPr>
              <a:t>hơn.</a:t>
            </a:r>
            <a:endParaRPr sz="1150">
              <a:latin typeface="Calibri"/>
              <a:cs typeface="Calibri"/>
            </a:endParaRPr>
          </a:p>
        </p:txBody>
      </p:sp>
      <p:sp>
        <p:nvSpPr>
          <p:cNvPr id="36" name="object 36"/>
          <p:cNvSpPr txBox="1"/>
          <p:nvPr/>
        </p:nvSpPr>
        <p:spPr>
          <a:xfrm>
            <a:off x="2937313" y="8816718"/>
            <a:ext cx="1562735" cy="201295"/>
          </a:xfrm>
          <a:prstGeom prst="rect">
            <a:avLst/>
          </a:prstGeom>
        </p:spPr>
        <p:txBody>
          <a:bodyPr vert="horz" wrap="square" lIns="0" tIns="12700" rIns="0" bIns="0" rtlCol="0">
            <a:spAutoFit/>
          </a:bodyPr>
          <a:lstStyle/>
          <a:p>
            <a:pPr marL="12700">
              <a:lnSpc>
                <a:spcPct val="100000"/>
              </a:lnSpc>
              <a:spcBef>
                <a:spcPts val="100"/>
              </a:spcBef>
            </a:pPr>
            <a:r>
              <a:rPr sz="1150" b="1" dirty="0">
                <a:solidFill>
                  <a:srgbClr val="052F58"/>
                </a:solidFill>
                <a:latin typeface="Calibri"/>
                <a:cs typeface="Calibri"/>
              </a:rPr>
              <a:t>Trước</a:t>
            </a:r>
            <a:r>
              <a:rPr sz="1150" b="1" spc="250" dirty="0">
                <a:solidFill>
                  <a:srgbClr val="052F58"/>
                </a:solidFill>
                <a:latin typeface="Calibri"/>
                <a:cs typeface="Calibri"/>
              </a:rPr>
              <a:t> </a:t>
            </a:r>
            <a:r>
              <a:rPr sz="1150" b="1" dirty="0">
                <a:solidFill>
                  <a:srgbClr val="052F58"/>
                </a:solidFill>
                <a:latin typeface="Calibri"/>
                <a:cs typeface="Calibri"/>
              </a:rPr>
              <a:t>giờ</a:t>
            </a:r>
            <a:r>
              <a:rPr sz="1150" b="1" spc="250" dirty="0">
                <a:solidFill>
                  <a:srgbClr val="052F58"/>
                </a:solidFill>
                <a:latin typeface="Calibri"/>
                <a:cs typeface="Calibri"/>
              </a:rPr>
              <a:t> </a:t>
            </a:r>
            <a:r>
              <a:rPr sz="1150" b="1" spc="50" dirty="0">
                <a:solidFill>
                  <a:srgbClr val="052F58"/>
                </a:solidFill>
                <a:latin typeface="Calibri"/>
                <a:cs typeface="Calibri"/>
              </a:rPr>
              <a:t>học,</a:t>
            </a:r>
            <a:r>
              <a:rPr sz="1150" b="1" spc="250" dirty="0">
                <a:solidFill>
                  <a:srgbClr val="052F58"/>
                </a:solidFill>
                <a:latin typeface="Calibri"/>
                <a:cs typeface="Calibri"/>
              </a:rPr>
              <a:t> </a:t>
            </a:r>
            <a:r>
              <a:rPr sz="1150" b="1" spc="70" dirty="0">
                <a:solidFill>
                  <a:srgbClr val="052F58"/>
                </a:solidFill>
                <a:latin typeface="Calibri"/>
                <a:cs typeface="Calibri"/>
              </a:rPr>
              <a:t>cho</a:t>
            </a:r>
            <a:r>
              <a:rPr sz="1150" b="1" spc="250" dirty="0">
                <a:solidFill>
                  <a:srgbClr val="052F58"/>
                </a:solidFill>
                <a:latin typeface="Calibri"/>
                <a:cs typeface="Calibri"/>
              </a:rPr>
              <a:t> </a:t>
            </a:r>
            <a:r>
              <a:rPr sz="1150" b="1" spc="40" dirty="0">
                <a:solidFill>
                  <a:srgbClr val="052F58"/>
                </a:solidFill>
                <a:latin typeface="Calibri"/>
                <a:cs typeface="Calibri"/>
              </a:rPr>
              <a:t>bé</a:t>
            </a:r>
            <a:endParaRPr sz="1150">
              <a:latin typeface="Calibri"/>
              <a:cs typeface="Calibri"/>
            </a:endParaRPr>
          </a:p>
        </p:txBody>
      </p:sp>
      <p:sp>
        <p:nvSpPr>
          <p:cNvPr id="37" name="object 37"/>
          <p:cNvSpPr txBox="1"/>
          <p:nvPr/>
        </p:nvSpPr>
        <p:spPr>
          <a:xfrm>
            <a:off x="2937313" y="8992006"/>
            <a:ext cx="1562735" cy="626110"/>
          </a:xfrm>
          <a:prstGeom prst="rect">
            <a:avLst/>
          </a:prstGeom>
        </p:spPr>
        <p:txBody>
          <a:bodyPr vert="horz" wrap="square" lIns="0" tIns="12700" rIns="0" bIns="0" rtlCol="0">
            <a:spAutoFit/>
          </a:bodyPr>
          <a:lstStyle/>
          <a:p>
            <a:pPr marL="12700" marR="5080" algn="just">
              <a:lnSpc>
                <a:spcPct val="114199"/>
              </a:lnSpc>
              <a:spcBef>
                <a:spcPts val="100"/>
              </a:spcBef>
            </a:pPr>
            <a:r>
              <a:rPr sz="1150" b="1" spc="85" dirty="0">
                <a:solidFill>
                  <a:srgbClr val="052F58"/>
                </a:solidFill>
                <a:latin typeface="Calibri"/>
                <a:cs typeface="Calibri"/>
              </a:rPr>
              <a:t>uống</a:t>
            </a:r>
            <a:r>
              <a:rPr sz="1150" b="1" spc="459" dirty="0">
                <a:solidFill>
                  <a:srgbClr val="052F58"/>
                </a:solidFill>
                <a:latin typeface="Calibri"/>
                <a:cs typeface="Calibri"/>
              </a:rPr>
              <a:t>  </a:t>
            </a:r>
            <a:r>
              <a:rPr sz="1150" b="1" spc="114" dirty="0">
                <a:solidFill>
                  <a:srgbClr val="052F58"/>
                </a:solidFill>
                <a:latin typeface="Calibri"/>
                <a:cs typeface="Calibri"/>
              </a:rPr>
              <a:t>CMAROX</a:t>
            </a:r>
            <a:r>
              <a:rPr sz="1150" b="1" spc="459" dirty="0">
                <a:solidFill>
                  <a:srgbClr val="052F58"/>
                </a:solidFill>
                <a:latin typeface="Calibri"/>
                <a:cs typeface="Calibri"/>
              </a:rPr>
              <a:t>  </a:t>
            </a:r>
            <a:r>
              <a:rPr sz="1150" b="1" spc="-25" dirty="0">
                <a:solidFill>
                  <a:srgbClr val="052F58"/>
                </a:solidFill>
                <a:latin typeface="Calibri"/>
                <a:cs typeface="Calibri"/>
              </a:rPr>
              <a:t>để </a:t>
            </a:r>
            <a:r>
              <a:rPr sz="1150" b="1" dirty="0">
                <a:solidFill>
                  <a:srgbClr val="052F58"/>
                </a:solidFill>
                <a:latin typeface="Calibri"/>
                <a:cs typeface="Calibri"/>
              </a:rPr>
              <a:t>tinh</a:t>
            </a:r>
            <a:r>
              <a:rPr sz="1150" b="1" spc="305" dirty="0">
                <a:solidFill>
                  <a:srgbClr val="052F58"/>
                </a:solidFill>
                <a:latin typeface="Calibri"/>
                <a:cs typeface="Calibri"/>
              </a:rPr>
              <a:t> </a:t>
            </a:r>
            <a:r>
              <a:rPr sz="1150" b="1" spc="75" dirty="0">
                <a:solidFill>
                  <a:srgbClr val="052F58"/>
                </a:solidFill>
                <a:latin typeface="Calibri"/>
                <a:cs typeface="Calibri"/>
              </a:rPr>
              <a:t>thần</a:t>
            </a:r>
            <a:r>
              <a:rPr sz="1150" b="1" spc="305" dirty="0">
                <a:solidFill>
                  <a:srgbClr val="052F58"/>
                </a:solidFill>
                <a:latin typeface="Calibri"/>
                <a:cs typeface="Calibri"/>
              </a:rPr>
              <a:t> </a:t>
            </a:r>
            <a:r>
              <a:rPr sz="1150" b="1" dirty="0">
                <a:solidFill>
                  <a:srgbClr val="052F58"/>
                </a:solidFill>
                <a:latin typeface="Calibri"/>
                <a:cs typeface="Calibri"/>
              </a:rPr>
              <a:t>tỉnh</a:t>
            </a:r>
            <a:r>
              <a:rPr sz="1150" b="1" spc="310" dirty="0">
                <a:solidFill>
                  <a:srgbClr val="052F58"/>
                </a:solidFill>
                <a:latin typeface="Calibri"/>
                <a:cs typeface="Calibri"/>
              </a:rPr>
              <a:t> </a:t>
            </a:r>
            <a:r>
              <a:rPr sz="1150" b="1" spc="50" dirty="0">
                <a:solidFill>
                  <a:srgbClr val="052F58"/>
                </a:solidFill>
                <a:latin typeface="Calibri"/>
                <a:cs typeface="Calibri"/>
              </a:rPr>
              <a:t>táo,</a:t>
            </a:r>
            <a:r>
              <a:rPr sz="1150" b="1" spc="305" dirty="0">
                <a:solidFill>
                  <a:srgbClr val="052F58"/>
                </a:solidFill>
                <a:latin typeface="Calibri"/>
                <a:cs typeface="Calibri"/>
              </a:rPr>
              <a:t> </a:t>
            </a:r>
            <a:r>
              <a:rPr sz="1150" b="1" spc="40" dirty="0">
                <a:solidFill>
                  <a:srgbClr val="052F58"/>
                </a:solidFill>
                <a:latin typeface="Calibri"/>
                <a:cs typeface="Calibri"/>
              </a:rPr>
              <a:t>dễ </a:t>
            </a:r>
            <a:r>
              <a:rPr sz="1150" b="1" dirty="0">
                <a:solidFill>
                  <a:srgbClr val="052F58"/>
                </a:solidFill>
                <a:latin typeface="Calibri"/>
                <a:cs typeface="Calibri"/>
              </a:rPr>
              <a:t>tiếp</a:t>
            </a:r>
            <a:r>
              <a:rPr sz="1150" b="1" spc="114" dirty="0">
                <a:solidFill>
                  <a:srgbClr val="052F58"/>
                </a:solidFill>
                <a:latin typeface="Calibri"/>
                <a:cs typeface="Calibri"/>
              </a:rPr>
              <a:t> </a:t>
            </a:r>
            <a:r>
              <a:rPr sz="1150" b="1" spc="55" dirty="0">
                <a:solidFill>
                  <a:srgbClr val="052F58"/>
                </a:solidFill>
                <a:latin typeface="Calibri"/>
                <a:cs typeface="Calibri"/>
              </a:rPr>
              <a:t>thu</a:t>
            </a:r>
            <a:r>
              <a:rPr sz="1150" b="1" spc="114" dirty="0">
                <a:solidFill>
                  <a:srgbClr val="052F58"/>
                </a:solidFill>
                <a:latin typeface="Calibri"/>
                <a:cs typeface="Calibri"/>
              </a:rPr>
              <a:t> </a:t>
            </a:r>
            <a:r>
              <a:rPr sz="1150" b="1" spc="80" dirty="0">
                <a:solidFill>
                  <a:srgbClr val="052F58"/>
                </a:solidFill>
                <a:latin typeface="Calibri"/>
                <a:cs typeface="Calibri"/>
              </a:rPr>
              <a:t>bài</a:t>
            </a:r>
            <a:r>
              <a:rPr sz="1150" b="1" spc="120" dirty="0">
                <a:solidFill>
                  <a:srgbClr val="052F58"/>
                </a:solidFill>
                <a:latin typeface="Calibri"/>
                <a:cs typeface="Calibri"/>
              </a:rPr>
              <a:t> </a:t>
            </a:r>
            <a:r>
              <a:rPr sz="1150" b="1" spc="-25" dirty="0">
                <a:solidFill>
                  <a:srgbClr val="052F58"/>
                </a:solidFill>
                <a:latin typeface="Calibri"/>
                <a:cs typeface="Calibri"/>
              </a:rPr>
              <a:t>vở.</a:t>
            </a:r>
            <a:endParaRPr sz="1150">
              <a:latin typeface="Calibri"/>
              <a:cs typeface="Calibri"/>
            </a:endParaRPr>
          </a:p>
        </p:txBody>
      </p:sp>
      <p:sp>
        <p:nvSpPr>
          <p:cNvPr id="38" name="object 38"/>
          <p:cNvSpPr txBox="1"/>
          <p:nvPr/>
        </p:nvSpPr>
        <p:spPr>
          <a:xfrm>
            <a:off x="5219483" y="8791905"/>
            <a:ext cx="1930400" cy="1026160"/>
          </a:xfrm>
          <a:prstGeom prst="rect">
            <a:avLst/>
          </a:prstGeom>
        </p:spPr>
        <p:txBody>
          <a:bodyPr vert="horz" wrap="square" lIns="0" tIns="12700" rIns="0" bIns="0" rtlCol="0">
            <a:spAutoFit/>
          </a:bodyPr>
          <a:lstStyle/>
          <a:p>
            <a:pPr marL="12700" marR="5080" algn="just">
              <a:lnSpc>
                <a:spcPct val="114199"/>
              </a:lnSpc>
              <a:spcBef>
                <a:spcPts val="100"/>
              </a:spcBef>
            </a:pPr>
            <a:r>
              <a:rPr sz="1150" b="1" spc="100" dirty="0">
                <a:solidFill>
                  <a:srgbClr val="052F58"/>
                </a:solidFill>
                <a:latin typeface="Calibri"/>
                <a:cs typeface="Calibri"/>
              </a:rPr>
              <a:t>Dù</a:t>
            </a:r>
            <a:r>
              <a:rPr sz="1150" b="1" spc="85" dirty="0">
                <a:solidFill>
                  <a:srgbClr val="052F58"/>
                </a:solidFill>
                <a:latin typeface="Calibri"/>
                <a:cs typeface="Calibri"/>
              </a:rPr>
              <a:t> </a:t>
            </a:r>
            <a:r>
              <a:rPr sz="1150" b="1" spc="105" dirty="0">
                <a:solidFill>
                  <a:srgbClr val="052F58"/>
                </a:solidFill>
                <a:latin typeface="Calibri"/>
                <a:cs typeface="Calibri"/>
              </a:rPr>
              <a:t>ăn</a:t>
            </a:r>
            <a:r>
              <a:rPr sz="1150" b="1" spc="85" dirty="0">
                <a:solidFill>
                  <a:srgbClr val="052F58"/>
                </a:solidFill>
                <a:latin typeface="Calibri"/>
                <a:cs typeface="Calibri"/>
              </a:rPr>
              <a:t> </a:t>
            </a:r>
            <a:r>
              <a:rPr sz="1150" b="1" spc="60" dirty="0">
                <a:solidFill>
                  <a:srgbClr val="052F58"/>
                </a:solidFill>
                <a:latin typeface="Calibri"/>
                <a:cs typeface="Calibri"/>
              </a:rPr>
              <a:t>đêm</a:t>
            </a:r>
            <a:r>
              <a:rPr sz="1150" b="1" spc="85" dirty="0">
                <a:solidFill>
                  <a:srgbClr val="052F58"/>
                </a:solidFill>
                <a:latin typeface="Calibri"/>
                <a:cs typeface="Calibri"/>
              </a:rPr>
              <a:t> không</a:t>
            </a:r>
            <a:r>
              <a:rPr sz="1150" b="1" spc="90" dirty="0">
                <a:solidFill>
                  <a:srgbClr val="052F58"/>
                </a:solidFill>
                <a:latin typeface="Calibri"/>
                <a:cs typeface="Calibri"/>
              </a:rPr>
              <a:t> </a:t>
            </a:r>
            <a:r>
              <a:rPr sz="1150" b="1" spc="75" dirty="0">
                <a:solidFill>
                  <a:srgbClr val="052F58"/>
                </a:solidFill>
                <a:latin typeface="Calibri"/>
                <a:cs typeface="Calibri"/>
              </a:rPr>
              <a:t>phải</a:t>
            </a:r>
            <a:r>
              <a:rPr sz="1150" b="1" spc="85" dirty="0">
                <a:solidFill>
                  <a:srgbClr val="052F58"/>
                </a:solidFill>
                <a:latin typeface="Calibri"/>
                <a:cs typeface="Calibri"/>
              </a:rPr>
              <a:t> </a:t>
            </a:r>
            <a:r>
              <a:rPr sz="1150" b="1" spc="-20" dirty="0">
                <a:solidFill>
                  <a:srgbClr val="052F58"/>
                </a:solidFill>
                <a:latin typeface="Calibri"/>
                <a:cs typeface="Calibri"/>
              </a:rPr>
              <a:t>thói </a:t>
            </a:r>
            <a:r>
              <a:rPr sz="1150" b="1" spc="65" dirty="0">
                <a:solidFill>
                  <a:srgbClr val="052F58"/>
                </a:solidFill>
                <a:latin typeface="Calibri"/>
                <a:cs typeface="Calibri"/>
              </a:rPr>
              <a:t>quen</a:t>
            </a:r>
            <a:r>
              <a:rPr sz="1150" b="1" spc="380" dirty="0">
                <a:solidFill>
                  <a:srgbClr val="052F58"/>
                </a:solidFill>
                <a:latin typeface="Calibri"/>
                <a:cs typeface="Calibri"/>
              </a:rPr>
              <a:t> </a:t>
            </a:r>
            <a:r>
              <a:rPr sz="1150" b="1" dirty="0">
                <a:solidFill>
                  <a:srgbClr val="052F58"/>
                </a:solidFill>
                <a:latin typeface="Calibri"/>
                <a:cs typeface="Calibri"/>
              </a:rPr>
              <a:t>lý</a:t>
            </a:r>
            <a:r>
              <a:rPr sz="1150" b="1" spc="380" dirty="0">
                <a:solidFill>
                  <a:srgbClr val="052F58"/>
                </a:solidFill>
                <a:latin typeface="Calibri"/>
                <a:cs typeface="Calibri"/>
              </a:rPr>
              <a:t> </a:t>
            </a:r>
            <a:r>
              <a:rPr sz="1150" b="1" dirty="0">
                <a:solidFill>
                  <a:srgbClr val="052F58"/>
                </a:solidFill>
                <a:latin typeface="Calibri"/>
                <a:cs typeface="Calibri"/>
              </a:rPr>
              <a:t>tưởng,</a:t>
            </a:r>
            <a:r>
              <a:rPr sz="1150" b="1" spc="380" dirty="0">
                <a:solidFill>
                  <a:srgbClr val="052F58"/>
                </a:solidFill>
                <a:latin typeface="Calibri"/>
                <a:cs typeface="Calibri"/>
              </a:rPr>
              <a:t> </a:t>
            </a:r>
            <a:r>
              <a:rPr sz="1150" b="1" spc="65" dirty="0">
                <a:solidFill>
                  <a:srgbClr val="052F58"/>
                </a:solidFill>
                <a:latin typeface="Calibri"/>
                <a:cs typeface="Calibri"/>
              </a:rPr>
              <a:t>nhưng</a:t>
            </a:r>
            <a:r>
              <a:rPr sz="1150" b="1" spc="380" dirty="0">
                <a:solidFill>
                  <a:srgbClr val="052F58"/>
                </a:solidFill>
                <a:latin typeface="Calibri"/>
                <a:cs typeface="Calibri"/>
              </a:rPr>
              <a:t> </a:t>
            </a:r>
            <a:r>
              <a:rPr sz="1150" b="1" spc="30" dirty="0">
                <a:solidFill>
                  <a:srgbClr val="052F58"/>
                </a:solidFill>
                <a:latin typeface="Calibri"/>
                <a:cs typeface="Calibri"/>
              </a:rPr>
              <a:t>nếu </a:t>
            </a:r>
            <a:r>
              <a:rPr sz="1150" b="1" spc="65" dirty="0">
                <a:solidFill>
                  <a:srgbClr val="052F58"/>
                </a:solidFill>
                <a:latin typeface="Calibri"/>
                <a:cs typeface="Calibri"/>
              </a:rPr>
              <a:t>bé</a:t>
            </a:r>
            <a:r>
              <a:rPr sz="1150" b="1" spc="180" dirty="0">
                <a:solidFill>
                  <a:srgbClr val="052F58"/>
                </a:solidFill>
                <a:latin typeface="Calibri"/>
                <a:cs typeface="Calibri"/>
              </a:rPr>
              <a:t> </a:t>
            </a:r>
            <a:r>
              <a:rPr sz="1150" b="1" spc="70" dirty="0">
                <a:solidFill>
                  <a:srgbClr val="052F58"/>
                </a:solidFill>
                <a:latin typeface="Calibri"/>
                <a:cs typeface="Calibri"/>
              </a:rPr>
              <a:t>muốn</a:t>
            </a:r>
            <a:r>
              <a:rPr sz="1150" b="1" spc="185" dirty="0">
                <a:solidFill>
                  <a:srgbClr val="052F58"/>
                </a:solidFill>
                <a:latin typeface="Calibri"/>
                <a:cs typeface="Calibri"/>
              </a:rPr>
              <a:t> </a:t>
            </a:r>
            <a:r>
              <a:rPr sz="1150" b="1" spc="105" dirty="0">
                <a:solidFill>
                  <a:srgbClr val="052F58"/>
                </a:solidFill>
                <a:latin typeface="Calibri"/>
                <a:cs typeface="Calibri"/>
              </a:rPr>
              <a:t>ăn</a:t>
            </a:r>
            <a:r>
              <a:rPr sz="1150" b="1" spc="180" dirty="0">
                <a:solidFill>
                  <a:srgbClr val="052F58"/>
                </a:solidFill>
                <a:latin typeface="Calibri"/>
                <a:cs typeface="Calibri"/>
              </a:rPr>
              <a:t> </a:t>
            </a:r>
            <a:r>
              <a:rPr sz="1150" b="1" dirty="0">
                <a:solidFill>
                  <a:srgbClr val="052F58"/>
                </a:solidFill>
                <a:latin typeface="Calibri"/>
                <a:cs typeface="Calibri"/>
              </a:rPr>
              <a:t>nhẹ,</a:t>
            </a:r>
            <a:r>
              <a:rPr sz="1150" b="1" spc="185" dirty="0">
                <a:solidFill>
                  <a:srgbClr val="052F58"/>
                </a:solidFill>
                <a:latin typeface="Calibri"/>
                <a:cs typeface="Calibri"/>
              </a:rPr>
              <a:t> </a:t>
            </a:r>
            <a:r>
              <a:rPr sz="1150" b="1" spc="90" dirty="0">
                <a:solidFill>
                  <a:srgbClr val="052F58"/>
                </a:solidFill>
                <a:latin typeface="Calibri"/>
                <a:cs typeface="Calibri"/>
              </a:rPr>
              <a:t>hãy</a:t>
            </a:r>
            <a:r>
              <a:rPr sz="1150" b="1" spc="180" dirty="0">
                <a:solidFill>
                  <a:srgbClr val="052F58"/>
                </a:solidFill>
                <a:latin typeface="Calibri"/>
                <a:cs typeface="Calibri"/>
              </a:rPr>
              <a:t> </a:t>
            </a:r>
            <a:r>
              <a:rPr sz="1150" b="1" spc="35" dirty="0">
                <a:solidFill>
                  <a:srgbClr val="052F58"/>
                </a:solidFill>
                <a:latin typeface="Calibri"/>
                <a:cs typeface="Calibri"/>
              </a:rPr>
              <a:t>thêm </a:t>
            </a:r>
            <a:r>
              <a:rPr sz="1150" b="1" spc="114" dirty="0">
                <a:solidFill>
                  <a:srgbClr val="052F58"/>
                </a:solidFill>
                <a:latin typeface="Calibri"/>
                <a:cs typeface="Calibri"/>
              </a:rPr>
              <a:t>CMAROX</a:t>
            </a:r>
            <a:r>
              <a:rPr sz="1150" b="1" spc="415" dirty="0">
                <a:solidFill>
                  <a:srgbClr val="052F58"/>
                </a:solidFill>
                <a:latin typeface="Calibri"/>
                <a:cs typeface="Calibri"/>
              </a:rPr>
              <a:t> </a:t>
            </a:r>
            <a:r>
              <a:rPr sz="1150" b="1" spc="90" dirty="0">
                <a:solidFill>
                  <a:srgbClr val="052F58"/>
                </a:solidFill>
                <a:latin typeface="Calibri"/>
                <a:cs typeface="Calibri"/>
              </a:rPr>
              <a:t>vào</a:t>
            </a:r>
            <a:r>
              <a:rPr sz="1150" b="1" spc="420" dirty="0">
                <a:solidFill>
                  <a:srgbClr val="052F58"/>
                </a:solidFill>
                <a:latin typeface="Calibri"/>
                <a:cs typeface="Calibri"/>
              </a:rPr>
              <a:t> </a:t>
            </a:r>
            <a:r>
              <a:rPr sz="1150" b="1" spc="70" dirty="0">
                <a:solidFill>
                  <a:srgbClr val="052F58"/>
                </a:solidFill>
                <a:latin typeface="Calibri"/>
                <a:cs typeface="Calibri"/>
              </a:rPr>
              <a:t>món</a:t>
            </a:r>
            <a:r>
              <a:rPr sz="1150" b="1" spc="420" dirty="0">
                <a:solidFill>
                  <a:srgbClr val="052F58"/>
                </a:solidFill>
                <a:latin typeface="Calibri"/>
                <a:cs typeface="Calibri"/>
              </a:rPr>
              <a:t> </a:t>
            </a:r>
            <a:r>
              <a:rPr sz="1150" b="1" spc="105" dirty="0">
                <a:solidFill>
                  <a:srgbClr val="052F58"/>
                </a:solidFill>
                <a:latin typeface="Calibri"/>
                <a:cs typeface="Calibri"/>
              </a:rPr>
              <a:t>ăn</a:t>
            </a:r>
            <a:r>
              <a:rPr sz="1150" b="1" spc="415" dirty="0">
                <a:solidFill>
                  <a:srgbClr val="052F58"/>
                </a:solidFill>
                <a:latin typeface="Calibri"/>
                <a:cs typeface="Calibri"/>
              </a:rPr>
              <a:t> </a:t>
            </a:r>
            <a:r>
              <a:rPr sz="1150" b="1" spc="-25" dirty="0">
                <a:solidFill>
                  <a:srgbClr val="052F58"/>
                </a:solidFill>
                <a:latin typeface="Calibri"/>
                <a:cs typeface="Calibri"/>
              </a:rPr>
              <a:t>để </a:t>
            </a:r>
            <a:r>
              <a:rPr sz="1150" b="1" dirty="0">
                <a:solidFill>
                  <a:srgbClr val="052F58"/>
                </a:solidFill>
                <a:latin typeface="Calibri"/>
                <a:cs typeface="Calibri"/>
              </a:rPr>
              <a:t>tốt</a:t>
            </a:r>
            <a:r>
              <a:rPr sz="1150" b="1" spc="130" dirty="0">
                <a:solidFill>
                  <a:srgbClr val="052F58"/>
                </a:solidFill>
                <a:latin typeface="Calibri"/>
                <a:cs typeface="Calibri"/>
              </a:rPr>
              <a:t> </a:t>
            </a:r>
            <a:r>
              <a:rPr sz="1150" b="1" dirty="0">
                <a:solidFill>
                  <a:srgbClr val="052F58"/>
                </a:solidFill>
                <a:latin typeface="Calibri"/>
                <a:cs typeface="Calibri"/>
              </a:rPr>
              <a:t>hơn</a:t>
            </a:r>
            <a:r>
              <a:rPr sz="1150" b="1" spc="130" dirty="0">
                <a:solidFill>
                  <a:srgbClr val="052F58"/>
                </a:solidFill>
                <a:latin typeface="Calibri"/>
                <a:cs typeface="Calibri"/>
              </a:rPr>
              <a:t> </a:t>
            </a:r>
            <a:r>
              <a:rPr sz="1150" b="1" spc="70" dirty="0">
                <a:solidFill>
                  <a:srgbClr val="052F58"/>
                </a:solidFill>
                <a:latin typeface="Calibri"/>
                <a:cs typeface="Calibri"/>
              </a:rPr>
              <a:t>cho</a:t>
            </a:r>
            <a:r>
              <a:rPr sz="1150" b="1" spc="135" dirty="0">
                <a:solidFill>
                  <a:srgbClr val="052F58"/>
                </a:solidFill>
                <a:latin typeface="Calibri"/>
                <a:cs typeface="Calibri"/>
              </a:rPr>
              <a:t> </a:t>
            </a:r>
            <a:r>
              <a:rPr sz="1150" b="1" spc="55" dirty="0">
                <a:solidFill>
                  <a:srgbClr val="052F58"/>
                </a:solidFill>
                <a:latin typeface="Calibri"/>
                <a:cs typeface="Calibri"/>
              </a:rPr>
              <a:t>hệ</a:t>
            </a:r>
            <a:r>
              <a:rPr sz="1150" b="1" spc="130" dirty="0">
                <a:solidFill>
                  <a:srgbClr val="052F58"/>
                </a:solidFill>
                <a:latin typeface="Calibri"/>
                <a:cs typeface="Calibri"/>
              </a:rPr>
              <a:t> </a:t>
            </a:r>
            <a:r>
              <a:rPr sz="1150" b="1" dirty="0">
                <a:solidFill>
                  <a:srgbClr val="052F58"/>
                </a:solidFill>
                <a:latin typeface="Calibri"/>
                <a:cs typeface="Calibri"/>
              </a:rPr>
              <a:t>tiêu</a:t>
            </a:r>
            <a:r>
              <a:rPr sz="1150" b="1" spc="135" dirty="0">
                <a:solidFill>
                  <a:srgbClr val="052F58"/>
                </a:solidFill>
                <a:latin typeface="Calibri"/>
                <a:cs typeface="Calibri"/>
              </a:rPr>
              <a:t> </a:t>
            </a:r>
            <a:r>
              <a:rPr sz="1150" b="1" spc="40" dirty="0">
                <a:solidFill>
                  <a:srgbClr val="052F58"/>
                </a:solidFill>
                <a:latin typeface="Calibri"/>
                <a:cs typeface="Calibri"/>
              </a:rPr>
              <a:t>hóa.</a:t>
            </a:r>
            <a:endParaRPr sz="1150">
              <a:latin typeface="Calibri"/>
              <a:cs typeface="Calibri"/>
            </a:endParaRPr>
          </a:p>
        </p:txBody>
      </p:sp>
      <p:sp>
        <p:nvSpPr>
          <p:cNvPr id="39" name="object 39"/>
          <p:cNvSpPr txBox="1"/>
          <p:nvPr/>
        </p:nvSpPr>
        <p:spPr>
          <a:xfrm>
            <a:off x="675930" y="5784460"/>
            <a:ext cx="1169670" cy="543560"/>
          </a:xfrm>
          <a:prstGeom prst="rect">
            <a:avLst/>
          </a:prstGeom>
        </p:spPr>
        <p:txBody>
          <a:bodyPr vert="horz" wrap="square" lIns="0" tIns="12065" rIns="0" bIns="0" rtlCol="0">
            <a:spAutoFit/>
          </a:bodyPr>
          <a:lstStyle/>
          <a:p>
            <a:pPr marL="12700">
              <a:lnSpc>
                <a:spcPct val="100000"/>
              </a:lnSpc>
              <a:spcBef>
                <a:spcPts val="95"/>
              </a:spcBef>
            </a:pPr>
            <a:r>
              <a:rPr sz="3400" b="1" spc="215" dirty="0">
                <a:solidFill>
                  <a:srgbClr val="052F58"/>
                </a:solidFill>
                <a:latin typeface="Calibri"/>
                <a:cs typeface="Calibri"/>
              </a:rPr>
              <a:t>17:00</a:t>
            </a:r>
            <a:endParaRPr sz="3400">
              <a:latin typeface="Calibri"/>
              <a:cs typeface="Calibri"/>
            </a:endParaRPr>
          </a:p>
        </p:txBody>
      </p:sp>
      <p:sp>
        <p:nvSpPr>
          <p:cNvPr id="40" name="object 40"/>
          <p:cNvSpPr txBox="1"/>
          <p:nvPr/>
        </p:nvSpPr>
        <p:spPr>
          <a:xfrm>
            <a:off x="3164647" y="5784460"/>
            <a:ext cx="1169670" cy="543560"/>
          </a:xfrm>
          <a:prstGeom prst="rect">
            <a:avLst/>
          </a:prstGeom>
        </p:spPr>
        <p:txBody>
          <a:bodyPr vert="horz" wrap="square" lIns="0" tIns="12065" rIns="0" bIns="0" rtlCol="0">
            <a:spAutoFit/>
          </a:bodyPr>
          <a:lstStyle/>
          <a:p>
            <a:pPr marL="12700">
              <a:lnSpc>
                <a:spcPct val="100000"/>
              </a:lnSpc>
              <a:spcBef>
                <a:spcPts val="95"/>
              </a:spcBef>
            </a:pPr>
            <a:r>
              <a:rPr sz="3400" b="1" spc="215" dirty="0">
                <a:solidFill>
                  <a:srgbClr val="052F58"/>
                </a:solidFill>
                <a:latin typeface="Calibri"/>
                <a:cs typeface="Calibri"/>
              </a:rPr>
              <a:t>19:00</a:t>
            </a:r>
            <a:endParaRPr sz="3400">
              <a:latin typeface="Calibri"/>
              <a:cs typeface="Calibri"/>
            </a:endParaRPr>
          </a:p>
        </p:txBody>
      </p:sp>
      <p:sp>
        <p:nvSpPr>
          <p:cNvPr id="41" name="object 41"/>
          <p:cNvSpPr txBox="1"/>
          <p:nvPr/>
        </p:nvSpPr>
        <p:spPr>
          <a:xfrm>
            <a:off x="5652944" y="5784460"/>
            <a:ext cx="1170305" cy="543560"/>
          </a:xfrm>
          <a:prstGeom prst="rect">
            <a:avLst/>
          </a:prstGeom>
        </p:spPr>
        <p:txBody>
          <a:bodyPr vert="horz" wrap="square" lIns="0" tIns="12065" rIns="0" bIns="0" rtlCol="0">
            <a:spAutoFit/>
          </a:bodyPr>
          <a:lstStyle/>
          <a:p>
            <a:pPr marL="12700">
              <a:lnSpc>
                <a:spcPct val="100000"/>
              </a:lnSpc>
              <a:spcBef>
                <a:spcPts val="95"/>
              </a:spcBef>
            </a:pPr>
            <a:r>
              <a:rPr sz="3400" b="1" spc="215" dirty="0">
                <a:solidFill>
                  <a:srgbClr val="052F58"/>
                </a:solidFill>
                <a:latin typeface="Calibri"/>
                <a:cs typeface="Calibri"/>
              </a:rPr>
              <a:t>22:00</a:t>
            </a:r>
            <a:endParaRPr sz="3400">
              <a:latin typeface="Calibri"/>
              <a:cs typeface="Calibri"/>
            </a:endParaRPr>
          </a:p>
        </p:txBody>
      </p:sp>
      <p:pic>
        <p:nvPicPr>
          <p:cNvPr id="42" name="object 42"/>
          <p:cNvPicPr/>
          <p:nvPr/>
        </p:nvPicPr>
        <p:blipFill>
          <a:blip r:embed="rId12" cstate="print"/>
          <a:stretch>
            <a:fillRect/>
          </a:stretch>
        </p:blipFill>
        <p:spPr>
          <a:xfrm>
            <a:off x="5168635" y="8084255"/>
            <a:ext cx="209628" cy="333500"/>
          </a:xfrm>
          <a:prstGeom prst="rect">
            <a:avLst/>
          </a:prstGeom>
        </p:spPr>
      </p:pic>
      <p:pic>
        <p:nvPicPr>
          <p:cNvPr id="43" name="object 43"/>
          <p:cNvPicPr/>
          <p:nvPr/>
        </p:nvPicPr>
        <p:blipFill>
          <a:blip r:embed="rId12" cstate="print"/>
          <a:stretch>
            <a:fillRect/>
          </a:stretch>
        </p:blipFill>
        <p:spPr>
          <a:xfrm>
            <a:off x="5732109" y="8084255"/>
            <a:ext cx="209628" cy="333500"/>
          </a:xfrm>
          <a:prstGeom prst="rect">
            <a:avLst/>
          </a:prstGeom>
        </p:spPr>
      </p:pic>
      <p:pic>
        <p:nvPicPr>
          <p:cNvPr id="44" name="object 44"/>
          <p:cNvPicPr/>
          <p:nvPr/>
        </p:nvPicPr>
        <p:blipFill>
          <a:blip r:embed="rId12" cstate="print"/>
          <a:stretch>
            <a:fillRect/>
          </a:stretch>
        </p:blipFill>
        <p:spPr>
          <a:xfrm>
            <a:off x="6295583" y="8084255"/>
            <a:ext cx="209628" cy="333500"/>
          </a:xfrm>
          <a:prstGeom prst="rect">
            <a:avLst/>
          </a:prstGeom>
        </p:spPr>
      </p:pic>
      <p:sp>
        <p:nvSpPr>
          <p:cNvPr id="45" name="object 45"/>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grpSp>
        <p:nvGrpSpPr>
          <p:cNvPr id="46" name="object 46"/>
          <p:cNvGrpSpPr/>
          <p:nvPr/>
        </p:nvGrpSpPr>
        <p:grpSpPr>
          <a:xfrm>
            <a:off x="3817529" y="10548449"/>
            <a:ext cx="659130" cy="38735"/>
            <a:chOff x="3817529" y="10548449"/>
            <a:chExt cx="659130" cy="38735"/>
          </a:xfrm>
        </p:grpSpPr>
        <p:sp>
          <p:nvSpPr>
            <p:cNvPr id="47" name="object 47"/>
            <p:cNvSpPr/>
            <p:nvPr/>
          </p:nvSpPr>
          <p:spPr>
            <a:xfrm>
              <a:off x="3817529" y="10567506"/>
              <a:ext cx="654050" cy="0"/>
            </a:xfrm>
            <a:custGeom>
              <a:avLst/>
              <a:gdLst/>
              <a:ahLst/>
              <a:cxnLst/>
              <a:rect l="l" t="t" r="r" b="b"/>
              <a:pathLst>
                <a:path w="654050">
                  <a:moveTo>
                    <a:pt x="0" y="0"/>
                  </a:moveTo>
                  <a:lnTo>
                    <a:pt x="653982" y="0"/>
                  </a:lnTo>
                </a:path>
              </a:pathLst>
            </a:custGeom>
            <a:ln w="9528">
              <a:solidFill>
                <a:srgbClr val="184E94"/>
              </a:solidFill>
            </a:ln>
          </p:spPr>
          <p:txBody>
            <a:bodyPr wrap="square" lIns="0" tIns="0" rIns="0" bIns="0" rtlCol="0"/>
            <a:lstStyle/>
            <a:p>
              <a:endParaRPr/>
            </a:p>
          </p:txBody>
        </p:sp>
        <p:sp>
          <p:nvSpPr>
            <p:cNvPr id="48" name="object 48"/>
            <p:cNvSpPr/>
            <p:nvPr/>
          </p:nvSpPr>
          <p:spPr>
            <a:xfrm>
              <a:off x="4452454" y="10553213"/>
              <a:ext cx="19685" cy="29209"/>
            </a:xfrm>
            <a:custGeom>
              <a:avLst/>
              <a:gdLst/>
              <a:ahLst/>
              <a:cxnLst/>
              <a:rect l="l" t="t" r="r" b="b"/>
              <a:pathLst>
                <a:path w="19685" h="29209">
                  <a:moveTo>
                    <a:pt x="0" y="0"/>
                  </a:moveTo>
                  <a:lnTo>
                    <a:pt x="19057" y="14292"/>
                  </a:lnTo>
                  <a:lnTo>
                    <a:pt x="0" y="28585"/>
                  </a:lnTo>
                </a:path>
              </a:pathLst>
            </a:custGeom>
            <a:ln w="9528">
              <a:solidFill>
                <a:srgbClr val="184E94"/>
              </a:solidFill>
            </a:ln>
          </p:spPr>
          <p:txBody>
            <a:bodyPr wrap="square" lIns="0" tIns="0" rIns="0" bIns="0" rtlCol="0"/>
            <a:lstStyle/>
            <a:p>
              <a:endParaRPr/>
            </a:p>
          </p:txBody>
        </p:sp>
      </p:grpSp>
      <p:pic>
        <p:nvPicPr>
          <p:cNvPr id="49" name="object 49"/>
          <p:cNvPicPr/>
          <p:nvPr/>
        </p:nvPicPr>
        <p:blipFill>
          <a:blip r:embed="rId13" cstate="print"/>
          <a:stretch>
            <a:fillRect/>
          </a:stretch>
        </p:blipFill>
        <p:spPr>
          <a:xfrm>
            <a:off x="6217201" y="303358"/>
            <a:ext cx="990973" cy="333500"/>
          </a:xfrm>
          <a:prstGeom prst="rect">
            <a:avLst/>
          </a:prstGeom>
        </p:spPr>
      </p:pic>
      <p:sp>
        <p:nvSpPr>
          <p:cNvPr id="50" name="object 50"/>
          <p:cNvSpPr txBox="1">
            <a:spLocks noGrp="1"/>
          </p:cNvSpPr>
          <p:nvPr>
            <p:ph type="title"/>
          </p:nvPr>
        </p:nvSpPr>
        <p:spPr>
          <a:xfrm>
            <a:off x="217380" y="928023"/>
            <a:ext cx="7164070" cy="513715"/>
          </a:xfrm>
          <a:prstGeom prst="rect">
            <a:avLst/>
          </a:prstGeom>
        </p:spPr>
        <p:txBody>
          <a:bodyPr vert="horz" wrap="square" lIns="0" tIns="12700" rIns="0" bIns="0" rtlCol="0">
            <a:spAutoFit/>
          </a:bodyPr>
          <a:lstStyle/>
          <a:p>
            <a:pPr marL="12700">
              <a:lnSpc>
                <a:spcPct val="100000"/>
              </a:lnSpc>
              <a:spcBef>
                <a:spcPts val="100"/>
              </a:spcBef>
            </a:pPr>
            <a:r>
              <a:rPr spc="350" dirty="0"/>
              <a:t>HÃY</a:t>
            </a:r>
            <a:r>
              <a:rPr spc="180" dirty="0"/>
              <a:t> </a:t>
            </a:r>
            <a:r>
              <a:rPr spc="260" dirty="0"/>
              <a:t>THỬ</a:t>
            </a:r>
            <a:r>
              <a:rPr spc="180" dirty="0"/>
              <a:t> </a:t>
            </a:r>
            <a:r>
              <a:rPr spc="340" dirty="0"/>
              <a:t>DÙNG</a:t>
            </a:r>
            <a:r>
              <a:rPr spc="185" dirty="0"/>
              <a:t> </a:t>
            </a:r>
            <a:r>
              <a:rPr spc="375" dirty="0"/>
              <a:t>SUỐT</a:t>
            </a:r>
            <a:r>
              <a:rPr spc="180" dirty="0"/>
              <a:t> </a:t>
            </a:r>
            <a:r>
              <a:rPr spc="290" dirty="0"/>
              <a:t>1</a:t>
            </a:r>
            <a:r>
              <a:rPr spc="185" dirty="0"/>
              <a:t> </a:t>
            </a:r>
            <a:r>
              <a:rPr spc="305" dirty="0"/>
              <a:t>NGÀY</a:t>
            </a:r>
            <a:r>
              <a:rPr spc="180" dirty="0"/>
              <a:t> </a:t>
            </a:r>
            <a:r>
              <a:rPr spc="204" dirty="0"/>
              <a:t>NHÉ!</a:t>
            </a:r>
          </a:p>
        </p:txBody>
      </p:sp>
      <p:sp>
        <p:nvSpPr>
          <p:cNvPr id="53" name="object 53"/>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14"/>
              </a:rPr>
              <a:t>www.csc-</a:t>
            </a:r>
            <a:r>
              <a:rPr sz="1050" spc="105" dirty="0">
                <a:solidFill>
                  <a:srgbClr val="184E94"/>
                </a:solidFill>
                <a:latin typeface="Arial"/>
                <a:cs typeface="Arial"/>
                <a:hlinkClick r:id="rId14"/>
              </a:rPr>
              <a:t>vietnam.vn</a:t>
            </a:r>
            <a:endParaRPr sz="1050">
              <a:latin typeface="Arial"/>
              <a:cs typeface="Arial"/>
            </a:endParaRPr>
          </a:p>
        </p:txBody>
      </p:sp>
      <p:sp>
        <p:nvSpPr>
          <p:cNvPr id="54" name="object 54"/>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18/20</a:t>
            </a:r>
          </a:p>
        </p:txBody>
      </p:sp>
      <p:sp>
        <p:nvSpPr>
          <p:cNvPr id="51" name="object 51"/>
          <p:cNvSpPr txBox="1"/>
          <p:nvPr/>
        </p:nvSpPr>
        <p:spPr>
          <a:xfrm>
            <a:off x="299335" y="8791905"/>
            <a:ext cx="2029460" cy="1098550"/>
          </a:xfrm>
          <a:prstGeom prst="rect">
            <a:avLst/>
          </a:prstGeom>
        </p:spPr>
        <p:txBody>
          <a:bodyPr vert="horz" wrap="square" lIns="0" tIns="12700" rIns="0" bIns="0" rtlCol="0">
            <a:spAutoFit/>
          </a:bodyPr>
          <a:lstStyle/>
          <a:p>
            <a:pPr marL="12700" marR="5080" algn="just">
              <a:lnSpc>
                <a:spcPct val="114199"/>
              </a:lnSpc>
              <a:spcBef>
                <a:spcPts val="100"/>
              </a:spcBef>
            </a:pPr>
            <a:r>
              <a:rPr sz="1150" b="1" spc="70" dirty="0">
                <a:solidFill>
                  <a:srgbClr val="052F58"/>
                </a:solidFill>
                <a:latin typeface="Calibri"/>
                <a:cs typeface="Calibri"/>
              </a:rPr>
              <a:t>Nếu</a:t>
            </a:r>
            <a:r>
              <a:rPr sz="1150" b="1" spc="140" dirty="0">
                <a:solidFill>
                  <a:srgbClr val="052F58"/>
                </a:solidFill>
                <a:latin typeface="Calibri"/>
                <a:cs typeface="Calibri"/>
              </a:rPr>
              <a:t>  </a:t>
            </a:r>
            <a:r>
              <a:rPr sz="1150" b="1" spc="65" dirty="0">
                <a:solidFill>
                  <a:srgbClr val="052F58"/>
                </a:solidFill>
                <a:latin typeface="Calibri"/>
                <a:cs typeface="Calibri"/>
              </a:rPr>
              <a:t>bé</a:t>
            </a:r>
            <a:r>
              <a:rPr sz="1150" b="1" spc="140" dirty="0">
                <a:solidFill>
                  <a:srgbClr val="052F58"/>
                </a:solidFill>
                <a:latin typeface="Calibri"/>
                <a:cs typeface="Calibri"/>
              </a:rPr>
              <a:t>  </a:t>
            </a:r>
            <a:r>
              <a:rPr sz="1150" b="1" spc="65" dirty="0">
                <a:solidFill>
                  <a:srgbClr val="052F58"/>
                </a:solidFill>
                <a:latin typeface="Calibri"/>
                <a:cs typeface="Calibri"/>
              </a:rPr>
              <a:t>chưa</a:t>
            </a:r>
            <a:r>
              <a:rPr sz="1150" b="1" spc="145" dirty="0">
                <a:solidFill>
                  <a:srgbClr val="052F58"/>
                </a:solidFill>
                <a:latin typeface="Calibri"/>
                <a:cs typeface="Calibri"/>
              </a:rPr>
              <a:t>  </a:t>
            </a:r>
            <a:r>
              <a:rPr sz="1150" b="1" spc="65" dirty="0">
                <a:solidFill>
                  <a:srgbClr val="052F58"/>
                </a:solidFill>
                <a:latin typeface="Calibri"/>
                <a:cs typeface="Calibri"/>
              </a:rPr>
              <a:t>quen</a:t>
            </a:r>
            <a:r>
              <a:rPr sz="1150" b="1" spc="140" dirty="0">
                <a:solidFill>
                  <a:srgbClr val="052F58"/>
                </a:solidFill>
                <a:latin typeface="Calibri"/>
                <a:cs typeface="Calibri"/>
              </a:rPr>
              <a:t>  </a:t>
            </a:r>
            <a:r>
              <a:rPr sz="1150" b="1" dirty="0">
                <a:solidFill>
                  <a:srgbClr val="052F58"/>
                </a:solidFill>
                <a:latin typeface="Calibri"/>
                <a:cs typeface="Calibri"/>
              </a:rPr>
              <a:t>vị</a:t>
            </a:r>
            <a:r>
              <a:rPr sz="1150" b="1" spc="145" dirty="0">
                <a:solidFill>
                  <a:srgbClr val="052F58"/>
                </a:solidFill>
                <a:latin typeface="Calibri"/>
                <a:cs typeface="Calibri"/>
              </a:rPr>
              <a:t>  </a:t>
            </a:r>
            <a:r>
              <a:rPr sz="1150" b="1" spc="70" dirty="0">
                <a:solidFill>
                  <a:srgbClr val="052F58"/>
                </a:solidFill>
                <a:latin typeface="Calibri"/>
                <a:cs typeface="Calibri"/>
              </a:rPr>
              <a:t>của </a:t>
            </a:r>
            <a:r>
              <a:rPr sz="1150" b="1" spc="95" dirty="0">
                <a:solidFill>
                  <a:srgbClr val="052F58"/>
                </a:solidFill>
                <a:latin typeface="Calibri"/>
                <a:cs typeface="Calibri"/>
              </a:rPr>
              <a:t>CMAROX,</a:t>
            </a:r>
            <a:r>
              <a:rPr sz="1150" b="1" spc="420" dirty="0">
                <a:solidFill>
                  <a:srgbClr val="052F58"/>
                </a:solidFill>
                <a:latin typeface="Calibri"/>
                <a:cs typeface="Calibri"/>
              </a:rPr>
              <a:t> </a:t>
            </a:r>
            <a:r>
              <a:rPr sz="1150" b="1" spc="75" dirty="0">
                <a:solidFill>
                  <a:srgbClr val="052F58"/>
                </a:solidFill>
                <a:latin typeface="Calibri"/>
                <a:cs typeface="Calibri"/>
              </a:rPr>
              <a:t>có</a:t>
            </a:r>
            <a:r>
              <a:rPr sz="1150" b="1" spc="425" dirty="0">
                <a:solidFill>
                  <a:srgbClr val="052F58"/>
                </a:solidFill>
                <a:latin typeface="Calibri"/>
                <a:cs typeface="Calibri"/>
              </a:rPr>
              <a:t> </a:t>
            </a:r>
            <a:r>
              <a:rPr sz="1150" b="1" dirty="0">
                <a:solidFill>
                  <a:srgbClr val="052F58"/>
                </a:solidFill>
                <a:latin typeface="Calibri"/>
                <a:cs typeface="Calibri"/>
              </a:rPr>
              <a:t>thể</a:t>
            </a:r>
            <a:r>
              <a:rPr sz="1150" b="1" spc="425" dirty="0">
                <a:solidFill>
                  <a:srgbClr val="052F58"/>
                </a:solidFill>
                <a:latin typeface="Calibri"/>
                <a:cs typeface="Calibri"/>
              </a:rPr>
              <a:t> </a:t>
            </a:r>
            <a:r>
              <a:rPr sz="1150" b="1" spc="95" dirty="0">
                <a:solidFill>
                  <a:srgbClr val="052F58"/>
                </a:solidFill>
                <a:latin typeface="Calibri"/>
                <a:cs typeface="Calibri"/>
              </a:rPr>
              <a:t>pha</a:t>
            </a:r>
            <a:r>
              <a:rPr sz="1150" b="1" spc="425" dirty="0">
                <a:solidFill>
                  <a:srgbClr val="052F58"/>
                </a:solidFill>
                <a:latin typeface="Calibri"/>
                <a:cs typeface="Calibri"/>
              </a:rPr>
              <a:t> </a:t>
            </a:r>
            <a:r>
              <a:rPr sz="1150" b="1" spc="75" dirty="0">
                <a:solidFill>
                  <a:srgbClr val="052F58"/>
                </a:solidFill>
                <a:latin typeface="Calibri"/>
                <a:cs typeface="Calibri"/>
              </a:rPr>
              <a:t>cùng </a:t>
            </a:r>
            <a:r>
              <a:rPr sz="1150" b="1" dirty="0">
                <a:solidFill>
                  <a:srgbClr val="052F58"/>
                </a:solidFill>
                <a:latin typeface="Calibri"/>
                <a:cs typeface="Calibri"/>
              </a:rPr>
              <a:t>nước</a:t>
            </a:r>
            <a:r>
              <a:rPr sz="1150" b="1" spc="340" dirty="0">
                <a:solidFill>
                  <a:srgbClr val="052F58"/>
                </a:solidFill>
                <a:latin typeface="Calibri"/>
                <a:cs typeface="Calibri"/>
              </a:rPr>
              <a:t> </a:t>
            </a:r>
            <a:r>
              <a:rPr sz="1150" b="1" spc="55" dirty="0">
                <a:solidFill>
                  <a:srgbClr val="052F58"/>
                </a:solidFill>
                <a:latin typeface="Calibri"/>
                <a:cs typeface="Calibri"/>
              </a:rPr>
              <a:t>trái</a:t>
            </a:r>
            <a:r>
              <a:rPr sz="1150" b="1" spc="345" dirty="0">
                <a:solidFill>
                  <a:srgbClr val="052F58"/>
                </a:solidFill>
                <a:latin typeface="Calibri"/>
                <a:cs typeface="Calibri"/>
              </a:rPr>
              <a:t> </a:t>
            </a:r>
            <a:r>
              <a:rPr sz="1150" b="1" spc="100" dirty="0">
                <a:solidFill>
                  <a:srgbClr val="052F58"/>
                </a:solidFill>
                <a:latin typeface="Calibri"/>
                <a:cs typeface="Calibri"/>
              </a:rPr>
              <a:t>cây</a:t>
            </a:r>
            <a:r>
              <a:rPr sz="1150" b="1" spc="345" dirty="0">
                <a:solidFill>
                  <a:srgbClr val="052F58"/>
                </a:solidFill>
                <a:latin typeface="Calibri"/>
                <a:cs typeface="Calibri"/>
              </a:rPr>
              <a:t> </a:t>
            </a:r>
            <a:r>
              <a:rPr sz="1150" b="1" spc="85" dirty="0">
                <a:solidFill>
                  <a:srgbClr val="052F58"/>
                </a:solidFill>
                <a:latin typeface="Calibri"/>
                <a:cs typeface="Calibri"/>
              </a:rPr>
              <a:t>hoặc</a:t>
            </a:r>
            <a:r>
              <a:rPr sz="1150" b="1" spc="340" dirty="0">
                <a:solidFill>
                  <a:srgbClr val="052F58"/>
                </a:solidFill>
                <a:latin typeface="Calibri"/>
                <a:cs typeface="Calibri"/>
              </a:rPr>
              <a:t> </a:t>
            </a:r>
            <a:r>
              <a:rPr sz="1150" b="1" spc="105" dirty="0">
                <a:solidFill>
                  <a:srgbClr val="052F58"/>
                </a:solidFill>
                <a:latin typeface="Calibri"/>
                <a:cs typeface="Calibri"/>
              </a:rPr>
              <a:t>ăn</a:t>
            </a:r>
            <a:r>
              <a:rPr sz="1150" b="1" spc="345" dirty="0">
                <a:solidFill>
                  <a:srgbClr val="052F58"/>
                </a:solidFill>
                <a:latin typeface="Calibri"/>
                <a:cs typeface="Calibri"/>
              </a:rPr>
              <a:t> </a:t>
            </a:r>
            <a:r>
              <a:rPr sz="1150" b="1" spc="40" dirty="0">
                <a:solidFill>
                  <a:srgbClr val="052F58"/>
                </a:solidFill>
                <a:latin typeface="Calibri"/>
                <a:cs typeface="Calibri"/>
              </a:rPr>
              <a:t>kèm </a:t>
            </a:r>
            <a:r>
              <a:rPr sz="1150" b="1" spc="90" dirty="0">
                <a:solidFill>
                  <a:srgbClr val="052F58"/>
                </a:solidFill>
                <a:latin typeface="Calibri"/>
                <a:cs typeface="Calibri"/>
              </a:rPr>
              <a:t>bánh</a:t>
            </a:r>
            <a:r>
              <a:rPr sz="1150" b="1" spc="75" dirty="0">
                <a:solidFill>
                  <a:srgbClr val="052F58"/>
                </a:solidFill>
                <a:latin typeface="Calibri"/>
                <a:cs typeface="Calibri"/>
              </a:rPr>
              <a:t> </a:t>
            </a:r>
            <a:r>
              <a:rPr sz="1150" b="1" spc="80" dirty="0">
                <a:solidFill>
                  <a:srgbClr val="052F58"/>
                </a:solidFill>
                <a:latin typeface="Calibri"/>
                <a:cs typeface="Calibri"/>
              </a:rPr>
              <a:t>ngọt </a:t>
            </a:r>
            <a:r>
              <a:rPr sz="1150" b="1" dirty="0">
                <a:solidFill>
                  <a:srgbClr val="052F58"/>
                </a:solidFill>
                <a:latin typeface="Calibri"/>
                <a:cs typeface="Calibri"/>
              </a:rPr>
              <a:t>để</a:t>
            </a:r>
            <a:r>
              <a:rPr sz="1150" b="1" spc="80" dirty="0">
                <a:solidFill>
                  <a:srgbClr val="052F58"/>
                </a:solidFill>
                <a:latin typeface="Calibri"/>
                <a:cs typeface="Calibri"/>
              </a:rPr>
              <a:t> </a:t>
            </a:r>
            <a:r>
              <a:rPr sz="1150" b="1" spc="65" dirty="0">
                <a:solidFill>
                  <a:srgbClr val="052F58"/>
                </a:solidFill>
                <a:latin typeface="Calibri"/>
                <a:cs typeface="Calibri"/>
              </a:rPr>
              <a:t>dễ</a:t>
            </a:r>
            <a:r>
              <a:rPr sz="1150" b="1" spc="80" dirty="0">
                <a:solidFill>
                  <a:srgbClr val="052F58"/>
                </a:solidFill>
                <a:latin typeface="Calibri"/>
                <a:cs typeface="Calibri"/>
              </a:rPr>
              <a:t> </a:t>
            </a:r>
            <a:r>
              <a:rPr sz="1150" b="1" spc="95" dirty="0">
                <a:solidFill>
                  <a:srgbClr val="052F58"/>
                </a:solidFill>
                <a:latin typeface="Calibri"/>
                <a:cs typeface="Calibri"/>
              </a:rPr>
              <a:t>dùng</a:t>
            </a:r>
            <a:r>
              <a:rPr sz="1150" b="1" spc="75" dirty="0">
                <a:solidFill>
                  <a:srgbClr val="052F58"/>
                </a:solidFill>
                <a:latin typeface="Calibri"/>
                <a:cs typeface="Calibri"/>
              </a:rPr>
              <a:t> </a:t>
            </a:r>
            <a:r>
              <a:rPr sz="1150" b="1" spc="-20" dirty="0">
                <a:solidFill>
                  <a:srgbClr val="052F58"/>
                </a:solidFill>
                <a:latin typeface="Calibri"/>
                <a:cs typeface="Calibri"/>
              </a:rPr>
              <a:t>hơn.</a:t>
            </a:r>
            <a:endParaRPr sz="1150">
              <a:latin typeface="Calibri"/>
              <a:cs typeface="Calibri"/>
            </a:endParaRPr>
          </a:p>
          <a:p>
            <a:pPr marL="135890">
              <a:lnSpc>
                <a:spcPct val="100000"/>
              </a:lnSpc>
              <a:spcBef>
                <a:spcPts val="765"/>
              </a:spcBef>
            </a:pPr>
            <a:r>
              <a:rPr sz="1150" b="1" spc="50" dirty="0">
                <a:solidFill>
                  <a:srgbClr val="E32F2B"/>
                </a:solidFill>
                <a:latin typeface="Calibri"/>
                <a:cs typeface="Calibri"/>
              </a:rPr>
              <a:t>*LƯU</a:t>
            </a:r>
            <a:r>
              <a:rPr sz="1150" b="1" spc="75" dirty="0">
                <a:solidFill>
                  <a:srgbClr val="E32F2B"/>
                </a:solidFill>
                <a:latin typeface="Calibri"/>
                <a:cs typeface="Calibri"/>
              </a:rPr>
              <a:t> </a:t>
            </a:r>
            <a:r>
              <a:rPr sz="1150" b="1" spc="50" dirty="0">
                <a:solidFill>
                  <a:srgbClr val="E32F2B"/>
                </a:solidFill>
                <a:latin typeface="Calibri"/>
                <a:cs typeface="Calibri"/>
              </a:rPr>
              <a:t>Ý:</a:t>
            </a:r>
            <a:endParaRPr sz="1150">
              <a:latin typeface="Calibri"/>
              <a:cs typeface="Calibri"/>
            </a:endParaRPr>
          </a:p>
        </p:txBody>
      </p:sp>
      <p:sp>
        <p:nvSpPr>
          <p:cNvPr id="52" name="object 52"/>
          <p:cNvSpPr txBox="1"/>
          <p:nvPr/>
        </p:nvSpPr>
        <p:spPr>
          <a:xfrm>
            <a:off x="422707" y="9864825"/>
            <a:ext cx="6600825" cy="426084"/>
          </a:xfrm>
          <a:prstGeom prst="rect">
            <a:avLst/>
          </a:prstGeom>
        </p:spPr>
        <p:txBody>
          <a:bodyPr vert="horz" wrap="square" lIns="0" tIns="12700" rIns="0" bIns="0" rtlCol="0">
            <a:spAutoFit/>
          </a:bodyPr>
          <a:lstStyle/>
          <a:p>
            <a:pPr marL="12700" marR="5080">
              <a:lnSpc>
                <a:spcPct val="114199"/>
              </a:lnSpc>
              <a:spcBef>
                <a:spcPts val="100"/>
              </a:spcBef>
            </a:pPr>
            <a:r>
              <a:rPr sz="1150" b="1" spc="70" dirty="0">
                <a:solidFill>
                  <a:srgbClr val="052F58"/>
                </a:solidFill>
                <a:latin typeface="Calibri"/>
                <a:cs typeface="Calibri"/>
              </a:rPr>
              <a:t>Trẻ</a:t>
            </a:r>
            <a:r>
              <a:rPr sz="1150" b="1" spc="105" dirty="0">
                <a:solidFill>
                  <a:srgbClr val="052F58"/>
                </a:solidFill>
                <a:latin typeface="Calibri"/>
                <a:cs typeface="Calibri"/>
              </a:rPr>
              <a:t> </a:t>
            </a:r>
            <a:r>
              <a:rPr sz="1150" b="1" dirty="0">
                <a:solidFill>
                  <a:srgbClr val="052F58"/>
                </a:solidFill>
                <a:latin typeface="Calibri"/>
                <a:cs typeface="Calibri"/>
              </a:rPr>
              <a:t>em,</a:t>
            </a:r>
            <a:r>
              <a:rPr sz="1150" b="1" spc="110" dirty="0">
                <a:solidFill>
                  <a:srgbClr val="052F58"/>
                </a:solidFill>
                <a:latin typeface="Calibri"/>
                <a:cs typeface="Calibri"/>
              </a:rPr>
              <a:t> </a:t>
            </a:r>
            <a:r>
              <a:rPr sz="1150" b="1" spc="70" dirty="0">
                <a:solidFill>
                  <a:srgbClr val="052F58"/>
                </a:solidFill>
                <a:latin typeface="Calibri"/>
                <a:cs typeface="Calibri"/>
              </a:rPr>
              <a:t>phụ</a:t>
            </a:r>
            <a:r>
              <a:rPr sz="1150" b="1" spc="105" dirty="0">
                <a:solidFill>
                  <a:srgbClr val="052F58"/>
                </a:solidFill>
                <a:latin typeface="Calibri"/>
                <a:cs typeface="Calibri"/>
              </a:rPr>
              <a:t> </a:t>
            </a:r>
            <a:r>
              <a:rPr sz="1150" b="1" dirty="0">
                <a:solidFill>
                  <a:srgbClr val="052F58"/>
                </a:solidFill>
                <a:latin typeface="Calibri"/>
                <a:cs typeface="Calibri"/>
              </a:rPr>
              <a:t>nữ</a:t>
            </a:r>
            <a:r>
              <a:rPr sz="1150" b="1" spc="110" dirty="0">
                <a:solidFill>
                  <a:srgbClr val="052F58"/>
                </a:solidFill>
                <a:latin typeface="Calibri"/>
                <a:cs typeface="Calibri"/>
              </a:rPr>
              <a:t> </a:t>
            </a:r>
            <a:r>
              <a:rPr sz="1150" b="1" spc="114" dirty="0">
                <a:solidFill>
                  <a:srgbClr val="052F58"/>
                </a:solidFill>
                <a:latin typeface="Calibri"/>
                <a:cs typeface="Calibri"/>
              </a:rPr>
              <a:t>mang</a:t>
            </a:r>
            <a:r>
              <a:rPr sz="1150" b="1" spc="105" dirty="0">
                <a:solidFill>
                  <a:srgbClr val="052F58"/>
                </a:solidFill>
                <a:latin typeface="Calibri"/>
                <a:cs typeface="Calibri"/>
              </a:rPr>
              <a:t> </a:t>
            </a:r>
            <a:r>
              <a:rPr sz="1150" b="1" spc="60" dirty="0">
                <a:solidFill>
                  <a:srgbClr val="052F58"/>
                </a:solidFill>
                <a:latin typeface="Calibri"/>
                <a:cs typeface="Calibri"/>
              </a:rPr>
              <a:t>thai</a:t>
            </a:r>
            <a:r>
              <a:rPr sz="1150" b="1" spc="110" dirty="0">
                <a:solidFill>
                  <a:srgbClr val="052F58"/>
                </a:solidFill>
                <a:latin typeface="Calibri"/>
                <a:cs typeface="Calibri"/>
              </a:rPr>
              <a:t> </a:t>
            </a:r>
            <a:r>
              <a:rPr sz="1150" b="1" spc="105" dirty="0">
                <a:solidFill>
                  <a:srgbClr val="052F58"/>
                </a:solidFill>
                <a:latin typeface="Calibri"/>
                <a:cs typeface="Calibri"/>
              </a:rPr>
              <a:t>và các</a:t>
            </a:r>
            <a:r>
              <a:rPr sz="1150" b="1" spc="110" dirty="0">
                <a:solidFill>
                  <a:srgbClr val="052F58"/>
                </a:solidFill>
                <a:latin typeface="Calibri"/>
                <a:cs typeface="Calibri"/>
              </a:rPr>
              <a:t> </a:t>
            </a:r>
            <a:r>
              <a:rPr sz="1150" b="1" dirty="0">
                <a:solidFill>
                  <a:srgbClr val="052F58"/>
                </a:solidFill>
                <a:latin typeface="Calibri"/>
                <a:cs typeface="Calibri"/>
              </a:rPr>
              <a:t>đối</a:t>
            </a:r>
            <a:r>
              <a:rPr sz="1150" b="1" spc="105" dirty="0">
                <a:solidFill>
                  <a:srgbClr val="052F58"/>
                </a:solidFill>
                <a:latin typeface="Calibri"/>
                <a:cs typeface="Calibri"/>
              </a:rPr>
              <a:t> </a:t>
            </a:r>
            <a:r>
              <a:rPr sz="1150" b="1" dirty="0">
                <a:solidFill>
                  <a:srgbClr val="052F58"/>
                </a:solidFill>
                <a:latin typeface="Calibri"/>
                <a:cs typeface="Calibri"/>
              </a:rPr>
              <a:t>tượng</a:t>
            </a:r>
            <a:r>
              <a:rPr sz="1150" b="1" spc="110" dirty="0">
                <a:solidFill>
                  <a:srgbClr val="052F58"/>
                </a:solidFill>
                <a:latin typeface="Calibri"/>
                <a:cs typeface="Calibri"/>
              </a:rPr>
              <a:t> </a:t>
            </a:r>
            <a:r>
              <a:rPr sz="1150" b="1" spc="105" dirty="0">
                <a:solidFill>
                  <a:srgbClr val="052F58"/>
                </a:solidFill>
                <a:latin typeface="Calibri"/>
                <a:cs typeface="Calibri"/>
              </a:rPr>
              <a:t>đang </a:t>
            </a:r>
            <a:r>
              <a:rPr sz="1150" b="1" dirty="0">
                <a:solidFill>
                  <a:srgbClr val="052F58"/>
                </a:solidFill>
                <a:latin typeface="Calibri"/>
                <a:cs typeface="Calibri"/>
              </a:rPr>
              <a:t>điều</a:t>
            </a:r>
            <a:r>
              <a:rPr sz="1150" b="1" spc="110" dirty="0">
                <a:solidFill>
                  <a:srgbClr val="052F58"/>
                </a:solidFill>
                <a:latin typeface="Calibri"/>
                <a:cs typeface="Calibri"/>
              </a:rPr>
              <a:t> </a:t>
            </a:r>
            <a:r>
              <a:rPr sz="1150" b="1" dirty="0">
                <a:solidFill>
                  <a:srgbClr val="052F58"/>
                </a:solidFill>
                <a:latin typeface="Calibri"/>
                <a:cs typeface="Calibri"/>
              </a:rPr>
              <a:t>trị</a:t>
            </a:r>
            <a:r>
              <a:rPr sz="1150" b="1" spc="105" dirty="0">
                <a:solidFill>
                  <a:srgbClr val="052F58"/>
                </a:solidFill>
                <a:latin typeface="Calibri"/>
                <a:cs typeface="Calibri"/>
              </a:rPr>
              <a:t> </a:t>
            </a:r>
            <a:r>
              <a:rPr sz="1150" b="1" spc="65" dirty="0">
                <a:solidFill>
                  <a:srgbClr val="052F58"/>
                </a:solidFill>
                <a:latin typeface="Calibri"/>
                <a:cs typeface="Calibri"/>
              </a:rPr>
              <a:t>bệnh</a:t>
            </a:r>
            <a:r>
              <a:rPr sz="1150" b="1" spc="110" dirty="0">
                <a:solidFill>
                  <a:srgbClr val="052F58"/>
                </a:solidFill>
                <a:latin typeface="Calibri"/>
                <a:cs typeface="Calibri"/>
              </a:rPr>
              <a:t> </a:t>
            </a:r>
            <a:r>
              <a:rPr sz="1150" b="1" spc="60" dirty="0">
                <a:solidFill>
                  <a:srgbClr val="052F58"/>
                </a:solidFill>
                <a:latin typeface="Calibri"/>
                <a:cs typeface="Calibri"/>
              </a:rPr>
              <a:t>nên</a:t>
            </a:r>
            <a:r>
              <a:rPr sz="1150" b="1" spc="105" dirty="0">
                <a:solidFill>
                  <a:srgbClr val="052F58"/>
                </a:solidFill>
                <a:latin typeface="Calibri"/>
                <a:cs typeface="Calibri"/>
              </a:rPr>
              <a:t> </a:t>
            </a:r>
            <a:r>
              <a:rPr sz="1150" b="1" spc="80" dirty="0">
                <a:solidFill>
                  <a:srgbClr val="052F58"/>
                </a:solidFill>
                <a:latin typeface="Calibri"/>
                <a:cs typeface="Calibri"/>
              </a:rPr>
              <a:t>tham</a:t>
            </a:r>
            <a:r>
              <a:rPr sz="1150" b="1" spc="110" dirty="0">
                <a:solidFill>
                  <a:srgbClr val="052F58"/>
                </a:solidFill>
                <a:latin typeface="Calibri"/>
                <a:cs typeface="Calibri"/>
              </a:rPr>
              <a:t> </a:t>
            </a:r>
            <a:r>
              <a:rPr sz="1150" b="1" spc="85" dirty="0">
                <a:solidFill>
                  <a:srgbClr val="052F58"/>
                </a:solidFill>
                <a:latin typeface="Calibri"/>
                <a:cs typeface="Calibri"/>
              </a:rPr>
              <a:t>khảo</a:t>
            </a:r>
            <a:r>
              <a:rPr sz="1150" b="1" spc="105" dirty="0">
                <a:solidFill>
                  <a:srgbClr val="052F58"/>
                </a:solidFill>
                <a:latin typeface="Calibri"/>
                <a:cs typeface="Calibri"/>
              </a:rPr>
              <a:t> </a:t>
            </a:r>
            <a:r>
              <a:rPr sz="1150" b="1" spc="75" dirty="0">
                <a:solidFill>
                  <a:srgbClr val="052F58"/>
                </a:solidFill>
                <a:latin typeface="Calibri"/>
                <a:cs typeface="Calibri"/>
              </a:rPr>
              <a:t>ý</a:t>
            </a:r>
            <a:r>
              <a:rPr sz="1150" b="1" spc="110" dirty="0">
                <a:solidFill>
                  <a:srgbClr val="052F58"/>
                </a:solidFill>
                <a:latin typeface="Calibri"/>
                <a:cs typeface="Calibri"/>
              </a:rPr>
              <a:t> </a:t>
            </a:r>
            <a:r>
              <a:rPr sz="1150" b="1" spc="50" dirty="0">
                <a:solidFill>
                  <a:srgbClr val="052F58"/>
                </a:solidFill>
                <a:latin typeface="Calibri"/>
                <a:cs typeface="Calibri"/>
              </a:rPr>
              <a:t>kiến</a:t>
            </a:r>
            <a:r>
              <a:rPr sz="1150" b="1" spc="105" dirty="0">
                <a:solidFill>
                  <a:srgbClr val="052F58"/>
                </a:solidFill>
                <a:latin typeface="Calibri"/>
                <a:cs typeface="Calibri"/>
              </a:rPr>
              <a:t> và</a:t>
            </a:r>
            <a:r>
              <a:rPr sz="1150" b="1" spc="110" dirty="0">
                <a:solidFill>
                  <a:srgbClr val="052F58"/>
                </a:solidFill>
                <a:latin typeface="Calibri"/>
                <a:cs typeface="Calibri"/>
              </a:rPr>
              <a:t> </a:t>
            </a:r>
            <a:r>
              <a:rPr sz="1150" b="1" dirty="0">
                <a:solidFill>
                  <a:srgbClr val="052F58"/>
                </a:solidFill>
                <a:latin typeface="Calibri"/>
                <a:cs typeface="Calibri"/>
              </a:rPr>
              <a:t>tư</a:t>
            </a:r>
            <a:r>
              <a:rPr sz="1150" b="1" spc="105" dirty="0">
                <a:solidFill>
                  <a:srgbClr val="052F58"/>
                </a:solidFill>
                <a:latin typeface="Calibri"/>
                <a:cs typeface="Calibri"/>
              </a:rPr>
              <a:t> </a:t>
            </a:r>
            <a:r>
              <a:rPr sz="1150" b="1" spc="65" dirty="0">
                <a:solidFill>
                  <a:srgbClr val="052F58"/>
                </a:solidFill>
                <a:latin typeface="Calibri"/>
                <a:cs typeface="Calibri"/>
              </a:rPr>
              <a:t>vấn </a:t>
            </a:r>
            <a:r>
              <a:rPr sz="1150" b="1" dirty="0">
                <a:solidFill>
                  <a:srgbClr val="052F58"/>
                </a:solidFill>
                <a:latin typeface="Calibri"/>
                <a:cs typeface="Calibri"/>
              </a:rPr>
              <a:t>liều</a:t>
            </a:r>
            <a:r>
              <a:rPr sz="1150" b="1" spc="105" dirty="0">
                <a:solidFill>
                  <a:srgbClr val="052F58"/>
                </a:solidFill>
                <a:latin typeface="Calibri"/>
                <a:cs typeface="Calibri"/>
              </a:rPr>
              <a:t> </a:t>
            </a:r>
            <a:r>
              <a:rPr sz="1150" b="1" dirty="0">
                <a:solidFill>
                  <a:srgbClr val="052F58"/>
                </a:solidFill>
                <a:latin typeface="Calibri"/>
                <a:cs typeface="Calibri"/>
              </a:rPr>
              <a:t>lượng</a:t>
            </a:r>
            <a:r>
              <a:rPr sz="1150" b="1" spc="110" dirty="0">
                <a:solidFill>
                  <a:srgbClr val="052F58"/>
                </a:solidFill>
                <a:latin typeface="Calibri"/>
                <a:cs typeface="Calibri"/>
              </a:rPr>
              <a:t> </a:t>
            </a:r>
            <a:r>
              <a:rPr sz="1150" b="1" dirty="0">
                <a:solidFill>
                  <a:srgbClr val="052F58"/>
                </a:solidFill>
                <a:latin typeface="Calibri"/>
                <a:cs typeface="Calibri"/>
              </a:rPr>
              <a:t>từ</a:t>
            </a:r>
            <a:r>
              <a:rPr sz="1150" b="1" spc="110" dirty="0">
                <a:solidFill>
                  <a:srgbClr val="052F58"/>
                </a:solidFill>
                <a:latin typeface="Calibri"/>
                <a:cs typeface="Calibri"/>
              </a:rPr>
              <a:t> </a:t>
            </a:r>
            <a:r>
              <a:rPr sz="1150" b="1" spc="80" dirty="0">
                <a:solidFill>
                  <a:srgbClr val="052F58"/>
                </a:solidFill>
                <a:latin typeface="Calibri"/>
                <a:cs typeface="Calibri"/>
              </a:rPr>
              <a:t>Chuyên</a:t>
            </a:r>
            <a:r>
              <a:rPr sz="1150" b="1" spc="110" dirty="0">
                <a:solidFill>
                  <a:srgbClr val="052F58"/>
                </a:solidFill>
                <a:latin typeface="Calibri"/>
                <a:cs typeface="Calibri"/>
              </a:rPr>
              <a:t> </a:t>
            </a:r>
            <a:r>
              <a:rPr sz="1150" b="1" spc="105" dirty="0">
                <a:solidFill>
                  <a:srgbClr val="052F58"/>
                </a:solidFill>
                <a:latin typeface="Calibri"/>
                <a:cs typeface="Calibri"/>
              </a:rPr>
              <a:t>gia</a:t>
            </a:r>
            <a:r>
              <a:rPr sz="1150" b="1" spc="110" dirty="0">
                <a:solidFill>
                  <a:srgbClr val="052F58"/>
                </a:solidFill>
                <a:latin typeface="Calibri"/>
                <a:cs typeface="Calibri"/>
              </a:rPr>
              <a:t> </a:t>
            </a:r>
            <a:r>
              <a:rPr sz="1150" b="1" spc="60" dirty="0">
                <a:solidFill>
                  <a:srgbClr val="052F58"/>
                </a:solidFill>
                <a:latin typeface="Calibri"/>
                <a:cs typeface="Calibri"/>
              </a:rPr>
              <a:t>dinh</a:t>
            </a:r>
            <a:r>
              <a:rPr sz="1150" b="1" spc="105" dirty="0">
                <a:solidFill>
                  <a:srgbClr val="052F58"/>
                </a:solidFill>
                <a:latin typeface="Calibri"/>
                <a:cs typeface="Calibri"/>
              </a:rPr>
              <a:t> </a:t>
            </a:r>
            <a:r>
              <a:rPr sz="1150" b="1" dirty="0">
                <a:solidFill>
                  <a:srgbClr val="052F58"/>
                </a:solidFill>
                <a:latin typeface="Calibri"/>
                <a:cs typeface="Calibri"/>
              </a:rPr>
              <a:t>dưỡng</a:t>
            </a:r>
            <a:r>
              <a:rPr sz="1150" b="1" spc="110" dirty="0">
                <a:solidFill>
                  <a:srgbClr val="052F58"/>
                </a:solidFill>
                <a:latin typeface="Calibri"/>
                <a:cs typeface="Calibri"/>
              </a:rPr>
              <a:t> </a:t>
            </a:r>
            <a:r>
              <a:rPr sz="1150" b="1" spc="105" dirty="0">
                <a:solidFill>
                  <a:srgbClr val="052F58"/>
                </a:solidFill>
                <a:latin typeface="Calibri"/>
                <a:cs typeface="Calibri"/>
              </a:rPr>
              <a:t>và</a:t>
            </a:r>
            <a:r>
              <a:rPr sz="1150" b="1" spc="110" dirty="0">
                <a:solidFill>
                  <a:srgbClr val="052F58"/>
                </a:solidFill>
                <a:latin typeface="Calibri"/>
                <a:cs typeface="Calibri"/>
              </a:rPr>
              <a:t> </a:t>
            </a:r>
            <a:r>
              <a:rPr sz="1150" b="1" spc="125" dirty="0">
                <a:solidFill>
                  <a:srgbClr val="052F58"/>
                </a:solidFill>
                <a:latin typeface="Calibri"/>
                <a:cs typeface="Calibri"/>
              </a:rPr>
              <a:t>Bác</a:t>
            </a:r>
            <a:r>
              <a:rPr sz="1150" b="1" spc="110" dirty="0">
                <a:solidFill>
                  <a:srgbClr val="052F58"/>
                </a:solidFill>
                <a:latin typeface="Calibri"/>
                <a:cs typeface="Calibri"/>
              </a:rPr>
              <a:t> </a:t>
            </a:r>
            <a:r>
              <a:rPr sz="1150" b="1" spc="60" dirty="0">
                <a:solidFill>
                  <a:srgbClr val="052F58"/>
                </a:solidFill>
                <a:latin typeface="Calibri"/>
                <a:cs typeface="Calibri"/>
              </a:rPr>
              <a:t>sĩ</a:t>
            </a:r>
            <a:r>
              <a:rPr sz="1150" b="1" spc="110" dirty="0">
                <a:solidFill>
                  <a:srgbClr val="052F58"/>
                </a:solidFill>
                <a:latin typeface="Calibri"/>
                <a:cs typeface="Calibri"/>
              </a:rPr>
              <a:t> </a:t>
            </a:r>
            <a:r>
              <a:rPr sz="1150" b="1" dirty="0">
                <a:solidFill>
                  <a:srgbClr val="052F58"/>
                </a:solidFill>
                <a:latin typeface="Calibri"/>
                <a:cs typeface="Calibri"/>
              </a:rPr>
              <a:t>trước</a:t>
            </a:r>
            <a:r>
              <a:rPr sz="1150" b="1" spc="110" dirty="0">
                <a:solidFill>
                  <a:srgbClr val="052F58"/>
                </a:solidFill>
                <a:latin typeface="Calibri"/>
                <a:cs typeface="Calibri"/>
              </a:rPr>
              <a:t> </a:t>
            </a:r>
            <a:r>
              <a:rPr sz="1150" b="1" spc="50" dirty="0">
                <a:solidFill>
                  <a:srgbClr val="052F58"/>
                </a:solidFill>
                <a:latin typeface="Calibri"/>
                <a:cs typeface="Calibri"/>
              </a:rPr>
              <a:t>khi</a:t>
            </a:r>
            <a:r>
              <a:rPr sz="1150" b="1" spc="105" dirty="0">
                <a:solidFill>
                  <a:srgbClr val="052F58"/>
                </a:solidFill>
                <a:latin typeface="Calibri"/>
                <a:cs typeface="Calibri"/>
              </a:rPr>
              <a:t> </a:t>
            </a:r>
            <a:r>
              <a:rPr sz="1150" b="1" dirty="0">
                <a:solidFill>
                  <a:srgbClr val="052F58"/>
                </a:solidFill>
                <a:latin typeface="Calibri"/>
                <a:cs typeface="Calibri"/>
              </a:rPr>
              <a:t>sử</a:t>
            </a:r>
            <a:r>
              <a:rPr sz="1150" b="1" spc="110" dirty="0">
                <a:solidFill>
                  <a:srgbClr val="052F58"/>
                </a:solidFill>
                <a:latin typeface="Calibri"/>
                <a:cs typeface="Calibri"/>
              </a:rPr>
              <a:t> </a:t>
            </a:r>
            <a:r>
              <a:rPr sz="1150" b="1" spc="50" dirty="0">
                <a:solidFill>
                  <a:srgbClr val="052F58"/>
                </a:solidFill>
                <a:latin typeface="Calibri"/>
                <a:cs typeface="Calibri"/>
              </a:rPr>
              <a:t>dụng.</a:t>
            </a:r>
            <a:endParaRPr sz="115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7492" y="2685516"/>
            <a:ext cx="161986" cy="219157"/>
          </a:xfrm>
          <a:prstGeom prst="rect">
            <a:avLst/>
          </a:prstGeom>
        </p:spPr>
      </p:pic>
      <p:pic>
        <p:nvPicPr>
          <p:cNvPr id="3" name="object 3"/>
          <p:cNvPicPr/>
          <p:nvPr/>
        </p:nvPicPr>
        <p:blipFill>
          <a:blip r:embed="rId3" cstate="print"/>
          <a:stretch>
            <a:fillRect/>
          </a:stretch>
        </p:blipFill>
        <p:spPr>
          <a:xfrm>
            <a:off x="432633" y="1786811"/>
            <a:ext cx="161445" cy="228686"/>
          </a:xfrm>
          <a:prstGeom prst="rect">
            <a:avLst/>
          </a:prstGeom>
        </p:spPr>
      </p:pic>
      <p:pic>
        <p:nvPicPr>
          <p:cNvPr id="4" name="object 4"/>
          <p:cNvPicPr/>
          <p:nvPr/>
        </p:nvPicPr>
        <p:blipFill>
          <a:blip r:embed="rId4" cstate="print"/>
          <a:stretch>
            <a:fillRect/>
          </a:stretch>
        </p:blipFill>
        <p:spPr>
          <a:xfrm>
            <a:off x="396732" y="2074587"/>
            <a:ext cx="228686" cy="295386"/>
          </a:xfrm>
          <a:prstGeom prst="rect">
            <a:avLst/>
          </a:prstGeom>
        </p:spPr>
      </p:pic>
      <p:pic>
        <p:nvPicPr>
          <p:cNvPr id="5" name="object 5"/>
          <p:cNvPicPr/>
          <p:nvPr/>
        </p:nvPicPr>
        <p:blipFill>
          <a:blip r:embed="rId5" cstate="print"/>
          <a:stretch>
            <a:fillRect/>
          </a:stretch>
        </p:blipFill>
        <p:spPr>
          <a:xfrm>
            <a:off x="401154" y="4700543"/>
            <a:ext cx="228686" cy="314443"/>
          </a:xfrm>
          <a:prstGeom prst="rect">
            <a:avLst/>
          </a:prstGeom>
        </p:spPr>
      </p:pic>
      <p:grpSp>
        <p:nvGrpSpPr>
          <p:cNvPr id="6" name="object 6"/>
          <p:cNvGrpSpPr/>
          <p:nvPr/>
        </p:nvGrpSpPr>
        <p:grpSpPr>
          <a:xfrm>
            <a:off x="406610" y="5098215"/>
            <a:ext cx="181610" cy="561975"/>
            <a:chOff x="406610" y="5098215"/>
            <a:chExt cx="181610" cy="561975"/>
          </a:xfrm>
        </p:grpSpPr>
        <p:pic>
          <p:nvPicPr>
            <p:cNvPr id="7" name="object 7"/>
            <p:cNvPicPr/>
            <p:nvPr/>
          </p:nvPicPr>
          <p:blipFill>
            <a:blip r:embed="rId6" cstate="print"/>
            <a:stretch>
              <a:fillRect/>
            </a:stretch>
          </p:blipFill>
          <p:spPr>
            <a:xfrm>
              <a:off x="406610" y="5364722"/>
              <a:ext cx="181043" cy="295386"/>
            </a:xfrm>
            <a:prstGeom prst="rect">
              <a:avLst/>
            </a:prstGeom>
          </p:spPr>
        </p:pic>
        <p:pic>
          <p:nvPicPr>
            <p:cNvPr id="8" name="object 8"/>
            <p:cNvPicPr/>
            <p:nvPr/>
          </p:nvPicPr>
          <p:blipFill>
            <a:blip r:embed="rId3" cstate="print"/>
            <a:stretch>
              <a:fillRect/>
            </a:stretch>
          </p:blipFill>
          <p:spPr>
            <a:xfrm>
              <a:off x="416681" y="5098215"/>
              <a:ext cx="161445" cy="228686"/>
            </a:xfrm>
            <a:prstGeom prst="rect">
              <a:avLst/>
            </a:prstGeom>
          </p:spPr>
        </p:pic>
      </p:grpSp>
      <p:grpSp>
        <p:nvGrpSpPr>
          <p:cNvPr id="9" name="object 9"/>
          <p:cNvGrpSpPr/>
          <p:nvPr/>
        </p:nvGrpSpPr>
        <p:grpSpPr>
          <a:xfrm>
            <a:off x="382836" y="5797297"/>
            <a:ext cx="248285" cy="574040"/>
            <a:chOff x="382836" y="5797297"/>
            <a:chExt cx="248285" cy="574040"/>
          </a:xfrm>
        </p:grpSpPr>
        <p:pic>
          <p:nvPicPr>
            <p:cNvPr id="10" name="object 10"/>
            <p:cNvPicPr/>
            <p:nvPr/>
          </p:nvPicPr>
          <p:blipFill>
            <a:blip r:embed="rId7" cstate="print"/>
            <a:stretch>
              <a:fillRect/>
            </a:stretch>
          </p:blipFill>
          <p:spPr>
            <a:xfrm>
              <a:off x="382836" y="6056720"/>
              <a:ext cx="247743" cy="314443"/>
            </a:xfrm>
            <a:prstGeom prst="rect">
              <a:avLst/>
            </a:prstGeom>
          </p:spPr>
        </p:pic>
        <p:pic>
          <p:nvPicPr>
            <p:cNvPr id="11" name="object 11"/>
            <p:cNvPicPr/>
            <p:nvPr/>
          </p:nvPicPr>
          <p:blipFill>
            <a:blip r:embed="rId2" cstate="print"/>
            <a:stretch>
              <a:fillRect/>
            </a:stretch>
          </p:blipFill>
          <p:spPr>
            <a:xfrm>
              <a:off x="427492" y="5797297"/>
              <a:ext cx="161986" cy="219157"/>
            </a:xfrm>
            <a:prstGeom prst="rect">
              <a:avLst/>
            </a:prstGeom>
          </p:spPr>
        </p:pic>
      </p:grpSp>
      <p:pic>
        <p:nvPicPr>
          <p:cNvPr id="12" name="object 12"/>
          <p:cNvPicPr/>
          <p:nvPr/>
        </p:nvPicPr>
        <p:blipFill>
          <a:blip r:embed="rId8" cstate="print"/>
          <a:stretch>
            <a:fillRect/>
          </a:stretch>
        </p:blipFill>
        <p:spPr>
          <a:xfrm>
            <a:off x="432226" y="3210668"/>
            <a:ext cx="152457" cy="295386"/>
          </a:xfrm>
          <a:prstGeom prst="rect">
            <a:avLst/>
          </a:prstGeom>
        </p:spPr>
      </p:pic>
      <p:pic>
        <p:nvPicPr>
          <p:cNvPr id="13" name="object 13"/>
          <p:cNvPicPr/>
          <p:nvPr/>
        </p:nvPicPr>
        <p:blipFill>
          <a:blip r:embed="rId3" cstate="print"/>
          <a:stretch>
            <a:fillRect/>
          </a:stretch>
        </p:blipFill>
        <p:spPr>
          <a:xfrm>
            <a:off x="432166" y="3643492"/>
            <a:ext cx="161445" cy="228686"/>
          </a:xfrm>
          <a:prstGeom prst="rect">
            <a:avLst/>
          </a:prstGeom>
        </p:spPr>
      </p:pic>
      <p:pic>
        <p:nvPicPr>
          <p:cNvPr id="14" name="object 14"/>
          <p:cNvPicPr/>
          <p:nvPr/>
        </p:nvPicPr>
        <p:blipFill>
          <a:blip r:embed="rId4" cstate="print"/>
          <a:stretch>
            <a:fillRect/>
          </a:stretch>
        </p:blipFill>
        <p:spPr>
          <a:xfrm>
            <a:off x="396266" y="3931268"/>
            <a:ext cx="228686" cy="295386"/>
          </a:xfrm>
          <a:prstGeom prst="rect">
            <a:avLst/>
          </a:prstGeom>
        </p:spPr>
      </p:pic>
      <p:pic>
        <p:nvPicPr>
          <p:cNvPr id="15" name="object 15"/>
          <p:cNvPicPr/>
          <p:nvPr/>
        </p:nvPicPr>
        <p:blipFill>
          <a:blip r:embed="rId2" cstate="print"/>
          <a:stretch>
            <a:fillRect/>
          </a:stretch>
        </p:blipFill>
        <p:spPr>
          <a:xfrm>
            <a:off x="433742" y="4362707"/>
            <a:ext cx="161986" cy="219157"/>
          </a:xfrm>
          <a:prstGeom prst="rect">
            <a:avLst/>
          </a:prstGeom>
        </p:spPr>
      </p:pic>
      <p:grpSp>
        <p:nvGrpSpPr>
          <p:cNvPr id="16" name="object 16"/>
          <p:cNvGrpSpPr/>
          <p:nvPr/>
        </p:nvGrpSpPr>
        <p:grpSpPr>
          <a:xfrm>
            <a:off x="407352" y="6505381"/>
            <a:ext cx="229235" cy="580390"/>
            <a:chOff x="407352" y="6505381"/>
            <a:chExt cx="229235" cy="580390"/>
          </a:xfrm>
        </p:grpSpPr>
        <p:pic>
          <p:nvPicPr>
            <p:cNvPr id="17" name="object 17"/>
            <p:cNvPicPr/>
            <p:nvPr/>
          </p:nvPicPr>
          <p:blipFill>
            <a:blip r:embed="rId3" cstate="print"/>
            <a:stretch>
              <a:fillRect/>
            </a:stretch>
          </p:blipFill>
          <p:spPr>
            <a:xfrm>
              <a:off x="442511" y="6505381"/>
              <a:ext cx="161445" cy="228686"/>
            </a:xfrm>
            <a:prstGeom prst="rect">
              <a:avLst/>
            </a:prstGeom>
          </p:spPr>
        </p:pic>
        <p:pic>
          <p:nvPicPr>
            <p:cNvPr id="18" name="object 18"/>
            <p:cNvPicPr/>
            <p:nvPr/>
          </p:nvPicPr>
          <p:blipFill>
            <a:blip r:embed="rId5" cstate="print"/>
            <a:stretch>
              <a:fillRect/>
            </a:stretch>
          </p:blipFill>
          <p:spPr>
            <a:xfrm>
              <a:off x="407352" y="6770774"/>
              <a:ext cx="228686" cy="314443"/>
            </a:xfrm>
            <a:prstGeom prst="rect">
              <a:avLst/>
            </a:prstGeom>
          </p:spPr>
        </p:pic>
      </p:grpSp>
      <p:sp>
        <p:nvSpPr>
          <p:cNvPr id="19" name="object 19"/>
          <p:cNvSpPr txBox="1"/>
          <p:nvPr/>
        </p:nvSpPr>
        <p:spPr>
          <a:xfrm>
            <a:off x="703179" y="1729688"/>
            <a:ext cx="6474460" cy="8255000"/>
          </a:xfrm>
          <a:prstGeom prst="rect">
            <a:avLst/>
          </a:prstGeom>
        </p:spPr>
        <p:txBody>
          <a:bodyPr vert="horz" wrap="square" lIns="0" tIns="50800" rIns="0" bIns="0" rtlCol="0">
            <a:spAutoFit/>
          </a:bodyPr>
          <a:lstStyle/>
          <a:p>
            <a:pPr marL="12700">
              <a:lnSpc>
                <a:spcPct val="100000"/>
              </a:lnSpc>
              <a:spcBef>
                <a:spcPts val="400"/>
              </a:spcBef>
            </a:pPr>
            <a:r>
              <a:rPr sz="1450" b="1" dirty="0">
                <a:solidFill>
                  <a:srgbClr val="052F58"/>
                </a:solidFill>
                <a:latin typeface="Tahoma"/>
                <a:cs typeface="Tahoma"/>
              </a:rPr>
              <a:t>TRONG</a:t>
            </a:r>
            <a:r>
              <a:rPr sz="1450" b="1" spc="-5" dirty="0">
                <a:solidFill>
                  <a:srgbClr val="052F58"/>
                </a:solidFill>
                <a:latin typeface="Tahoma"/>
                <a:cs typeface="Tahoma"/>
              </a:rPr>
              <a:t> </a:t>
            </a:r>
            <a:r>
              <a:rPr sz="1450" b="1" spc="-10" dirty="0">
                <a:solidFill>
                  <a:srgbClr val="052F58"/>
                </a:solidFill>
                <a:latin typeface="Tahoma"/>
                <a:cs typeface="Tahoma"/>
              </a:rPr>
              <a:t>NƯỚC</a:t>
            </a:r>
            <a:r>
              <a:rPr sz="1450" b="1" dirty="0">
                <a:solidFill>
                  <a:srgbClr val="052F58"/>
                </a:solidFill>
                <a:latin typeface="Tahoma"/>
                <a:cs typeface="Tahoma"/>
              </a:rPr>
              <a:t> CÓ KẾT </a:t>
            </a:r>
            <a:r>
              <a:rPr sz="1450" b="1" spc="50" dirty="0">
                <a:solidFill>
                  <a:srgbClr val="052F58"/>
                </a:solidFill>
                <a:latin typeface="Tahoma"/>
                <a:cs typeface="Tahoma"/>
              </a:rPr>
              <a:t>TỦA</a:t>
            </a:r>
            <a:r>
              <a:rPr sz="1450" b="1" spc="-5" dirty="0">
                <a:solidFill>
                  <a:srgbClr val="052F58"/>
                </a:solidFill>
                <a:latin typeface="Tahoma"/>
                <a:cs typeface="Tahoma"/>
              </a:rPr>
              <a:t> </a:t>
            </a:r>
            <a:r>
              <a:rPr sz="1450" b="1" dirty="0">
                <a:solidFill>
                  <a:srgbClr val="052F58"/>
                </a:solidFill>
                <a:latin typeface="Tahoma"/>
                <a:cs typeface="Tahoma"/>
              </a:rPr>
              <a:t>MÀU TRÀ, </a:t>
            </a:r>
            <a:r>
              <a:rPr sz="1450" b="1" spc="-20" dirty="0">
                <a:solidFill>
                  <a:srgbClr val="052F58"/>
                </a:solidFill>
                <a:latin typeface="Tahoma"/>
                <a:cs typeface="Tahoma"/>
              </a:rPr>
              <a:t>CÁI</a:t>
            </a:r>
            <a:r>
              <a:rPr sz="1450" b="1" dirty="0">
                <a:solidFill>
                  <a:srgbClr val="052F58"/>
                </a:solidFill>
                <a:latin typeface="Tahoma"/>
                <a:cs typeface="Tahoma"/>
              </a:rPr>
              <a:t> NÀY</a:t>
            </a:r>
            <a:r>
              <a:rPr sz="1450" b="1" spc="-5" dirty="0">
                <a:solidFill>
                  <a:srgbClr val="052F58"/>
                </a:solidFill>
                <a:latin typeface="Tahoma"/>
                <a:cs typeface="Tahoma"/>
              </a:rPr>
              <a:t> </a:t>
            </a:r>
            <a:r>
              <a:rPr sz="1450" b="1" spc="65" dirty="0">
                <a:solidFill>
                  <a:srgbClr val="052F58"/>
                </a:solidFill>
                <a:latin typeface="Tahoma"/>
                <a:cs typeface="Tahoma"/>
              </a:rPr>
              <a:t>LÀ</a:t>
            </a:r>
            <a:r>
              <a:rPr sz="1450" b="1" dirty="0">
                <a:solidFill>
                  <a:srgbClr val="052F58"/>
                </a:solidFill>
                <a:latin typeface="Tahoma"/>
                <a:cs typeface="Tahoma"/>
              </a:rPr>
              <a:t> </a:t>
            </a:r>
            <a:r>
              <a:rPr sz="1450" b="1" spc="-25" dirty="0">
                <a:solidFill>
                  <a:srgbClr val="052F58"/>
                </a:solidFill>
                <a:latin typeface="Tahoma"/>
                <a:cs typeface="Tahoma"/>
              </a:rPr>
              <a:t>GÌ?</a:t>
            </a:r>
            <a:endParaRPr sz="1450">
              <a:latin typeface="Tahoma"/>
              <a:cs typeface="Tahoma"/>
            </a:endParaRPr>
          </a:p>
          <a:p>
            <a:pPr marL="12700" marR="5080" algn="just">
              <a:lnSpc>
                <a:spcPct val="114199"/>
              </a:lnSpc>
              <a:spcBef>
                <a:spcPts val="45"/>
              </a:spcBef>
            </a:pPr>
            <a:r>
              <a:rPr sz="1150" b="1" spc="114" dirty="0">
                <a:solidFill>
                  <a:srgbClr val="052F58"/>
                </a:solidFill>
                <a:latin typeface="Calibri"/>
                <a:cs typeface="Calibri"/>
              </a:rPr>
              <a:t>CMAROX</a:t>
            </a:r>
            <a:r>
              <a:rPr sz="1150" b="1" spc="110" dirty="0">
                <a:solidFill>
                  <a:srgbClr val="052F58"/>
                </a:solidFill>
                <a:latin typeface="Calibri"/>
                <a:cs typeface="Calibri"/>
              </a:rPr>
              <a:t> </a:t>
            </a:r>
            <a:r>
              <a:rPr sz="1150" b="1" spc="85" dirty="0">
                <a:solidFill>
                  <a:srgbClr val="052F58"/>
                </a:solidFill>
                <a:latin typeface="Calibri"/>
                <a:cs typeface="Calibri"/>
              </a:rPr>
              <a:t>100,000</a:t>
            </a:r>
            <a:r>
              <a:rPr sz="1150" b="1" spc="110" dirty="0">
                <a:solidFill>
                  <a:srgbClr val="052F58"/>
                </a:solidFill>
                <a:latin typeface="Calibri"/>
                <a:cs typeface="Calibri"/>
              </a:rPr>
              <a:t> </a:t>
            </a:r>
            <a:r>
              <a:rPr sz="1150" b="1" spc="100" dirty="0">
                <a:solidFill>
                  <a:srgbClr val="052F58"/>
                </a:solidFill>
                <a:latin typeface="Calibri"/>
                <a:cs typeface="Calibri"/>
              </a:rPr>
              <a:t>sau</a:t>
            </a:r>
            <a:r>
              <a:rPr sz="1150" b="1" spc="114" dirty="0">
                <a:solidFill>
                  <a:srgbClr val="052F58"/>
                </a:solidFill>
                <a:latin typeface="Calibri"/>
                <a:cs typeface="Calibri"/>
              </a:rPr>
              <a:t> </a:t>
            </a:r>
            <a:r>
              <a:rPr sz="1150" b="1" spc="50" dirty="0">
                <a:solidFill>
                  <a:srgbClr val="052F58"/>
                </a:solidFill>
                <a:latin typeface="Calibri"/>
                <a:cs typeface="Calibri"/>
              </a:rPr>
              <a:t>khi</a:t>
            </a:r>
            <a:r>
              <a:rPr sz="1150" b="1" spc="110" dirty="0">
                <a:solidFill>
                  <a:srgbClr val="052F58"/>
                </a:solidFill>
                <a:latin typeface="Calibri"/>
                <a:cs typeface="Calibri"/>
              </a:rPr>
              <a:t> </a:t>
            </a:r>
            <a:r>
              <a:rPr sz="1150" b="1" spc="95" dirty="0">
                <a:solidFill>
                  <a:srgbClr val="052F58"/>
                </a:solidFill>
                <a:latin typeface="Calibri"/>
                <a:cs typeface="Calibri"/>
              </a:rPr>
              <a:t>pha</a:t>
            </a:r>
            <a:r>
              <a:rPr sz="1150" b="1" spc="110" dirty="0">
                <a:solidFill>
                  <a:srgbClr val="052F58"/>
                </a:solidFill>
                <a:latin typeface="Calibri"/>
                <a:cs typeface="Calibri"/>
              </a:rPr>
              <a:t> </a:t>
            </a:r>
            <a:r>
              <a:rPr sz="1150" b="1" spc="70" dirty="0">
                <a:solidFill>
                  <a:srgbClr val="052F58"/>
                </a:solidFill>
                <a:latin typeface="Calibri"/>
                <a:cs typeface="Calibri"/>
              </a:rPr>
              <a:t>loãng,</a:t>
            </a:r>
            <a:r>
              <a:rPr sz="1150" b="1" spc="114" dirty="0">
                <a:solidFill>
                  <a:srgbClr val="052F58"/>
                </a:solidFill>
                <a:latin typeface="Calibri"/>
                <a:cs typeface="Calibri"/>
              </a:rPr>
              <a:t> </a:t>
            </a:r>
            <a:r>
              <a:rPr sz="1150" b="1" dirty="0">
                <a:solidFill>
                  <a:srgbClr val="052F58"/>
                </a:solidFill>
                <a:latin typeface="Calibri"/>
                <a:cs typeface="Calibri"/>
              </a:rPr>
              <a:t>để</a:t>
            </a:r>
            <a:r>
              <a:rPr sz="1150" b="1" spc="110" dirty="0">
                <a:solidFill>
                  <a:srgbClr val="052F58"/>
                </a:solidFill>
                <a:latin typeface="Calibri"/>
                <a:cs typeface="Calibri"/>
              </a:rPr>
              <a:t> </a:t>
            </a:r>
            <a:r>
              <a:rPr sz="1150" b="1" spc="70" dirty="0">
                <a:solidFill>
                  <a:srgbClr val="052F58"/>
                </a:solidFill>
                <a:latin typeface="Calibri"/>
                <a:cs typeface="Calibri"/>
              </a:rPr>
              <a:t>lâu</a:t>
            </a:r>
            <a:r>
              <a:rPr sz="1150" b="1" spc="110" dirty="0">
                <a:solidFill>
                  <a:srgbClr val="052F58"/>
                </a:solidFill>
                <a:latin typeface="Calibri"/>
                <a:cs typeface="Calibri"/>
              </a:rPr>
              <a:t> ngày </a:t>
            </a:r>
            <a:r>
              <a:rPr sz="1150" b="1" spc="75" dirty="0">
                <a:solidFill>
                  <a:srgbClr val="052F58"/>
                </a:solidFill>
                <a:latin typeface="Calibri"/>
                <a:cs typeface="Calibri"/>
              </a:rPr>
              <a:t>sẽ</a:t>
            </a:r>
            <a:r>
              <a:rPr sz="1150" b="1" spc="114" dirty="0">
                <a:solidFill>
                  <a:srgbClr val="052F58"/>
                </a:solidFill>
                <a:latin typeface="Calibri"/>
                <a:cs typeface="Calibri"/>
              </a:rPr>
              <a:t> </a:t>
            </a:r>
            <a:r>
              <a:rPr sz="1150" b="1" spc="75" dirty="0">
                <a:solidFill>
                  <a:srgbClr val="052F58"/>
                </a:solidFill>
                <a:latin typeface="Calibri"/>
                <a:cs typeface="Calibri"/>
              </a:rPr>
              <a:t>tạo</a:t>
            </a:r>
            <a:r>
              <a:rPr sz="1150" b="1" spc="110" dirty="0">
                <a:solidFill>
                  <a:srgbClr val="052F58"/>
                </a:solidFill>
                <a:latin typeface="Calibri"/>
                <a:cs typeface="Calibri"/>
              </a:rPr>
              <a:t> </a:t>
            </a:r>
            <a:r>
              <a:rPr sz="1150" b="1" spc="85" dirty="0">
                <a:solidFill>
                  <a:srgbClr val="052F58"/>
                </a:solidFill>
                <a:latin typeface="Calibri"/>
                <a:cs typeface="Calibri"/>
              </a:rPr>
              <a:t>ra</a:t>
            </a:r>
            <a:r>
              <a:rPr sz="1150" b="1" spc="110" dirty="0">
                <a:solidFill>
                  <a:srgbClr val="052F58"/>
                </a:solidFill>
                <a:latin typeface="Calibri"/>
                <a:cs typeface="Calibri"/>
              </a:rPr>
              <a:t> </a:t>
            </a:r>
            <a:r>
              <a:rPr sz="1150" b="1" dirty="0">
                <a:solidFill>
                  <a:srgbClr val="052F58"/>
                </a:solidFill>
                <a:latin typeface="Calibri"/>
                <a:cs typeface="Calibri"/>
              </a:rPr>
              <a:t>kết</a:t>
            </a:r>
            <a:r>
              <a:rPr sz="1150" b="1" spc="114" dirty="0">
                <a:solidFill>
                  <a:srgbClr val="052F58"/>
                </a:solidFill>
                <a:latin typeface="Calibri"/>
                <a:cs typeface="Calibri"/>
              </a:rPr>
              <a:t> </a:t>
            </a:r>
            <a:r>
              <a:rPr sz="1150" b="1" spc="50" dirty="0">
                <a:solidFill>
                  <a:srgbClr val="052F58"/>
                </a:solidFill>
                <a:latin typeface="Calibri"/>
                <a:cs typeface="Calibri"/>
              </a:rPr>
              <a:t>tủa.</a:t>
            </a:r>
            <a:r>
              <a:rPr sz="1150" b="1" spc="110" dirty="0">
                <a:solidFill>
                  <a:srgbClr val="052F58"/>
                </a:solidFill>
                <a:latin typeface="Calibri"/>
                <a:cs typeface="Calibri"/>
              </a:rPr>
              <a:t> </a:t>
            </a:r>
            <a:r>
              <a:rPr sz="1150" b="1" spc="130" dirty="0">
                <a:solidFill>
                  <a:srgbClr val="052F58"/>
                </a:solidFill>
                <a:latin typeface="Calibri"/>
                <a:cs typeface="Calibri"/>
              </a:rPr>
              <a:t>Các</a:t>
            </a:r>
            <a:r>
              <a:rPr sz="1150" b="1" spc="110" dirty="0">
                <a:solidFill>
                  <a:srgbClr val="052F58"/>
                </a:solidFill>
                <a:latin typeface="Calibri"/>
                <a:cs typeface="Calibri"/>
              </a:rPr>
              <a:t> </a:t>
            </a:r>
            <a:r>
              <a:rPr sz="1150" b="1" spc="85" dirty="0">
                <a:solidFill>
                  <a:srgbClr val="052F58"/>
                </a:solidFill>
                <a:latin typeface="Calibri"/>
                <a:cs typeface="Calibri"/>
              </a:rPr>
              <a:t>tạp</a:t>
            </a:r>
            <a:r>
              <a:rPr sz="1150" b="1" spc="114" dirty="0">
                <a:solidFill>
                  <a:srgbClr val="052F58"/>
                </a:solidFill>
                <a:latin typeface="Calibri"/>
                <a:cs typeface="Calibri"/>
              </a:rPr>
              <a:t> </a:t>
            </a:r>
            <a:r>
              <a:rPr sz="1150" b="1" spc="80" dirty="0">
                <a:solidFill>
                  <a:srgbClr val="052F58"/>
                </a:solidFill>
                <a:latin typeface="Calibri"/>
                <a:cs typeface="Calibri"/>
              </a:rPr>
              <a:t>chất</a:t>
            </a:r>
            <a:r>
              <a:rPr sz="1150" b="1" spc="110" dirty="0">
                <a:solidFill>
                  <a:srgbClr val="052F58"/>
                </a:solidFill>
                <a:latin typeface="Calibri"/>
                <a:cs typeface="Calibri"/>
              </a:rPr>
              <a:t> </a:t>
            </a:r>
            <a:r>
              <a:rPr sz="1150" b="1" spc="70" dirty="0">
                <a:solidFill>
                  <a:srgbClr val="052F58"/>
                </a:solidFill>
                <a:latin typeface="Calibri"/>
                <a:cs typeface="Calibri"/>
              </a:rPr>
              <a:t>trong</a:t>
            </a:r>
            <a:r>
              <a:rPr sz="1150" b="1" spc="110" dirty="0">
                <a:solidFill>
                  <a:srgbClr val="052F58"/>
                </a:solidFill>
                <a:latin typeface="Calibri"/>
                <a:cs typeface="Calibri"/>
              </a:rPr>
              <a:t> </a:t>
            </a:r>
            <a:r>
              <a:rPr sz="1150" b="1" spc="-20" dirty="0">
                <a:solidFill>
                  <a:srgbClr val="052F58"/>
                </a:solidFill>
                <a:latin typeface="Calibri"/>
                <a:cs typeface="Calibri"/>
              </a:rPr>
              <a:t>nước </a:t>
            </a:r>
            <a:r>
              <a:rPr sz="1150" b="1" spc="90" dirty="0">
                <a:solidFill>
                  <a:srgbClr val="052F58"/>
                </a:solidFill>
                <a:latin typeface="Calibri"/>
                <a:cs typeface="Calibri"/>
              </a:rPr>
              <a:t>phản</a:t>
            </a:r>
            <a:r>
              <a:rPr sz="1150" b="1" spc="100" dirty="0">
                <a:solidFill>
                  <a:srgbClr val="052F58"/>
                </a:solidFill>
                <a:latin typeface="Calibri"/>
                <a:cs typeface="Calibri"/>
              </a:rPr>
              <a:t> </a:t>
            </a:r>
            <a:r>
              <a:rPr sz="1150" b="1" spc="65" dirty="0">
                <a:solidFill>
                  <a:srgbClr val="052F58"/>
                </a:solidFill>
                <a:latin typeface="Calibri"/>
                <a:cs typeface="Calibri"/>
              </a:rPr>
              <a:t>ứng</a:t>
            </a:r>
            <a:r>
              <a:rPr sz="1150" b="1" spc="105" dirty="0">
                <a:solidFill>
                  <a:srgbClr val="052F58"/>
                </a:solidFill>
                <a:latin typeface="Calibri"/>
                <a:cs typeface="Calibri"/>
              </a:rPr>
              <a:t> </a:t>
            </a:r>
            <a:r>
              <a:rPr sz="1150" b="1" dirty="0">
                <a:solidFill>
                  <a:srgbClr val="052F58"/>
                </a:solidFill>
                <a:latin typeface="Calibri"/>
                <a:cs typeface="Calibri"/>
              </a:rPr>
              <a:t>với</a:t>
            </a:r>
            <a:r>
              <a:rPr sz="1150" b="1" spc="105" dirty="0">
                <a:solidFill>
                  <a:srgbClr val="052F58"/>
                </a:solidFill>
                <a:latin typeface="Calibri"/>
                <a:cs typeface="Calibri"/>
              </a:rPr>
              <a:t> </a:t>
            </a:r>
            <a:r>
              <a:rPr sz="1150" b="1" spc="95" dirty="0">
                <a:solidFill>
                  <a:srgbClr val="052F58"/>
                </a:solidFill>
                <a:latin typeface="Calibri"/>
                <a:cs typeface="Calibri"/>
              </a:rPr>
              <a:t>khoáng</a:t>
            </a:r>
            <a:r>
              <a:rPr sz="1150" b="1" spc="105" dirty="0">
                <a:solidFill>
                  <a:srgbClr val="052F58"/>
                </a:solidFill>
                <a:latin typeface="Calibri"/>
                <a:cs typeface="Calibri"/>
              </a:rPr>
              <a:t> </a:t>
            </a:r>
            <a:r>
              <a:rPr sz="1150" b="1" spc="80" dirty="0">
                <a:solidFill>
                  <a:srgbClr val="052F58"/>
                </a:solidFill>
                <a:latin typeface="Calibri"/>
                <a:cs typeface="Calibri"/>
              </a:rPr>
              <a:t>chất</a:t>
            </a:r>
            <a:r>
              <a:rPr sz="1150" b="1" spc="100" dirty="0">
                <a:solidFill>
                  <a:srgbClr val="052F58"/>
                </a:solidFill>
                <a:latin typeface="Calibri"/>
                <a:cs typeface="Calibri"/>
              </a:rPr>
              <a:t> </a:t>
            </a:r>
            <a:r>
              <a:rPr sz="1150" b="1" spc="125" dirty="0">
                <a:solidFill>
                  <a:srgbClr val="052F58"/>
                </a:solidFill>
                <a:latin typeface="Calibri"/>
                <a:cs typeface="Calibri"/>
              </a:rPr>
              <a:t>gây</a:t>
            </a:r>
            <a:r>
              <a:rPr sz="1150" b="1" spc="105" dirty="0">
                <a:solidFill>
                  <a:srgbClr val="052F58"/>
                </a:solidFill>
                <a:latin typeface="Calibri"/>
                <a:cs typeface="Calibri"/>
              </a:rPr>
              <a:t> </a:t>
            </a:r>
            <a:r>
              <a:rPr sz="1150" b="1" spc="50" dirty="0">
                <a:solidFill>
                  <a:srgbClr val="052F58"/>
                </a:solidFill>
                <a:latin typeface="Calibri"/>
                <a:cs typeface="Calibri"/>
              </a:rPr>
              <a:t>hiện</a:t>
            </a:r>
            <a:r>
              <a:rPr sz="1150" b="1" spc="105" dirty="0">
                <a:solidFill>
                  <a:srgbClr val="052F58"/>
                </a:solidFill>
                <a:latin typeface="Calibri"/>
                <a:cs typeface="Calibri"/>
              </a:rPr>
              <a:t> </a:t>
            </a:r>
            <a:r>
              <a:rPr sz="1150" b="1" dirty="0">
                <a:solidFill>
                  <a:srgbClr val="052F58"/>
                </a:solidFill>
                <a:latin typeface="Calibri"/>
                <a:cs typeface="Calibri"/>
              </a:rPr>
              <a:t>tượng</a:t>
            </a:r>
            <a:r>
              <a:rPr sz="1150" b="1" spc="105" dirty="0">
                <a:solidFill>
                  <a:srgbClr val="052F58"/>
                </a:solidFill>
                <a:latin typeface="Calibri"/>
                <a:cs typeface="Calibri"/>
              </a:rPr>
              <a:t> </a:t>
            </a:r>
            <a:r>
              <a:rPr sz="1150" b="1" spc="95" dirty="0">
                <a:solidFill>
                  <a:srgbClr val="052F58"/>
                </a:solidFill>
                <a:latin typeface="Calibri"/>
                <a:cs typeface="Calibri"/>
              </a:rPr>
              <a:t>lắng</a:t>
            </a:r>
            <a:r>
              <a:rPr sz="1150" b="1" spc="100" dirty="0">
                <a:solidFill>
                  <a:srgbClr val="052F58"/>
                </a:solidFill>
                <a:latin typeface="Calibri"/>
                <a:cs typeface="Calibri"/>
              </a:rPr>
              <a:t> </a:t>
            </a:r>
            <a:r>
              <a:rPr sz="1150" b="1" spc="85" dirty="0">
                <a:solidFill>
                  <a:srgbClr val="052F58"/>
                </a:solidFill>
                <a:latin typeface="Calibri"/>
                <a:cs typeface="Calibri"/>
              </a:rPr>
              <a:t>đọng</a:t>
            </a:r>
            <a:r>
              <a:rPr sz="1150" b="1" spc="105" dirty="0">
                <a:solidFill>
                  <a:srgbClr val="052F58"/>
                </a:solidFill>
                <a:latin typeface="Calibri"/>
                <a:cs typeface="Calibri"/>
              </a:rPr>
              <a:t> </a:t>
            </a:r>
            <a:r>
              <a:rPr sz="1150" b="1" spc="75" dirty="0">
                <a:solidFill>
                  <a:srgbClr val="052F58"/>
                </a:solidFill>
                <a:latin typeface="Calibri"/>
                <a:cs typeface="Calibri"/>
              </a:rPr>
              <a:t>thành</a:t>
            </a:r>
            <a:r>
              <a:rPr sz="1150" b="1" spc="105" dirty="0">
                <a:solidFill>
                  <a:srgbClr val="052F58"/>
                </a:solidFill>
                <a:latin typeface="Calibri"/>
                <a:cs typeface="Calibri"/>
              </a:rPr>
              <a:t> </a:t>
            </a:r>
            <a:r>
              <a:rPr sz="1150" b="1" spc="80" dirty="0">
                <a:solidFill>
                  <a:srgbClr val="052F58"/>
                </a:solidFill>
                <a:latin typeface="Calibri"/>
                <a:cs typeface="Calibri"/>
              </a:rPr>
              <a:t>chất</a:t>
            </a:r>
            <a:r>
              <a:rPr sz="1150" b="1" spc="105" dirty="0">
                <a:solidFill>
                  <a:srgbClr val="052F58"/>
                </a:solidFill>
                <a:latin typeface="Calibri"/>
                <a:cs typeface="Calibri"/>
              </a:rPr>
              <a:t> </a:t>
            </a:r>
            <a:r>
              <a:rPr sz="1150" b="1" dirty="0">
                <a:solidFill>
                  <a:srgbClr val="052F58"/>
                </a:solidFill>
                <a:latin typeface="Calibri"/>
                <a:cs typeface="Calibri"/>
              </a:rPr>
              <a:t>kết</a:t>
            </a:r>
            <a:r>
              <a:rPr sz="1150" b="1" spc="100" dirty="0">
                <a:solidFill>
                  <a:srgbClr val="052F58"/>
                </a:solidFill>
                <a:latin typeface="Calibri"/>
                <a:cs typeface="Calibri"/>
              </a:rPr>
              <a:t> </a:t>
            </a:r>
            <a:r>
              <a:rPr sz="1150" b="1" spc="50" dirty="0">
                <a:solidFill>
                  <a:srgbClr val="052F58"/>
                </a:solidFill>
                <a:latin typeface="Calibri"/>
                <a:cs typeface="Calibri"/>
              </a:rPr>
              <a:t>tủa.</a:t>
            </a:r>
            <a:r>
              <a:rPr sz="1150" b="1" spc="105" dirty="0">
                <a:solidFill>
                  <a:srgbClr val="052F58"/>
                </a:solidFill>
                <a:latin typeface="Calibri"/>
                <a:cs typeface="Calibri"/>
              </a:rPr>
              <a:t> </a:t>
            </a:r>
            <a:r>
              <a:rPr sz="1150" b="1" spc="100" dirty="0">
                <a:solidFill>
                  <a:srgbClr val="052F58"/>
                </a:solidFill>
                <a:latin typeface="Calibri"/>
                <a:cs typeface="Calibri"/>
              </a:rPr>
              <a:t>Chất</a:t>
            </a:r>
            <a:r>
              <a:rPr sz="1150" b="1" spc="105" dirty="0">
                <a:solidFill>
                  <a:srgbClr val="052F58"/>
                </a:solidFill>
                <a:latin typeface="Calibri"/>
                <a:cs typeface="Calibri"/>
              </a:rPr>
              <a:t> </a:t>
            </a:r>
            <a:r>
              <a:rPr sz="1150" b="1" dirty="0">
                <a:solidFill>
                  <a:srgbClr val="052F58"/>
                </a:solidFill>
                <a:latin typeface="Calibri"/>
                <a:cs typeface="Calibri"/>
              </a:rPr>
              <a:t>kết</a:t>
            </a:r>
            <a:r>
              <a:rPr sz="1150" b="1" spc="105" dirty="0">
                <a:solidFill>
                  <a:srgbClr val="052F58"/>
                </a:solidFill>
                <a:latin typeface="Calibri"/>
                <a:cs typeface="Calibri"/>
              </a:rPr>
              <a:t> </a:t>
            </a:r>
            <a:r>
              <a:rPr sz="1150" b="1" spc="75" dirty="0">
                <a:solidFill>
                  <a:srgbClr val="052F58"/>
                </a:solidFill>
                <a:latin typeface="Calibri"/>
                <a:cs typeface="Calibri"/>
              </a:rPr>
              <a:t>tủa</a:t>
            </a:r>
            <a:r>
              <a:rPr sz="1150" b="1" spc="100" dirty="0">
                <a:solidFill>
                  <a:srgbClr val="052F58"/>
                </a:solidFill>
                <a:latin typeface="Calibri"/>
                <a:cs typeface="Calibri"/>
              </a:rPr>
              <a:t> </a:t>
            </a:r>
            <a:r>
              <a:rPr sz="1150" b="1" spc="90" dirty="0">
                <a:solidFill>
                  <a:srgbClr val="052F58"/>
                </a:solidFill>
                <a:latin typeface="Calibri"/>
                <a:cs typeface="Calibri"/>
              </a:rPr>
              <a:t>này</a:t>
            </a:r>
            <a:r>
              <a:rPr sz="1150" b="1" spc="105" dirty="0">
                <a:solidFill>
                  <a:srgbClr val="052F58"/>
                </a:solidFill>
                <a:latin typeface="Calibri"/>
                <a:cs typeface="Calibri"/>
              </a:rPr>
              <a:t> </a:t>
            </a:r>
            <a:r>
              <a:rPr sz="1150" b="1" spc="50" dirty="0">
                <a:solidFill>
                  <a:srgbClr val="052F58"/>
                </a:solidFill>
                <a:latin typeface="Calibri"/>
                <a:cs typeface="Calibri"/>
              </a:rPr>
              <a:t>có </a:t>
            </a:r>
            <a:r>
              <a:rPr sz="1150" b="1" dirty="0">
                <a:solidFill>
                  <a:srgbClr val="052F58"/>
                </a:solidFill>
                <a:latin typeface="Calibri"/>
                <a:cs typeface="Calibri"/>
              </a:rPr>
              <a:t>thể</a:t>
            </a:r>
            <a:r>
              <a:rPr sz="1150" b="1" spc="85" dirty="0">
                <a:solidFill>
                  <a:srgbClr val="052F58"/>
                </a:solidFill>
                <a:latin typeface="Calibri"/>
                <a:cs typeface="Calibri"/>
              </a:rPr>
              <a:t> uống </a:t>
            </a:r>
            <a:r>
              <a:rPr sz="1150" b="1" dirty="0">
                <a:solidFill>
                  <a:srgbClr val="052F58"/>
                </a:solidFill>
                <a:latin typeface="Calibri"/>
                <a:cs typeface="Calibri"/>
              </a:rPr>
              <a:t>được,</a:t>
            </a:r>
            <a:r>
              <a:rPr sz="1150" b="1" spc="85" dirty="0">
                <a:solidFill>
                  <a:srgbClr val="052F58"/>
                </a:solidFill>
                <a:latin typeface="Calibri"/>
                <a:cs typeface="Calibri"/>
              </a:rPr>
              <a:t> </a:t>
            </a:r>
            <a:r>
              <a:rPr sz="1150" b="1" spc="65" dirty="0">
                <a:solidFill>
                  <a:srgbClr val="052F58"/>
                </a:solidFill>
                <a:latin typeface="Calibri"/>
                <a:cs typeface="Calibri"/>
              </a:rPr>
              <a:t>nhưng</a:t>
            </a:r>
            <a:r>
              <a:rPr sz="1150" b="1" spc="85" dirty="0">
                <a:solidFill>
                  <a:srgbClr val="052F58"/>
                </a:solidFill>
                <a:latin typeface="Calibri"/>
                <a:cs typeface="Calibri"/>
              </a:rPr>
              <a:t> </a:t>
            </a:r>
            <a:r>
              <a:rPr sz="1150" b="1" spc="55" dirty="0">
                <a:solidFill>
                  <a:srgbClr val="052F58"/>
                </a:solidFill>
                <a:latin typeface="Calibri"/>
                <a:cs typeface="Calibri"/>
              </a:rPr>
              <a:t>nếu</a:t>
            </a:r>
            <a:r>
              <a:rPr sz="1150" b="1" spc="85" dirty="0">
                <a:solidFill>
                  <a:srgbClr val="052F58"/>
                </a:solidFill>
                <a:latin typeface="Calibri"/>
                <a:cs typeface="Calibri"/>
              </a:rPr>
              <a:t> </a:t>
            </a:r>
            <a:r>
              <a:rPr sz="1150" b="1" spc="95" dirty="0">
                <a:solidFill>
                  <a:srgbClr val="052F58"/>
                </a:solidFill>
                <a:latin typeface="Calibri"/>
                <a:cs typeface="Calibri"/>
              </a:rPr>
              <a:t>bạn</a:t>
            </a:r>
            <a:r>
              <a:rPr sz="1150" b="1" spc="85" dirty="0">
                <a:solidFill>
                  <a:srgbClr val="052F58"/>
                </a:solidFill>
                <a:latin typeface="Calibri"/>
                <a:cs typeface="Calibri"/>
              </a:rPr>
              <a:t> không </a:t>
            </a:r>
            <a:r>
              <a:rPr sz="1150" b="1" spc="55" dirty="0">
                <a:solidFill>
                  <a:srgbClr val="052F58"/>
                </a:solidFill>
                <a:latin typeface="Calibri"/>
                <a:cs typeface="Calibri"/>
              </a:rPr>
              <a:t>thích</a:t>
            </a:r>
            <a:r>
              <a:rPr sz="1150" b="1" spc="85" dirty="0">
                <a:solidFill>
                  <a:srgbClr val="052F58"/>
                </a:solidFill>
                <a:latin typeface="Calibri"/>
                <a:cs typeface="Calibri"/>
              </a:rPr>
              <a:t> </a:t>
            </a:r>
            <a:r>
              <a:rPr sz="1150" b="1" spc="75" dirty="0">
                <a:solidFill>
                  <a:srgbClr val="052F58"/>
                </a:solidFill>
                <a:latin typeface="Calibri"/>
                <a:cs typeface="Calibri"/>
              </a:rPr>
              <a:t>có</a:t>
            </a:r>
            <a:r>
              <a:rPr sz="1150" b="1" spc="90" dirty="0">
                <a:solidFill>
                  <a:srgbClr val="052F58"/>
                </a:solidFill>
                <a:latin typeface="Calibri"/>
                <a:cs typeface="Calibri"/>
              </a:rPr>
              <a:t> </a:t>
            </a:r>
            <a:r>
              <a:rPr sz="1150" b="1" dirty="0">
                <a:solidFill>
                  <a:srgbClr val="052F58"/>
                </a:solidFill>
                <a:latin typeface="Calibri"/>
                <a:cs typeface="Calibri"/>
              </a:rPr>
              <a:t>thể</a:t>
            </a:r>
            <a:r>
              <a:rPr sz="1150" b="1" spc="85" dirty="0">
                <a:solidFill>
                  <a:srgbClr val="052F58"/>
                </a:solidFill>
                <a:latin typeface="Calibri"/>
                <a:cs typeface="Calibri"/>
              </a:rPr>
              <a:t> </a:t>
            </a:r>
            <a:r>
              <a:rPr sz="1150" b="1" spc="95" dirty="0">
                <a:solidFill>
                  <a:srgbClr val="052F58"/>
                </a:solidFill>
                <a:latin typeface="Calibri"/>
                <a:cs typeface="Calibri"/>
              </a:rPr>
              <a:t>dùng</a:t>
            </a:r>
            <a:r>
              <a:rPr sz="1150" b="1" spc="85" dirty="0">
                <a:solidFill>
                  <a:srgbClr val="052F58"/>
                </a:solidFill>
                <a:latin typeface="Calibri"/>
                <a:cs typeface="Calibri"/>
              </a:rPr>
              <a:t> </a:t>
            </a:r>
            <a:r>
              <a:rPr sz="1150" b="1" spc="95" dirty="0">
                <a:solidFill>
                  <a:srgbClr val="052F58"/>
                </a:solidFill>
                <a:latin typeface="Calibri"/>
                <a:cs typeface="Calibri"/>
              </a:rPr>
              <a:t>giấy</a:t>
            </a:r>
            <a:r>
              <a:rPr sz="1150" b="1" spc="85" dirty="0">
                <a:solidFill>
                  <a:srgbClr val="052F58"/>
                </a:solidFill>
                <a:latin typeface="Calibri"/>
                <a:cs typeface="Calibri"/>
              </a:rPr>
              <a:t> </a:t>
            </a:r>
            <a:r>
              <a:rPr sz="1150" b="1" spc="55" dirty="0">
                <a:solidFill>
                  <a:srgbClr val="052F58"/>
                </a:solidFill>
                <a:latin typeface="Calibri"/>
                <a:cs typeface="Calibri"/>
              </a:rPr>
              <a:t>lọc</a:t>
            </a:r>
            <a:r>
              <a:rPr sz="1150" b="1" spc="85" dirty="0">
                <a:solidFill>
                  <a:srgbClr val="052F58"/>
                </a:solidFill>
                <a:latin typeface="Calibri"/>
                <a:cs typeface="Calibri"/>
              </a:rPr>
              <a:t> </a:t>
            </a:r>
            <a:r>
              <a:rPr sz="1150" b="1" spc="95" dirty="0">
                <a:solidFill>
                  <a:srgbClr val="052F58"/>
                </a:solidFill>
                <a:latin typeface="Calibri"/>
                <a:cs typeface="Calibri"/>
              </a:rPr>
              <a:t>pha</a:t>
            </a:r>
            <a:r>
              <a:rPr sz="1150" b="1" spc="85" dirty="0">
                <a:solidFill>
                  <a:srgbClr val="052F58"/>
                </a:solidFill>
                <a:latin typeface="Calibri"/>
                <a:cs typeface="Calibri"/>
              </a:rPr>
              <a:t> </a:t>
            </a:r>
            <a:r>
              <a:rPr sz="1150" b="1" spc="114" dirty="0">
                <a:solidFill>
                  <a:srgbClr val="052F58"/>
                </a:solidFill>
                <a:latin typeface="Calibri"/>
                <a:cs typeface="Calibri"/>
              </a:rPr>
              <a:t>cà</a:t>
            </a:r>
            <a:r>
              <a:rPr sz="1150" b="1" spc="85" dirty="0">
                <a:solidFill>
                  <a:srgbClr val="052F58"/>
                </a:solidFill>
                <a:latin typeface="Calibri"/>
                <a:cs typeface="Calibri"/>
              </a:rPr>
              <a:t> </a:t>
            </a:r>
            <a:r>
              <a:rPr sz="1150" b="1" spc="65" dirty="0">
                <a:solidFill>
                  <a:srgbClr val="052F58"/>
                </a:solidFill>
                <a:latin typeface="Calibri"/>
                <a:cs typeface="Calibri"/>
              </a:rPr>
              <a:t>phê</a:t>
            </a:r>
            <a:r>
              <a:rPr sz="1150" b="1" spc="85" dirty="0">
                <a:solidFill>
                  <a:srgbClr val="052F58"/>
                </a:solidFill>
                <a:latin typeface="Calibri"/>
                <a:cs typeface="Calibri"/>
              </a:rPr>
              <a:t> </a:t>
            </a:r>
            <a:r>
              <a:rPr sz="1150" b="1" dirty="0">
                <a:solidFill>
                  <a:srgbClr val="052F58"/>
                </a:solidFill>
                <a:latin typeface="Calibri"/>
                <a:cs typeface="Calibri"/>
              </a:rPr>
              <a:t>để</a:t>
            </a:r>
            <a:r>
              <a:rPr sz="1150" b="1" spc="85" dirty="0">
                <a:solidFill>
                  <a:srgbClr val="052F58"/>
                </a:solidFill>
                <a:latin typeface="Calibri"/>
                <a:cs typeface="Calibri"/>
              </a:rPr>
              <a:t> </a:t>
            </a:r>
            <a:r>
              <a:rPr sz="1150" b="1" spc="55" dirty="0">
                <a:solidFill>
                  <a:srgbClr val="052F58"/>
                </a:solidFill>
                <a:latin typeface="Calibri"/>
                <a:cs typeface="Calibri"/>
              </a:rPr>
              <a:t>lọc</a:t>
            </a:r>
            <a:r>
              <a:rPr sz="1150" b="1" spc="90" dirty="0">
                <a:solidFill>
                  <a:srgbClr val="052F58"/>
                </a:solidFill>
                <a:latin typeface="Calibri"/>
                <a:cs typeface="Calibri"/>
              </a:rPr>
              <a:t> </a:t>
            </a:r>
            <a:r>
              <a:rPr sz="1150" b="1" spc="-25" dirty="0">
                <a:solidFill>
                  <a:srgbClr val="052F58"/>
                </a:solidFill>
                <a:latin typeface="Calibri"/>
                <a:cs typeface="Calibri"/>
              </a:rPr>
              <a:t>bỏ.</a:t>
            </a:r>
            <a:endParaRPr sz="1150">
              <a:latin typeface="Calibri"/>
              <a:cs typeface="Calibri"/>
            </a:endParaRPr>
          </a:p>
          <a:p>
            <a:pPr marL="12700" marR="177800">
              <a:lnSpc>
                <a:spcPct val="116399"/>
              </a:lnSpc>
              <a:spcBef>
                <a:spcPts val="340"/>
              </a:spcBef>
            </a:pPr>
            <a:r>
              <a:rPr sz="1450" b="1" dirty="0">
                <a:solidFill>
                  <a:srgbClr val="052F58"/>
                </a:solidFill>
                <a:latin typeface="Tahoma"/>
                <a:cs typeface="Tahoma"/>
              </a:rPr>
              <a:t>CMAROX</a:t>
            </a:r>
            <a:r>
              <a:rPr sz="1450" b="1" spc="315" dirty="0">
                <a:solidFill>
                  <a:srgbClr val="052F58"/>
                </a:solidFill>
                <a:latin typeface="Tahoma"/>
                <a:cs typeface="Tahoma"/>
              </a:rPr>
              <a:t> </a:t>
            </a:r>
            <a:r>
              <a:rPr sz="1450" b="1" dirty="0">
                <a:solidFill>
                  <a:srgbClr val="052F58"/>
                </a:solidFill>
                <a:latin typeface="Tahoma"/>
                <a:cs typeface="Tahoma"/>
              </a:rPr>
              <a:t>CÓ</a:t>
            </a:r>
            <a:r>
              <a:rPr sz="1450" b="1" spc="320" dirty="0">
                <a:solidFill>
                  <a:srgbClr val="052F58"/>
                </a:solidFill>
                <a:latin typeface="Tahoma"/>
                <a:cs typeface="Tahoma"/>
              </a:rPr>
              <a:t> </a:t>
            </a:r>
            <a:r>
              <a:rPr sz="1450" b="1" dirty="0">
                <a:solidFill>
                  <a:srgbClr val="052F58"/>
                </a:solidFill>
                <a:latin typeface="Tahoma"/>
                <a:cs typeface="Tahoma"/>
              </a:rPr>
              <a:t>CÁC</a:t>
            </a:r>
            <a:r>
              <a:rPr sz="1450" b="1" spc="320" dirty="0">
                <a:solidFill>
                  <a:srgbClr val="052F58"/>
                </a:solidFill>
                <a:latin typeface="Tahoma"/>
                <a:cs typeface="Tahoma"/>
              </a:rPr>
              <a:t> </a:t>
            </a:r>
            <a:r>
              <a:rPr sz="1450" b="1" spc="-10" dirty="0">
                <a:solidFill>
                  <a:srgbClr val="052F58"/>
                </a:solidFill>
                <a:latin typeface="Tahoma"/>
                <a:cs typeface="Tahoma"/>
              </a:rPr>
              <a:t>GIẤY</a:t>
            </a:r>
            <a:r>
              <a:rPr sz="1450" b="1" spc="320" dirty="0">
                <a:solidFill>
                  <a:srgbClr val="052F58"/>
                </a:solidFill>
                <a:latin typeface="Tahoma"/>
                <a:cs typeface="Tahoma"/>
              </a:rPr>
              <a:t> </a:t>
            </a:r>
            <a:r>
              <a:rPr sz="1450" b="1" dirty="0">
                <a:solidFill>
                  <a:srgbClr val="052F58"/>
                </a:solidFill>
                <a:latin typeface="Tahoma"/>
                <a:cs typeface="Tahoma"/>
              </a:rPr>
              <a:t>CHỨNG</a:t>
            </a:r>
            <a:r>
              <a:rPr sz="1450" b="1" spc="320" dirty="0">
                <a:solidFill>
                  <a:srgbClr val="052F58"/>
                </a:solidFill>
                <a:latin typeface="Tahoma"/>
                <a:cs typeface="Tahoma"/>
              </a:rPr>
              <a:t> </a:t>
            </a:r>
            <a:r>
              <a:rPr sz="1450" b="1" dirty="0">
                <a:solidFill>
                  <a:srgbClr val="052F58"/>
                </a:solidFill>
                <a:latin typeface="Tahoma"/>
                <a:cs typeface="Tahoma"/>
              </a:rPr>
              <a:t>NHẬN</a:t>
            </a:r>
            <a:r>
              <a:rPr sz="1450" b="1" spc="320" dirty="0">
                <a:solidFill>
                  <a:srgbClr val="052F58"/>
                </a:solidFill>
                <a:latin typeface="Tahoma"/>
                <a:cs typeface="Tahoma"/>
              </a:rPr>
              <a:t> </a:t>
            </a:r>
            <a:r>
              <a:rPr sz="1450" b="1" spc="50" dirty="0">
                <a:solidFill>
                  <a:srgbClr val="052F58"/>
                </a:solidFill>
                <a:latin typeface="Tahoma"/>
                <a:cs typeface="Tahoma"/>
              </a:rPr>
              <a:t>AN</a:t>
            </a:r>
            <a:r>
              <a:rPr sz="1450" b="1" spc="320" dirty="0">
                <a:solidFill>
                  <a:srgbClr val="052F58"/>
                </a:solidFill>
                <a:latin typeface="Tahoma"/>
                <a:cs typeface="Tahoma"/>
              </a:rPr>
              <a:t> </a:t>
            </a:r>
            <a:r>
              <a:rPr sz="1450" b="1" dirty="0">
                <a:solidFill>
                  <a:srgbClr val="052F58"/>
                </a:solidFill>
                <a:latin typeface="Tahoma"/>
                <a:cs typeface="Tahoma"/>
              </a:rPr>
              <a:t>TOÀN</a:t>
            </a:r>
            <a:r>
              <a:rPr sz="1450" b="1" spc="320" dirty="0">
                <a:solidFill>
                  <a:srgbClr val="052F58"/>
                </a:solidFill>
                <a:latin typeface="Tahoma"/>
                <a:cs typeface="Tahoma"/>
              </a:rPr>
              <a:t> </a:t>
            </a:r>
            <a:r>
              <a:rPr sz="1450" b="1" dirty="0">
                <a:solidFill>
                  <a:srgbClr val="052F58"/>
                </a:solidFill>
                <a:latin typeface="Tahoma"/>
                <a:cs typeface="Tahoma"/>
              </a:rPr>
              <a:t>KÈM</a:t>
            </a:r>
            <a:r>
              <a:rPr sz="1450" b="1" spc="315" dirty="0">
                <a:solidFill>
                  <a:srgbClr val="052F58"/>
                </a:solidFill>
                <a:latin typeface="Tahoma"/>
                <a:cs typeface="Tahoma"/>
              </a:rPr>
              <a:t> </a:t>
            </a:r>
            <a:r>
              <a:rPr sz="1450" b="1" dirty="0">
                <a:solidFill>
                  <a:srgbClr val="052F58"/>
                </a:solidFill>
                <a:latin typeface="Tahoma"/>
                <a:cs typeface="Tahoma"/>
              </a:rPr>
              <a:t>THEO</a:t>
            </a:r>
            <a:r>
              <a:rPr sz="1450" b="1" spc="320" dirty="0">
                <a:solidFill>
                  <a:srgbClr val="052F58"/>
                </a:solidFill>
                <a:latin typeface="Tahoma"/>
                <a:cs typeface="Tahoma"/>
              </a:rPr>
              <a:t> </a:t>
            </a:r>
            <a:r>
              <a:rPr sz="1450" b="1" spc="-25" dirty="0">
                <a:solidFill>
                  <a:srgbClr val="052F58"/>
                </a:solidFill>
                <a:latin typeface="Tahoma"/>
                <a:cs typeface="Tahoma"/>
              </a:rPr>
              <a:t>SẢN </a:t>
            </a:r>
            <a:r>
              <a:rPr sz="1450" b="1" dirty="0">
                <a:solidFill>
                  <a:srgbClr val="052F58"/>
                </a:solidFill>
                <a:latin typeface="Tahoma"/>
                <a:cs typeface="Tahoma"/>
              </a:rPr>
              <a:t>PHẨM</a:t>
            </a:r>
            <a:r>
              <a:rPr sz="1450" b="1" spc="35" dirty="0">
                <a:solidFill>
                  <a:srgbClr val="052F58"/>
                </a:solidFill>
                <a:latin typeface="Tahoma"/>
                <a:cs typeface="Tahoma"/>
              </a:rPr>
              <a:t> </a:t>
            </a:r>
            <a:r>
              <a:rPr sz="1450" b="1" dirty="0">
                <a:solidFill>
                  <a:srgbClr val="052F58"/>
                </a:solidFill>
                <a:latin typeface="Tahoma"/>
                <a:cs typeface="Tahoma"/>
              </a:rPr>
              <a:t>HAY</a:t>
            </a:r>
            <a:r>
              <a:rPr sz="1450" b="1" spc="40" dirty="0">
                <a:solidFill>
                  <a:srgbClr val="052F58"/>
                </a:solidFill>
                <a:latin typeface="Tahoma"/>
                <a:cs typeface="Tahoma"/>
              </a:rPr>
              <a:t> </a:t>
            </a:r>
            <a:r>
              <a:rPr sz="1450" b="1" spc="-10" dirty="0">
                <a:solidFill>
                  <a:srgbClr val="052F58"/>
                </a:solidFill>
                <a:latin typeface="Tahoma"/>
                <a:cs typeface="Tahoma"/>
              </a:rPr>
              <a:t>KHÔNG?</a:t>
            </a:r>
            <a:endParaRPr sz="1450">
              <a:latin typeface="Tahoma"/>
              <a:cs typeface="Tahoma"/>
            </a:endParaRPr>
          </a:p>
          <a:p>
            <a:pPr marL="12700" marR="1844675">
              <a:lnSpc>
                <a:spcPts val="1580"/>
              </a:lnSpc>
              <a:spcBef>
                <a:spcPts val="50"/>
              </a:spcBef>
            </a:pPr>
            <a:r>
              <a:rPr sz="1150" b="1" spc="114" dirty="0">
                <a:solidFill>
                  <a:srgbClr val="052F58"/>
                </a:solidFill>
                <a:latin typeface="Calibri"/>
                <a:cs typeface="Calibri"/>
              </a:rPr>
              <a:t>CMAROX</a:t>
            </a:r>
            <a:r>
              <a:rPr sz="1150" b="1" spc="75" dirty="0">
                <a:solidFill>
                  <a:srgbClr val="052F58"/>
                </a:solidFill>
                <a:latin typeface="Calibri"/>
                <a:cs typeface="Calibri"/>
              </a:rPr>
              <a:t> </a:t>
            </a:r>
            <a:r>
              <a:rPr sz="1150" b="1" spc="90" dirty="0">
                <a:solidFill>
                  <a:srgbClr val="052F58"/>
                </a:solidFill>
                <a:latin typeface="Calibri"/>
                <a:cs typeface="Calibri"/>
              </a:rPr>
              <a:t>đảm</a:t>
            </a:r>
            <a:r>
              <a:rPr sz="1150" b="1" spc="75" dirty="0">
                <a:solidFill>
                  <a:srgbClr val="052F58"/>
                </a:solidFill>
                <a:latin typeface="Calibri"/>
                <a:cs typeface="Calibri"/>
              </a:rPr>
              <a:t> </a:t>
            </a:r>
            <a:r>
              <a:rPr sz="1150" b="1" spc="95" dirty="0">
                <a:solidFill>
                  <a:srgbClr val="052F58"/>
                </a:solidFill>
                <a:latin typeface="Calibri"/>
                <a:cs typeface="Calibri"/>
              </a:rPr>
              <a:t>bảo</a:t>
            </a:r>
            <a:r>
              <a:rPr sz="1150" b="1" spc="80" dirty="0">
                <a:solidFill>
                  <a:srgbClr val="052F58"/>
                </a:solidFill>
                <a:latin typeface="Calibri"/>
                <a:cs typeface="Calibri"/>
              </a:rPr>
              <a:t> chất</a:t>
            </a:r>
            <a:r>
              <a:rPr sz="1150" b="1" spc="75" dirty="0">
                <a:solidFill>
                  <a:srgbClr val="052F58"/>
                </a:solidFill>
                <a:latin typeface="Calibri"/>
                <a:cs typeface="Calibri"/>
              </a:rPr>
              <a:t> </a:t>
            </a:r>
            <a:r>
              <a:rPr sz="1150" b="1" dirty="0">
                <a:solidFill>
                  <a:srgbClr val="052F58"/>
                </a:solidFill>
                <a:latin typeface="Calibri"/>
                <a:cs typeface="Calibri"/>
              </a:rPr>
              <a:t>lượng</a:t>
            </a:r>
            <a:r>
              <a:rPr sz="1150" b="1" spc="75" dirty="0">
                <a:solidFill>
                  <a:srgbClr val="052F58"/>
                </a:solidFill>
                <a:latin typeface="Calibri"/>
                <a:cs typeface="Calibri"/>
              </a:rPr>
              <a:t> </a:t>
            </a:r>
            <a:r>
              <a:rPr sz="1150" b="1" spc="105" dirty="0">
                <a:solidFill>
                  <a:srgbClr val="052F58"/>
                </a:solidFill>
                <a:latin typeface="Calibri"/>
                <a:cs typeface="Calibri"/>
              </a:rPr>
              <a:t>an</a:t>
            </a:r>
            <a:r>
              <a:rPr sz="1150" b="1" spc="80" dirty="0">
                <a:solidFill>
                  <a:srgbClr val="052F58"/>
                </a:solidFill>
                <a:latin typeface="Calibri"/>
                <a:cs typeface="Calibri"/>
              </a:rPr>
              <a:t> </a:t>
            </a:r>
            <a:r>
              <a:rPr sz="1150" b="1" spc="70" dirty="0">
                <a:solidFill>
                  <a:srgbClr val="052F58"/>
                </a:solidFill>
                <a:latin typeface="Calibri"/>
                <a:cs typeface="Calibri"/>
              </a:rPr>
              <a:t>toàn</a:t>
            </a:r>
            <a:r>
              <a:rPr sz="1150" b="1" spc="75" dirty="0">
                <a:solidFill>
                  <a:srgbClr val="052F58"/>
                </a:solidFill>
                <a:latin typeface="Calibri"/>
                <a:cs typeface="Calibri"/>
              </a:rPr>
              <a:t> </a:t>
            </a:r>
            <a:r>
              <a:rPr sz="1150" b="1" dirty="0">
                <a:solidFill>
                  <a:srgbClr val="052F58"/>
                </a:solidFill>
                <a:latin typeface="Calibri"/>
                <a:cs typeface="Calibri"/>
              </a:rPr>
              <a:t>với</a:t>
            </a:r>
            <a:r>
              <a:rPr sz="1150" b="1" spc="75" dirty="0">
                <a:solidFill>
                  <a:srgbClr val="052F58"/>
                </a:solidFill>
                <a:latin typeface="Calibri"/>
                <a:cs typeface="Calibri"/>
              </a:rPr>
              <a:t> </a:t>
            </a:r>
            <a:r>
              <a:rPr sz="1150" b="1" spc="85" dirty="0">
                <a:solidFill>
                  <a:srgbClr val="052F58"/>
                </a:solidFill>
                <a:latin typeface="Calibri"/>
                <a:cs typeface="Calibri"/>
              </a:rPr>
              <a:t>đầy</a:t>
            </a:r>
            <a:r>
              <a:rPr sz="1150" b="1" spc="80" dirty="0">
                <a:solidFill>
                  <a:srgbClr val="052F58"/>
                </a:solidFill>
                <a:latin typeface="Calibri"/>
                <a:cs typeface="Calibri"/>
              </a:rPr>
              <a:t> </a:t>
            </a:r>
            <a:r>
              <a:rPr sz="1150" b="1" spc="55" dirty="0">
                <a:solidFill>
                  <a:srgbClr val="052F58"/>
                </a:solidFill>
                <a:latin typeface="Calibri"/>
                <a:cs typeface="Calibri"/>
              </a:rPr>
              <a:t>đủ</a:t>
            </a:r>
            <a:r>
              <a:rPr sz="1150" b="1" spc="75" dirty="0">
                <a:solidFill>
                  <a:srgbClr val="052F58"/>
                </a:solidFill>
                <a:latin typeface="Calibri"/>
                <a:cs typeface="Calibri"/>
              </a:rPr>
              <a:t> </a:t>
            </a:r>
            <a:r>
              <a:rPr sz="1150" b="1" spc="105" dirty="0">
                <a:solidFill>
                  <a:srgbClr val="052F58"/>
                </a:solidFill>
                <a:latin typeface="Calibri"/>
                <a:cs typeface="Calibri"/>
              </a:rPr>
              <a:t>các</a:t>
            </a:r>
            <a:r>
              <a:rPr sz="1150" b="1" spc="75" dirty="0">
                <a:solidFill>
                  <a:srgbClr val="052F58"/>
                </a:solidFill>
                <a:latin typeface="Calibri"/>
                <a:cs typeface="Calibri"/>
              </a:rPr>
              <a:t> </a:t>
            </a:r>
            <a:r>
              <a:rPr sz="1150" b="1" spc="70" dirty="0">
                <a:solidFill>
                  <a:srgbClr val="052F58"/>
                </a:solidFill>
                <a:latin typeface="Calibri"/>
                <a:cs typeface="Calibri"/>
              </a:rPr>
              <a:t>chứng</a:t>
            </a:r>
            <a:r>
              <a:rPr sz="1150" b="1" spc="80" dirty="0">
                <a:solidFill>
                  <a:srgbClr val="052F58"/>
                </a:solidFill>
                <a:latin typeface="Calibri"/>
                <a:cs typeface="Calibri"/>
              </a:rPr>
              <a:t> </a:t>
            </a:r>
            <a:r>
              <a:rPr sz="1150" b="1" spc="50" dirty="0">
                <a:solidFill>
                  <a:srgbClr val="052F58"/>
                </a:solidFill>
                <a:latin typeface="Calibri"/>
                <a:cs typeface="Calibri"/>
              </a:rPr>
              <a:t>nhận: </a:t>
            </a:r>
            <a:r>
              <a:rPr sz="1150" b="1" spc="130" dirty="0">
                <a:solidFill>
                  <a:srgbClr val="052F58"/>
                </a:solidFill>
                <a:latin typeface="Calibri"/>
                <a:cs typeface="Calibri"/>
              </a:rPr>
              <a:t>HACCP,</a:t>
            </a:r>
            <a:r>
              <a:rPr sz="1150" b="1" spc="60" dirty="0">
                <a:solidFill>
                  <a:srgbClr val="052F58"/>
                </a:solidFill>
                <a:latin typeface="Calibri"/>
                <a:cs typeface="Calibri"/>
              </a:rPr>
              <a:t> </a:t>
            </a:r>
            <a:r>
              <a:rPr sz="1150" b="1" spc="50" dirty="0">
                <a:solidFill>
                  <a:srgbClr val="052F58"/>
                </a:solidFill>
                <a:latin typeface="Calibri"/>
                <a:cs typeface="Calibri"/>
              </a:rPr>
              <a:t>GMP,</a:t>
            </a:r>
            <a:r>
              <a:rPr sz="1150" b="1" spc="65" dirty="0">
                <a:solidFill>
                  <a:srgbClr val="052F58"/>
                </a:solidFill>
                <a:latin typeface="Calibri"/>
                <a:cs typeface="Calibri"/>
              </a:rPr>
              <a:t> </a:t>
            </a:r>
            <a:r>
              <a:rPr sz="1150" b="1" spc="165" dirty="0">
                <a:solidFill>
                  <a:srgbClr val="052F58"/>
                </a:solidFill>
                <a:latin typeface="Calibri"/>
                <a:cs typeface="Calibri"/>
              </a:rPr>
              <a:t>HSCB</a:t>
            </a:r>
            <a:r>
              <a:rPr sz="1150" b="1" spc="65" dirty="0">
                <a:solidFill>
                  <a:srgbClr val="052F58"/>
                </a:solidFill>
                <a:latin typeface="Calibri"/>
                <a:cs typeface="Calibri"/>
              </a:rPr>
              <a:t> BYT/VN…</a:t>
            </a:r>
            <a:endParaRPr sz="1150">
              <a:latin typeface="Calibri"/>
              <a:cs typeface="Calibri"/>
            </a:endParaRPr>
          </a:p>
          <a:p>
            <a:pPr marL="12700">
              <a:lnSpc>
                <a:spcPct val="100000"/>
              </a:lnSpc>
              <a:spcBef>
                <a:spcPts val="459"/>
              </a:spcBef>
            </a:pPr>
            <a:r>
              <a:rPr sz="1450" b="1" dirty="0">
                <a:solidFill>
                  <a:srgbClr val="052F58"/>
                </a:solidFill>
                <a:latin typeface="Tahoma"/>
                <a:cs typeface="Tahoma"/>
              </a:rPr>
              <a:t>CMAROX</a:t>
            </a:r>
            <a:r>
              <a:rPr sz="1450" b="1" spc="15" dirty="0">
                <a:solidFill>
                  <a:srgbClr val="052F58"/>
                </a:solidFill>
                <a:latin typeface="Tahoma"/>
                <a:cs typeface="Tahoma"/>
              </a:rPr>
              <a:t> </a:t>
            </a:r>
            <a:r>
              <a:rPr sz="1450" b="1" dirty="0">
                <a:solidFill>
                  <a:srgbClr val="052F58"/>
                </a:solidFill>
                <a:latin typeface="Tahoma"/>
                <a:cs typeface="Tahoma"/>
              </a:rPr>
              <a:t>CÓ</a:t>
            </a:r>
            <a:r>
              <a:rPr sz="1450" b="1" spc="15" dirty="0">
                <a:solidFill>
                  <a:srgbClr val="052F58"/>
                </a:solidFill>
                <a:latin typeface="Tahoma"/>
                <a:cs typeface="Tahoma"/>
              </a:rPr>
              <a:t> </a:t>
            </a:r>
            <a:r>
              <a:rPr sz="1450" b="1" dirty="0">
                <a:solidFill>
                  <a:srgbClr val="052F58"/>
                </a:solidFill>
                <a:latin typeface="Tahoma"/>
                <a:cs typeface="Tahoma"/>
              </a:rPr>
              <a:t>TÁC</a:t>
            </a:r>
            <a:r>
              <a:rPr sz="1450" b="1" spc="15" dirty="0">
                <a:solidFill>
                  <a:srgbClr val="052F58"/>
                </a:solidFill>
                <a:latin typeface="Tahoma"/>
                <a:cs typeface="Tahoma"/>
              </a:rPr>
              <a:t> </a:t>
            </a:r>
            <a:r>
              <a:rPr sz="1450" b="1" dirty="0">
                <a:solidFill>
                  <a:srgbClr val="052F58"/>
                </a:solidFill>
                <a:latin typeface="Tahoma"/>
                <a:cs typeface="Tahoma"/>
              </a:rPr>
              <a:t>DỤNG</a:t>
            </a:r>
            <a:r>
              <a:rPr sz="1450" b="1" spc="15" dirty="0">
                <a:solidFill>
                  <a:srgbClr val="052F58"/>
                </a:solidFill>
                <a:latin typeface="Tahoma"/>
                <a:cs typeface="Tahoma"/>
              </a:rPr>
              <a:t> </a:t>
            </a:r>
            <a:r>
              <a:rPr sz="1450" b="1" dirty="0">
                <a:solidFill>
                  <a:srgbClr val="052F58"/>
                </a:solidFill>
                <a:latin typeface="Tahoma"/>
                <a:cs typeface="Tahoma"/>
              </a:rPr>
              <a:t>PHỤ</a:t>
            </a:r>
            <a:r>
              <a:rPr sz="1450" b="1" spc="15" dirty="0">
                <a:solidFill>
                  <a:srgbClr val="052F58"/>
                </a:solidFill>
                <a:latin typeface="Tahoma"/>
                <a:cs typeface="Tahoma"/>
              </a:rPr>
              <a:t> </a:t>
            </a:r>
            <a:r>
              <a:rPr sz="1450" b="1" spc="-70" dirty="0">
                <a:solidFill>
                  <a:srgbClr val="052F58"/>
                </a:solidFill>
                <a:latin typeface="Tahoma"/>
                <a:cs typeface="Tahoma"/>
              </a:rPr>
              <a:t>KHI</a:t>
            </a:r>
            <a:r>
              <a:rPr sz="1450" b="1" spc="15" dirty="0">
                <a:solidFill>
                  <a:srgbClr val="052F58"/>
                </a:solidFill>
                <a:latin typeface="Tahoma"/>
                <a:cs typeface="Tahoma"/>
              </a:rPr>
              <a:t> </a:t>
            </a:r>
            <a:r>
              <a:rPr sz="1450" b="1" dirty="0">
                <a:solidFill>
                  <a:srgbClr val="052F58"/>
                </a:solidFill>
                <a:latin typeface="Tahoma"/>
                <a:cs typeface="Tahoma"/>
              </a:rPr>
              <a:t>SỬ</a:t>
            </a:r>
            <a:r>
              <a:rPr sz="1450" b="1" spc="20" dirty="0">
                <a:solidFill>
                  <a:srgbClr val="052F58"/>
                </a:solidFill>
                <a:latin typeface="Tahoma"/>
                <a:cs typeface="Tahoma"/>
              </a:rPr>
              <a:t> </a:t>
            </a:r>
            <a:r>
              <a:rPr sz="1450" b="1" dirty="0">
                <a:solidFill>
                  <a:srgbClr val="052F58"/>
                </a:solidFill>
                <a:latin typeface="Tahoma"/>
                <a:cs typeface="Tahoma"/>
              </a:rPr>
              <a:t>DỤNG</a:t>
            </a:r>
            <a:r>
              <a:rPr sz="1450" b="1" spc="15" dirty="0">
                <a:solidFill>
                  <a:srgbClr val="052F58"/>
                </a:solidFill>
                <a:latin typeface="Tahoma"/>
                <a:cs typeface="Tahoma"/>
              </a:rPr>
              <a:t> </a:t>
            </a:r>
            <a:r>
              <a:rPr sz="1450" b="1" spc="-10" dirty="0">
                <a:solidFill>
                  <a:srgbClr val="052F58"/>
                </a:solidFill>
                <a:latin typeface="Tahoma"/>
                <a:cs typeface="Tahoma"/>
              </a:rPr>
              <a:t>KHÔNG?</a:t>
            </a:r>
            <a:endParaRPr sz="1450">
              <a:latin typeface="Tahoma"/>
              <a:cs typeface="Tahoma"/>
            </a:endParaRPr>
          </a:p>
          <a:p>
            <a:pPr marL="26034" marR="129539">
              <a:lnSpc>
                <a:spcPct val="114199"/>
              </a:lnSpc>
              <a:spcBef>
                <a:spcPts val="215"/>
              </a:spcBef>
            </a:pPr>
            <a:r>
              <a:rPr sz="1150" b="1" spc="75" dirty="0">
                <a:solidFill>
                  <a:srgbClr val="052F58"/>
                </a:solidFill>
                <a:latin typeface="Calibri"/>
                <a:cs typeface="Calibri"/>
              </a:rPr>
              <a:t>Không,</a:t>
            </a:r>
            <a:r>
              <a:rPr sz="1150" b="1" spc="100" dirty="0">
                <a:solidFill>
                  <a:srgbClr val="052F58"/>
                </a:solidFill>
                <a:latin typeface="Calibri"/>
                <a:cs typeface="Calibri"/>
              </a:rPr>
              <a:t> </a:t>
            </a:r>
            <a:r>
              <a:rPr sz="1150" b="1" spc="114" dirty="0">
                <a:solidFill>
                  <a:srgbClr val="052F58"/>
                </a:solidFill>
                <a:latin typeface="Calibri"/>
                <a:cs typeface="Calibri"/>
              </a:rPr>
              <a:t>CMAROX</a:t>
            </a:r>
            <a:r>
              <a:rPr sz="1150" b="1" spc="105" dirty="0">
                <a:solidFill>
                  <a:srgbClr val="052F58"/>
                </a:solidFill>
                <a:latin typeface="Calibri"/>
                <a:cs typeface="Calibri"/>
              </a:rPr>
              <a:t> </a:t>
            </a:r>
            <a:r>
              <a:rPr sz="1150" b="1" spc="90" dirty="0">
                <a:solidFill>
                  <a:srgbClr val="052F58"/>
                </a:solidFill>
                <a:latin typeface="Calibri"/>
                <a:cs typeface="Calibri"/>
              </a:rPr>
              <a:t>hầu</a:t>
            </a:r>
            <a:r>
              <a:rPr sz="1150" b="1" spc="105" dirty="0">
                <a:solidFill>
                  <a:srgbClr val="052F58"/>
                </a:solidFill>
                <a:latin typeface="Calibri"/>
                <a:cs typeface="Calibri"/>
              </a:rPr>
              <a:t> </a:t>
            </a:r>
            <a:r>
              <a:rPr sz="1150" b="1" dirty="0">
                <a:solidFill>
                  <a:srgbClr val="052F58"/>
                </a:solidFill>
                <a:latin typeface="Calibri"/>
                <a:cs typeface="Calibri"/>
              </a:rPr>
              <a:t>như</a:t>
            </a:r>
            <a:r>
              <a:rPr sz="1150" b="1" spc="105" dirty="0">
                <a:solidFill>
                  <a:srgbClr val="052F58"/>
                </a:solidFill>
                <a:latin typeface="Calibri"/>
                <a:cs typeface="Calibri"/>
              </a:rPr>
              <a:t> </a:t>
            </a:r>
            <a:r>
              <a:rPr sz="1150" b="1" spc="85" dirty="0">
                <a:solidFill>
                  <a:srgbClr val="052F58"/>
                </a:solidFill>
                <a:latin typeface="Calibri"/>
                <a:cs typeface="Calibri"/>
              </a:rPr>
              <a:t>không</a:t>
            </a:r>
            <a:r>
              <a:rPr sz="1150" b="1" spc="105" dirty="0">
                <a:solidFill>
                  <a:srgbClr val="052F58"/>
                </a:solidFill>
                <a:latin typeface="Calibri"/>
                <a:cs typeface="Calibri"/>
              </a:rPr>
              <a:t> </a:t>
            </a:r>
            <a:r>
              <a:rPr sz="1150" b="1" spc="75" dirty="0">
                <a:solidFill>
                  <a:srgbClr val="052F58"/>
                </a:solidFill>
                <a:latin typeface="Calibri"/>
                <a:cs typeface="Calibri"/>
              </a:rPr>
              <a:t>có</a:t>
            </a:r>
            <a:r>
              <a:rPr sz="1150" b="1" spc="105" dirty="0">
                <a:solidFill>
                  <a:srgbClr val="052F58"/>
                </a:solidFill>
                <a:latin typeface="Calibri"/>
                <a:cs typeface="Calibri"/>
              </a:rPr>
              <a:t> </a:t>
            </a:r>
            <a:r>
              <a:rPr sz="1150" b="1" spc="85" dirty="0">
                <a:solidFill>
                  <a:srgbClr val="052F58"/>
                </a:solidFill>
                <a:latin typeface="Calibri"/>
                <a:cs typeface="Calibri"/>
              </a:rPr>
              <a:t>tác</a:t>
            </a:r>
            <a:r>
              <a:rPr sz="1150" b="1" spc="105" dirty="0">
                <a:solidFill>
                  <a:srgbClr val="052F58"/>
                </a:solidFill>
                <a:latin typeface="Calibri"/>
                <a:cs typeface="Calibri"/>
              </a:rPr>
              <a:t> </a:t>
            </a:r>
            <a:r>
              <a:rPr sz="1150" b="1" spc="95" dirty="0">
                <a:solidFill>
                  <a:srgbClr val="052F58"/>
                </a:solidFill>
                <a:latin typeface="Calibri"/>
                <a:cs typeface="Calibri"/>
              </a:rPr>
              <a:t>dụng</a:t>
            </a:r>
            <a:r>
              <a:rPr sz="1150" b="1" spc="100" dirty="0">
                <a:solidFill>
                  <a:srgbClr val="052F58"/>
                </a:solidFill>
                <a:latin typeface="Calibri"/>
                <a:cs typeface="Calibri"/>
              </a:rPr>
              <a:t> </a:t>
            </a:r>
            <a:r>
              <a:rPr sz="1150" b="1" spc="70" dirty="0">
                <a:solidFill>
                  <a:srgbClr val="052F58"/>
                </a:solidFill>
                <a:latin typeface="Calibri"/>
                <a:cs typeface="Calibri"/>
              </a:rPr>
              <a:t>phụ</a:t>
            </a:r>
            <a:r>
              <a:rPr sz="1150" b="1" spc="105" dirty="0">
                <a:solidFill>
                  <a:srgbClr val="052F58"/>
                </a:solidFill>
                <a:latin typeface="Calibri"/>
                <a:cs typeface="Calibri"/>
              </a:rPr>
              <a:t> </a:t>
            </a:r>
            <a:r>
              <a:rPr sz="1150" b="1" spc="55" dirty="0">
                <a:solidFill>
                  <a:srgbClr val="052F58"/>
                </a:solidFill>
                <a:latin typeface="Calibri"/>
                <a:cs typeface="Calibri"/>
              </a:rPr>
              <a:t>nếu</a:t>
            </a:r>
            <a:r>
              <a:rPr sz="1150" b="1" spc="105" dirty="0">
                <a:solidFill>
                  <a:srgbClr val="052F58"/>
                </a:solidFill>
                <a:latin typeface="Calibri"/>
                <a:cs typeface="Calibri"/>
              </a:rPr>
              <a:t> </a:t>
            </a:r>
            <a:r>
              <a:rPr sz="1150" b="1" dirty="0">
                <a:solidFill>
                  <a:srgbClr val="052F58"/>
                </a:solidFill>
                <a:latin typeface="Calibri"/>
                <a:cs typeface="Calibri"/>
              </a:rPr>
              <a:t>sử</a:t>
            </a:r>
            <a:r>
              <a:rPr sz="1150" b="1" spc="105" dirty="0">
                <a:solidFill>
                  <a:srgbClr val="052F58"/>
                </a:solidFill>
                <a:latin typeface="Calibri"/>
                <a:cs typeface="Calibri"/>
              </a:rPr>
              <a:t> </a:t>
            </a:r>
            <a:r>
              <a:rPr sz="1150" b="1" spc="95" dirty="0">
                <a:solidFill>
                  <a:srgbClr val="052F58"/>
                </a:solidFill>
                <a:latin typeface="Calibri"/>
                <a:cs typeface="Calibri"/>
              </a:rPr>
              <a:t>dụng</a:t>
            </a:r>
            <a:r>
              <a:rPr sz="1150" b="1" spc="105" dirty="0">
                <a:solidFill>
                  <a:srgbClr val="052F58"/>
                </a:solidFill>
                <a:latin typeface="Calibri"/>
                <a:cs typeface="Calibri"/>
              </a:rPr>
              <a:t> </a:t>
            </a:r>
            <a:r>
              <a:rPr sz="1150" b="1" spc="50" dirty="0">
                <a:solidFill>
                  <a:srgbClr val="052F58"/>
                </a:solidFill>
                <a:latin typeface="Calibri"/>
                <a:cs typeface="Calibri"/>
              </a:rPr>
              <a:t>theo</a:t>
            </a:r>
            <a:r>
              <a:rPr sz="1150" b="1" spc="105" dirty="0">
                <a:solidFill>
                  <a:srgbClr val="052F58"/>
                </a:solidFill>
                <a:latin typeface="Calibri"/>
                <a:cs typeface="Calibri"/>
              </a:rPr>
              <a:t> </a:t>
            </a:r>
            <a:r>
              <a:rPr sz="1150" b="1" dirty="0">
                <a:solidFill>
                  <a:srgbClr val="052F58"/>
                </a:solidFill>
                <a:latin typeface="Calibri"/>
                <a:cs typeface="Calibri"/>
              </a:rPr>
              <a:t>hướng</a:t>
            </a:r>
            <a:r>
              <a:rPr sz="1150" b="1" spc="105" dirty="0">
                <a:solidFill>
                  <a:srgbClr val="052F58"/>
                </a:solidFill>
                <a:latin typeface="Calibri"/>
                <a:cs typeface="Calibri"/>
              </a:rPr>
              <a:t> </a:t>
            </a:r>
            <a:r>
              <a:rPr sz="1150" b="1" spc="95" dirty="0">
                <a:solidFill>
                  <a:srgbClr val="052F58"/>
                </a:solidFill>
                <a:latin typeface="Calibri"/>
                <a:cs typeface="Calibri"/>
              </a:rPr>
              <a:t>dẫn</a:t>
            </a:r>
            <a:r>
              <a:rPr sz="1150" b="1" spc="100" dirty="0">
                <a:solidFill>
                  <a:srgbClr val="052F58"/>
                </a:solidFill>
                <a:latin typeface="Calibri"/>
                <a:cs typeface="Calibri"/>
              </a:rPr>
              <a:t> </a:t>
            </a:r>
            <a:r>
              <a:rPr sz="1150" b="1" dirty="0">
                <a:solidFill>
                  <a:srgbClr val="052F58"/>
                </a:solidFill>
                <a:latin typeface="Calibri"/>
                <a:cs typeface="Calibri"/>
              </a:rPr>
              <a:t>sử</a:t>
            </a:r>
            <a:r>
              <a:rPr sz="1150" b="1" spc="105" dirty="0">
                <a:solidFill>
                  <a:srgbClr val="052F58"/>
                </a:solidFill>
                <a:latin typeface="Calibri"/>
                <a:cs typeface="Calibri"/>
              </a:rPr>
              <a:t> </a:t>
            </a:r>
            <a:r>
              <a:rPr sz="1150" b="1" spc="95" dirty="0">
                <a:solidFill>
                  <a:srgbClr val="052F58"/>
                </a:solidFill>
                <a:latin typeface="Calibri"/>
                <a:cs typeface="Calibri"/>
              </a:rPr>
              <a:t>dụng</a:t>
            </a:r>
            <a:r>
              <a:rPr sz="1150" b="1" spc="105" dirty="0">
                <a:solidFill>
                  <a:srgbClr val="052F58"/>
                </a:solidFill>
                <a:latin typeface="Calibri"/>
                <a:cs typeface="Calibri"/>
              </a:rPr>
              <a:t> </a:t>
            </a:r>
            <a:r>
              <a:rPr sz="1150" b="1" spc="80" dirty="0">
                <a:solidFill>
                  <a:srgbClr val="052F58"/>
                </a:solidFill>
                <a:latin typeface="Calibri"/>
                <a:cs typeface="Calibri"/>
              </a:rPr>
              <a:t>và </a:t>
            </a:r>
            <a:r>
              <a:rPr sz="1150" b="1" spc="65" dirty="0">
                <a:solidFill>
                  <a:srgbClr val="052F58"/>
                </a:solidFill>
                <a:latin typeface="Calibri"/>
                <a:cs typeface="Calibri"/>
              </a:rPr>
              <a:t>khuyến</a:t>
            </a:r>
            <a:r>
              <a:rPr sz="1150" b="1" spc="105" dirty="0">
                <a:solidFill>
                  <a:srgbClr val="052F58"/>
                </a:solidFill>
                <a:latin typeface="Calibri"/>
                <a:cs typeface="Calibri"/>
              </a:rPr>
              <a:t> </a:t>
            </a:r>
            <a:r>
              <a:rPr sz="1150" b="1" spc="95" dirty="0">
                <a:solidFill>
                  <a:srgbClr val="052F58"/>
                </a:solidFill>
                <a:latin typeface="Calibri"/>
                <a:cs typeface="Calibri"/>
              </a:rPr>
              <a:t>cáo</a:t>
            </a:r>
            <a:r>
              <a:rPr sz="1150" b="1" spc="110" dirty="0">
                <a:solidFill>
                  <a:srgbClr val="052F58"/>
                </a:solidFill>
                <a:latin typeface="Calibri"/>
                <a:cs typeface="Calibri"/>
              </a:rPr>
              <a:t> </a:t>
            </a:r>
            <a:r>
              <a:rPr sz="1150" b="1" spc="95" dirty="0">
                <a:solidFill>
                  <a:srgbClr val="052F58"/>
                </a:solidFill>
                <a:latin typeface="Calibri"/>
                <a:cs typeface="Calibri"/>
              </a:rPr>
              <a:t>của</a:t>
            </a:r>
            <a:r>
              <a:rPr sz="1150" b="1" spc="110" dirty="0">
                <a:solidFill>
                  <a:srgbClr val="052F58"/>
                </a:solidFill>
                <a:latin typeface="Calibri"/>
                <a:cs typeface="Calibri"/>
              </a:rPr>
              <a:t> </a:t>
            </a:r>
            <a:r>
              <a:rPr sz="1150" b="1" spc="105" dirty="0">
                <a:solidFill>
                  <a:srgbClr val="052F58"/>
                </a:solidFill>
                <a:latin typeface="Calibri"/>
                <a:cs typeface="Calibri"/>
              </a:rPr>
              <a:t>bác</a:t>
            </a:r>
            <a:r>
              <a:rPr sz="1150" b="1" spc="110" dirty="0">
                <a:solidFill>
                  <a:srgbClr val="052F58"/>
                </a:solidFill>
                <a:latin typeface="Calibri"/>
                <a:cs typeface="Calibri"/>
              </a:rPr>
              <a:t> </a:t>
            </a:r>
            <a:r>
              <a:rPr sz="1150" b="1" spc="60" dirty="0">
                <a:solidFill>
                  <a:srgbClr val="052F58"/>
                </a:solidFill>
                <a:latin typeface="Calibri"/>
                <a:cs typeface="Calibri"/>
              </a:rPr>
              <a:t>sĩ</a:t>
            </a:r>
            <a:r>
              <a:rPr sz="1150" b="1" spc="110" dirty="0">
                <a:solidFill>
                  <a:srgbClr val="052F58"/>
                </a:solidFill>
                <a:latin typeface="Calibri"/>
                <a:cs typeface="Calibri"/>
              </a:rPr>
              <a:t> </a:t>
            </a:r>
            <a:r>
              <a:rPr sz="1150" b="1" dirty="0">
                <a:solidFill>
                  <a:srgbClr val="052F58"/>
                </a:solidFill>
                <a:latin typeface="Calibri"/>
                <a:cs typeface="Calibri"/>
              </a:rPr>
              <a:t>đối</a:t>
            </a:r>
            <a:r>
              <a:rPr sz="1150" b="1" spc="105" dirty="0">
                <a:solidFill>
                  <a:srgbClr val="052F58"/>
                </a:solidFill>
                <a:latin typeface="Calibri"/>
                <a:cs typeface="Calibri"/>
              </a:rPr>
              <a:t> </a:t>
            </a:r>
            <a:r>
              <a:rPr sz="1150" b="1" dirty="0">
                <a:solidFill>
                  <a:srgbClr val="052F58"/>
                </a:solidFill>
                <a:latin typeface="Calibri"/>
                <a:cs typeface="Calibri"/>
              </a:rPr>
              <a:t>với</a:t>
            </a:r>
            <a:r>
              <a:rPr sz="1150" b="1" spc="110" dirty="0">
                <a:solidFill>
                  <a:srgbClr val="052F58"/>
                </a:solidFill>
                <a:latin typeface="Calibri"/>
                <a:cs typeface="Calibri"/>
              </a:rPr>
              <a:t> </a:t>
            </a:r>
            <a:r>
              <a:rPr sz="1150" b="1" dirty="0">
                <a:solidFill>
                  <a:srgbClr val="052F58"/>
                </a:solidFill>
                <a:latin typeface="Calibri"/>
                <a:cs typeface="Calibri"/>
              </a:rPr>
              <a:t>người</a:t>
            </a:r>
            <a:r>
              <a:rPr sz="1150" b="1" spc="110" dirty="0">
                <a:solidFill>
                  <a:srgbClr val="052F58"/>
                </a:solidFill>
                <a:latin typeface="Calibri"/>
                <a:cs typeface="Calibri"/>
              </a:rPr>
              <a:t> </a:t>
            </a:r>
            <a:r>
              <a:rPr sz="1150" b="1" spc="105" dirty="0">
                <a:solidFill>
                  <a:srgbClr val="052F58"/>
                </a:solidFill>
                <a:latin typeface="Calibri"/>
                <a:cs typeface="Calibri"/>
              </a:rPr>
              <a:t>đang</a:t>
            </a:r>
            <a:r>
              <a:rPr sz="1150" b="1" spc="110" dirty="0">
                <a:solidFill>
                  <a:srgbClr val="052F58"/>
                </a:solidFill>
                <a:latin typeface="Calibri"/>
                <a:cs typeface="Calibri"/>
              </a:rPr>
              <a:t> </a:t>
            </a:r>
            <a:r>
              <a:rPr sz="1150" b="1" dirty="0">
                <a:solidFill>
                  <a:srgbClr val="052F58"/>
                </a:solidFill>
                <a:latin typeface="Calibri"/>
                <a:cs typeface="Calibri"/>
              </a:rPr>
              <a:t>điều</a:t>
            </a:r>
            <a:r>
              <a:rPr sz="1150" b="1" spc="105" dirty="0">
                <a:solidFill>
                  <a:srgbClr val="052F58"/>
                </a:solidFill>
                <a:latin typeface="Calibri"/>
                <a:cs typeface="Calibri"/>
              </a:rPr>
              <a:t> </a:t>
            </a:r>
            <a:r>
              <a:rPr sz="1150" b="1" dirty="0">
                <a:solidFill>
                  <a:srgbClr val="052F58"/>
                </a:solidFill>
                <a:latin typeface="Calibri"/>
                <a:cs typeface="Calibri"/>
              </a:rPr>
              <a:t>trị</a:t>
            </a:r>
            <a:r>
              <a:rPr sz="1150" b="1" spc="110" dirty="0">
                <a:solidFill>
                  <a:srgbClr val="052F58"/>
                </a:solidFill>
                <a:latin typeface="Calibri"/>
                <a:cs typeface="Calibri"/>
              </a:rPr>
              <a:t> </a:t>
            </a:r>
            <a:r>
              <a:rPr sz="1150" b="1" spc="-10" dirty="0">
                <a:solidFill>
                  <a:srgbClr val="052F58"/>
                </a:solidFill>
                <a:latin typeface="Calibri"/>
                <a:cs typeface="Calibri"/>
              </a:rPr>
              <a:t>bệnh.</a:t>
            </a:r>
            <a:endParaRPr sz="1150">
              <a:latin typeface="Calibri"/>
              <a:cs typeface="Calibri"/>
            </a:endParaRPr>
          </a:p>
          <a:p>
            <a:pPr marL="12700" marR="111125">
              <a:lnSpc>
                <a:spcPct val="116399"/>
              </a:lnSpc>
              <a:spcBef>
                <a:spcPts val="200"/>
              </a:spcBef>
            </a:pPr>
            <a:r>
              <a:rPr sz="1450" b="1" dirty="0">
                <a:solidFill>
                  <a:srgbClr val="052F58"/>
                </a:solidFill>
                <a:latin typeface="Tahoma"/>
                <a:cs typeface="Tahoma"/>
              </a:rPr>
              <a:t>SỬ</a:t>
            </a:r>
            <a:r>
              <a:rPr sz="1450" b="1" spc="150" dirty="0">
                <a:solidFill>
                  <a:srgbClr val="052F58"/>
                </a:solidFill>
                <a:latin typeface="Tahoma"/>
                <a:cs typeface="Tahoma"/>
              </a:rPr>
              <a:t> </a:t>
            </a:r>
            <a:r>
              <a:rPr sz="1450" b="1" dirty="0">
                <a:solidFill>
                  <a:srgbClr val="052F58"/>
                </a:solidFill>
                <a:latin typeface="Tahoma"/>
                <a:cs typeface="Tahoma"/>
              </a:rPr>
              <a:t>DỤNG</a:t>
            </a:r>
            <a:r>
              <a:rPr sz="1450" b="1" spc="150" dirty="0">
                <a:solidFill>
                  <a:srgbClr val="052F58"/>
                </a:solidFill>
                <a:latin typeface="Tahoma"/>
                <a:cs typeface="Tahoma"/>
              </a:rPr>
              <a:t> </a:t>
            </a:r>
            <a:r>
              <a:rPr sz="1450" b="1" dirty="0">
                <a:solidFill>
                  <a:srgbClr val="052F58"/>
                </a:solidFill>
                <a:latin typeface="Tahoma"/>
                <a:cs typeface="Tahoma"/>
              </a:rPr>
              <a:t>CMAROX</a:t>
            </a:r>
            <a:r>
              <a:rPr sz="1450" b="1" spc="150" dirty="0">
                <a:solidFill>
                  <a:srgbClr val="052F58"/>
                </a:solidFill>
                <a:latin typeface="Tahoma"/>
                <a:cs typeface="Tahoma"/>
              </a:rPr>
              <a:t> </a:t>
            </a:r>
            <a:r>
              <a:rPr sz="1450" b="1" spc="-20" dirty="0">
                <a:solidFill>
                  <a:srgbClr val="052F58"/>
                </a:solidFill>
                <a:latin typeface="Tahoma"/>
                <a:cs typeface="Tahoma"/>
              </a:rPr>
              <a:t>THỜI</a:t>
            </a:r>
            <a:r>
              <a:rPr sz="1450" b="1" spc="150" dirty="0">
                <a:solidFill>
                  <a:srgbClr val="052F58"/>
                </a:solidFill>
                <a:latin typeface="Tahoma"/>
                <a:cs typeface="Tahoma"/>
              </a:rPr>
              <a:t> </a:t>
            </a:r>
            <a:r>
              <a:rPr sz="1450" b="1" dirty="0">
                <a:solidFill>
                  <a:srgbClr val="052F58"/>
                </a:solidFill>
                <a:latin typeface="Tahoma"/>
                <a:cs typeface="Tahoma"/>
              </a:rPr>
              <a:t>GIAN</a:t>
            </a:r>
            <a:r>
              <a:rPr sz="1450" b="1" spc="150" dirty="0">
                <a:solidFill>
                  <a:srgbClr val="052F58"/>
                </a:solidFill>
                <a:latin typeface="Tahoma"/>
                <a:cs typeface="Tahoma"/>
              </a:rPr>
              <a:t> </a:t>
            </a:r>
            <a:r>
              <a:rPr sz="1450" b="1" spc="50" dirty="0">
                <a:solidFill>
                  <a:srgbClr val="052F58"/>
                </a:solidFill>
                <a:latin typeface="Tahoma"/>
                <a:cs typeface="Tahoma"/>
              </a:rPr>
              <a:t>BAO</a:t>
            </a:r>
            <a:r>
              <a:rPr sz="1450" b="1" spc="155" dirty="0">
                <a:solidFill>
                  <a:srgbClr val="052F58"/>
                </a:solidFill>
                <a:latin typeface="Tahoma"/>
                <a:cs typeface="Tahoma"/>
              </a:rPr>
              <a:t> </a:t>
            </a:r>
            <a:r>
              <a:rPr sz="1450" b="1" dirty="0">
                <a:solidFill>
                  <a:srgbClr val="052F58"/>
                </a:solidFill>
                <a:latin typeface="Tahoma"/>
                <a:cs typeface="Tahoma"/>
              </a:rPr>
              <a:t>LÂU</a:t>
            </a:r>
            <a:r>
              <a:rPr sz="1450" b="1" spc="150" dirty="0">
                <a:solidFill>
                  <a:srgbClr val="052F58"/>
                </a:solidFill>
                <a:latin typeface="Tahoma"/>
                <a:cs typeface="Tahoma"/>
              </a:rPr>
              <a:t> </a:t>
            </a:r>
            <a:r>
              <a:rPr sz="1450" b="1" dirty="0">
                <a:solidFill>
                  <a:srgbClr val="052F58"/>
                </a:solidFill>
                <a:latin typeface="Tahoma"/>
                <a:cs typeface="Tahoma"/>
              </a:rPr>
              <a:t>ĐỂ</a:t>
            </a:r>
            <a:r>
              <a:rPr sz="1450" b="1" spc="150" dirty="0">
                <a:solidFill>
                  <a:srgbClr val="052F58"/>
                </a:solidFill>
                <a:latin typeface="Tahoma"/>
                <a:cs typeface="Tahoma"/>
              </a:rPr>
              <a:t> </a:t>
            </a:r>
            <a:r>
              <a:rPr sz="1450" b="1" dirty="0">
                <a:solidFill>
                  <a:srgbClr val="052F58"/>
                </a:solidFill>
                <a:latin typeface="Tahoma"/>
                <a:cs typeface="Tahoma"/>
              </a:rPr>
              <a:t>THẤY</a:t>
            </a:r>
            <a:r>
              <a:rPr sz="1450" b="1" spc="150" dirty="0">
                <a:solidFill>
                  <a:srgbClr val="052F58"/>
                </a:solidFill>
                <a:latin typeface="Tahoma"/>
                <a:cs typeface="Tahoma"/>
              </a:rPr>
              <a:t> </a:t>
            </a:r>
            <a:r>
              <a:rPr sz="1450" b="1" dirty="0">
                <a:solidFill>
                  <a:srgbClr val="052F58"/>
                </a:solidFill>
                <a:latin typeface="Tahoma"/>
                <a:cs typeface="Tahoma"/>
              </a:rPr>
              <a:t>ĐƯỢC</a:t>
            </a:r>
            <a:r>
              <a:rPr sz="1450" b="1" spc="150" dirty="0">
                <a:solidFill>
                  <a:srgbClr val="052F58"/>
                </a:solidFill>
                <a:latin typeface="Tahoma"/>
                <a:cs typeface="Tahoma"/>
              </a:rPr>
              <a:t> </a:t>
            </a:r>
            <a:r>
              <a:rPr sz="1450" b="1" dirty="0">
                <a:solidFill>
                  <a:srgbClr val="052F58"/>
                </a:solidFill>
                <a:latin typeface="Tahoma"/>
                <a:cs typeface="Tahoma"/>
              </a:rPr>
              <a:t>KẾT</a:t>
            </a:r>
            <a:r>
              <a:rPr sz="1450" b="1" spc="150" dirty="0">
                <a:solidFill>
                  <a:srgbClr val="052F58"/>
                </a:solidFill>
                <a:latin typeface="Tahoma"/>
                <a:cs typeface="Tahoma"/>
              </a:rPr>
              <a:t> </a:t>
            </a:r>
            <a:r>
              <a:rPr sz="1450" b="1" spc="25" dirty="0">
                <a:solidFill>
                  <a:srgbClr val="052F58"/>
                </a:solidFill>
                <a:latin typeface="Tahoma"/>
                <a:cs typeface="Tahoma"/>
              </a:rPr>
              <a:t>QUẢ </a:t>
            </a:r>
            <a:r>
              <a:rPr sz="1450" b="1" dirty="0">
                <a:solidFill>
                  <a:srgbClr val="052F58"/>
                </a:solidFill>
                <a:latin typeface="Tahoma"/>
                <a:cs typeface="Tahoma"/>
              </a:rPr>
              <a:t>SỨC</a:t>
            </a:r>
            <a:r>
              <a:rPr sz="1450" b="1" spc="-35" dirty="0">
                <a:solidFill>
                  <a:srgbClr val="052F58"/>
                </a:solidFill>
                <a:latin typeface="Tahoma"/>
                <a:cs typeface="Tahoma"/>
              </a:rPr>
              <a:t> </a:t>
            </a:r>
            <a:r>
              <a:rPr sz="1450" b="1" dirty="0">
                <a:solidFill>
                  <a:srgbClr val="052F58"/>
                </a:solidFill>
                <a:latin typeface="Tahoma"/>
                <a:cs typeface="Tahoma"/>
              </a:rPr>
              <a:t>KHỎE</a:t>
            </a:r>
            <a:r>
              <a:rPr sz="1450" b="1" spc="-35" dirty="0">
                <a:solidFill>
                  <a:srgbClr val="052F58"/>
                </a:solidFill>
                <a:latin typeface="Tahoma"/>
                <a:cs typeface="Tahoma"/>
              </a:rPr>
              <a:t> </a:t>
            </a:r>
            <a:r>
              <a:rPr sz="1450" b="1" spc="-20" dirty="0">
                <a:solidFill>
                  <a:srgbClr val="052F58"/>
                </a:solidFill>
                <a:latin typeface="Tahoma"/>
                <a:cs typeface="Tahoma"/>
              </a:rPr>
              <a:t>CẢI</a:t>
            </a:r>
            <a:r>
              <a:rPr sz="1450" b="1" spc="-35" dirty="0">
                <a:solidFill>
                  <a:srgbClr val="052F58"/>
                </a:solidFill>
                <a:latin typeface="Tahoma"/>
                <a:cs typeface="Tahoma"/>
              </a:rPr>
              <a:t> THIỆN </a:t>
            </a:r>
            <a:r>
              <a:rPr sz="1450" b="1" dirty="0">
                <a:solidFill>
                  <a:srgbClr val="052F58"/>
                </a:solidFill>
                <a:latin typeface="Tahoma"/>
                <a:cs typeface="Tahoma"/>
              </a:rPr>
              <a:t>NHƯ</a:t>
            </a:r>
            <a:r>
              <a:rPr sz="1450" b="1" spc="-35" dirty="0">
                <a:solidFill>
                  <a:srgbClr val="052F58"/>
                </a:solidFill>
                <a:latin typeface="Tahoma"/>
                <a:cs typeface="Tahoma"/>
              </a:rPr>
              <a:t> </a:t>
            </a:r>
            <a:r>
              <a:rPr sz="1450" b="1" dirty="0">
                <a:solidFill>
                  <a:srgbClr val="052F58"/>
                </a:solidFill>
                <a:latin typeface="Tahoma"/>
                <a:cs typeface="Tahoma"/>
              </a:rPr>
              <a:t>MONG</a:t>
            </a:r>
            <a:r>
              <a:rPr sz="1450" b="1" spc="-30" dirty="0">
                <a:solidFill>
                  <a:srgbClr val="052F58"/>
                </a:solidFill>
                <a:latin typeface="Tahoma"/>
                <a:cs typeface="Tahoma"/>
              </a:rPr>
              <a:t> </a:t>
            </a:r>
            <a:r>
              <a:rPr sz="1450" b="1" spc="-10" dirty="0">
                <a:solidFill>
                  <a:srgbClr val="052F58"/>
                </a:solidFill>
                <a:latin typeface="Tahoma"/>
                <a:cs typeface="Tahoma"/>
              </a:rPr>
              <a:t>MUỐN?</a:t>
            </a:r>
            <a:endParaRPr sz="1450">
              <a:latin typeface="Tahoma"/>
              <a:cs typeface="Tahoma"/>
            </a:endParaRPr>
          </a:p>
          <a:p>
            <a:pPr marL="26034">
              <a:lnSpc>
                <a:spcPct val="100000"/>
              </a:lnSpc>
              <a:spcBef>
                <a:spcPts val="229"/>
              </a:spcBef>
            </a:pPr>
            <a:r>
              <a:rPr sz="1150" b="1" spc="130" dirty="0">
                <a:solidFill>
                  <a:srgbClr val="052F58"/>
                </a:solidFill>
                <a:latin typeface="Calibri"/>
                <a:cs typeface="Calibri"/>
              </a:rPr>
              <a:t>Hàng</a:t>
            </a:r>
            <a:r>
              <a:rPr sz="1150" b="1" spc="60" dirty="0">
                <a:solidFill>
                  <a:srgbClr val="052F58"/>
                </a:solidFill>
                <a:latin typeface="Calibri"/>
                <a:cs typeface="Calibri"/>
              </a:rPr>
              <a:t> ngày.</a:t>
            </a:r>
            <a:endParaRPr sz="1150">
              <a:latin typeface="Calibri"/>
              <a:cs typeface="Calibri"/>
            </a:endParaRPr>
          </a:p>
          <a:p>
            <a:pPr marL="12700" marR="129539">
              <a:lnSpc>
                <a:spcPct val="116399"/>
              </a:lnSpc>
              <a:spcBef>
                <a:spcPts val="110"/>
              </a:spcBef>
            </a:pPr>
            <a:r>
              <a:rPr sz="1450" b="1" dirty="0">
                <a:solidFill>
                  <a:srgbClr val="052F58"/>
                </a:solidFill>
                <a:latin typeface="Tahoma"/>
                <a:cs typeface="Tahoma"/>
              </a:rPr>
              <a:t>CMAROX</a:t>
            </a:r>
            <a:r>
              <a:rPr sz="1450" b="1" spc="75" dirty="0">
                <a:solidFill>
                  <a:srgbClr val="052F58"/>
                </a:solidFill>
                <a:latin typeface="Tahoma"/>
                <a:cs typeface="Tahoma"/>
              </a:rPr>
              <a:t> </a:t>
            </a:r>
            <a:r>
              <a:rPr sz="1450" b="1" dirty="0">
                <a:solidFill>
                  <a:srgbClr val="052F58"/>
                </a:solidFill>
                <a:latin typeface="Tahoma"/>
                <a:cs typeface="Tahoma"/>
              </a:rPr>
              <a:t>CÓ</a:t>
            </a:r>
            <a:r>
              <a:rPr sz="1450" b="1" spc="75" dirty="0">
                <a:solidFill>
                  <a:srgbClr val="052F58"/>
                </a:solidFill>
                <a:latin typeface="Tahoma"/>
                <a:cs typeface="Tahoma"/>
              </a:rPr>
              <a:t> </a:t>
            </a:r>
            <a:r>
              <a:rPr sz="1450" b="1" dirty="0">
                <a:solidFill>
                  <a:srgbClr val="052F58"/>
                </a:solidFill>
                <a:latin typeface="Tahoma"/>
                <a:cs typeface="Tahoma"/>
              </a:rPr>
              <a:t>THỂ</a:t>
            </a:r>
            <a:r>
              <a:rPr sz="1450" b="1" spc="75" dirty="0">
                <a:solidFill>
                  <a:srgbClr val="052F58"/>
                </a:solidFill>
                <a:latin typeface="Tahoma"/>
                <a:cs typeface="Tahoma"/>
              </a:rPr>
              <a:t> </a:t>
            </a:r>
            <a:r>
              <a:rPr sz="1450" b="1" dirty="0">
                <a:solidFill>
                  <a:srgbClr val="052F58"/>
                </a:solidFill>
                <a:latin typeface="Tahoma"/>
                <a:cs typeface="Tahoma"/>
              </a:rPr>
              <a:t>SỬ</a:t>
            </a:r>
            <a:r>
              <a:rPr sz="1450" b="1" spc="75" dirty="0">
                <a:solidFill>
                  <a:srgbClr val="052F58"/>
                </a:solidFill>
                <a:latin typeface="Tahoma"/>
                <a:cs typeface="Tahoma"/>
              </a:rPr>
              <a:t> </a:t>
            </a:r>
            <a:r>
              <a:rPr sz="1450" b="1" dirty="0">
                <a:solidFill>
                  <a:srgbClr val="052F58"/>
                </a:solidFill>
                <a:latin typeface="Tahoma"/>
                <a:cs typeface="Tahoma"/>
              </a:rPr>
              <a:t>DỤNG</a:t>
            </a:r>
            <a:r>
              <a:rPr sz="1450" b="1" spc="75" dirty="0">
                <a:solidFill>
                  <a:srgbClr val="052F58"/>
                </a:solidFill>
                <a:latin typeface="Tahoma"/>
                <a:cs typeface="Tahoma"/>
              </a:rPr>
              <a:t> </a:t>
            </a:r>
            <a:r>
              <a:rPr sz="1450" b="1" dirty="0">
                <a:solidFill>
                  <a:srgbClr val="052F58"/>
                </a:solidFill>
                <a:latin typeface="Tahoma"/>
                <a:cs typeface="Tahoma"/>
              </a:rPr>
              <a:t>ĐỂ</a:t>
            </a:r>
            <a:r>
              <a:rPr sz="1450" b="1" spc="75" dirty="0">
                <a:solidFill>
                  <a:srgbClr val="052F58"/>
                </a:solidFill>
                <a:latin typeface="Tahoma"/>
                <a:cs typeface="Tahoma"/>
              </a:rPr>
              <a:t> </a:t>
            </a:r>
            <a:r>
              <a:rPr sz="1450" b="1" dirty="0">
                <a:solidFill>
                  <a:srgbClr val="052F58"/>
                </a:solidFill>
                <a:latin typeface="Tahoma"/>
                <a:cs typeface="Tahoma"/>
              </a:rPr>
              <a:t>THAY</a:t>
            </a:r>
            <a:r>
              <a:rPr sz="1450" b="1" spc="75" dirty="0">
                <a:solidFill>
                  <a:srgbClr val="052F58"/>
                </a:solidFill>
                <a:latin typeface="Tahoma"/>
                <a:cs typeface="Tahoma"/>
              </a:rPr>
              <a:t> </a:t>
            </a:r>
            <a:r>
              <a:rPr sz="1450" b="1" dirty="0">
                <a:solidFill>
                  <a:srgbClr val="052F58"/>
                </a:solidFill>
                <a:latin typeface="Tahoma"/>
                <a:cs typeface="Tahoma"/>
              </a:rPr>
              <a:t>THẾ</a:t>
            </a:r>
            <a:r>
              <a:rPr sz="1450" b="1" spc="75" dirty="0">
                <a:solidFill>
                  <a:srgbClr val="052F58"/>
                </a:solidFill>
                <a:latin typeface="Tahoma"/>
                <a:cs typeface="Tahoma"/>
              </a:rPr>
              <a:t> </a:t>
            </a:r>
            <a:r>
              <a:rPr sz="1450" b="1" dirty="0">
                <a:solidFill>
                  <a:srgbClr val="052F58"/>
                </a:solidFill>
                <a:latin typeface="Tahoma"/>
                <a:cs typeface="Tahoma"/>
              </a:rPr>
              <a:t>NƯỚC</a:t>
            </a:r>
            <a:r>
              <a:rPr sz="1450" b="1" spc="75" dirty="0">
                <a:solidFill>
                  <a:srgbClr val="052F58"/>
                </a:solidFill>
                <a:latin typeface="Tahoma"/>
                <a:cs typeface="Tahoma"/>
              </a:rPr>
              <a:t> </a:t>
            </a:r>
            <a:r>
              <a:rPr sz="1450" b="1" dirty="0">
                <a:solidFill>
                  <a:srgbClr val="052F58"/>
                </a:solidFill>
                <a:latin typeface="Tahoma"/>
                <a:cs typeface="Tahoma"/>
              </a:rPr>
              <a:t>UỐNG</a:t>
            </a:r>
            <a:r>
              <a:rPr sz="1450" b="1" spc="75" dirty="0">
                <a:solidFill>
                  <a:srgbClr val="052F58"/>
                </a:solidFill>
                <a:latin typeface="Tahoma"/>
                <a:cs typeface="Tahoma"/>
              </a:rPr>
              <a:t> </a:t>
            </a:r>
            <a:r>
              <a:rPr sz="1450" b="1" dirty="0">
                <a:solidFill>
                  <a:srgbClr val="052F58"/>
                </a:solidFill>
                <a:latin typeface="Tahoma"/>
                <a:cs typeface="Tahoma"/>
              </a:rPr>
              <a:t>HẰNG</a:t>
            </a:r>
            <a:r>
              <a:rPr sz="1450" b="1" spc="75" dirty="0">
                <a:solidFill>
                  <a:srgbClr val="052F58"/>
                </a:solidFill>
                <a:latin typeface="Tahoma"/>
                <a:cs typeface="Tahoma"/>
              </a:rPr>
              <a:t> </a:t>
            </a:r>
            <a:r>
              <a:rPr sz="1450" b="1" spc="-20" dirty="0">
                <a:solidFill>
                  <a:srgbClr val="052F58"/>
                </a:solidFill>
                <a:latin typeface="Tahoma"/>
                <a:cs typeface="Tahoma"/>
              </a:rPr>
              <a:t>NGÀY </a:t>
            </a:r>
            <a:r>
              <a:rPr sz="1450" b="1" dirty="0">
                <a:solidFill>
                  <a:srgbClr val="052F58"/>
                </a:solidFill>
                <a:latin typeface="Tahoma"/>
                <a:cs typeface="Tahoma"/>
              </a:rPr>
              <a:t>HAY</a:t>
            </a:r>
            <a:r>
              <a:rPr sz="1450" b="1" spc="-20" dirty="0">
                <a:solidFill>
                  <a:srgbClr val="052F58"/>
                </a:solidFill>
                <a:latin typeface="Tahoma"/>
                <a:cs typeface="Tahoma"/>
              </a:rPr>
              <a:t> </a:t>
            </a:r>
            <a:r>
              <a:rPr sz="1450" b="1" spc="-10" dirty="0">
                <a:solidFill>
                  <a:srgbClr val="052F58"/>
                </a:solidFill>
                <a:latin typeface="Tahoma"/>
                <a:cs typeface="Tahoma"/>
              </a:rPr>
              <a:t>KHÔNG?</a:t>
            </a:r>
            <a:endParaRPr sz="1450">
              <a:latin typeface="Tahoma"/>
              <a:cs typeface="Tahoma"/>
            </a:endParaRPr>
          </a:p>
          <a:p>
            <a:pPr marL="12700">
              <a:lnSpc>
                <a:spcPct val="100000"/>
              </a:lnSpc>
              <a:spcBef>
                <a:spcPts val="140"/>
              </a:spcBef>
            </a:pPr>
            <a:r>
              <a:rPr sz="1150" b="1" spc="114" dirty="0">
                <a:solidFill>
                  <a:srgbClr val="052F58"/>
                </a:solidFill>
                <a:latin typeface="Calibri"/>
                <a:cs typeface="Calibri"/>
              </a:rPr>
              <a:t>Có</a:t>
            </a:r>
            <a:r>
              <a:rPr sz="1150" b="1" spc="95" dirty="0">
                <a:solidFill>
                  <a:srgbClr val="052F58"/>
                </a:solidFill>
                <a:latin typeface="Calibri"/>
                <a:cs typeface="Calibri"/>
              </a:rPr>
              <a:t> </a:t>
            </a:r>
            <a:r>
              <a:rPr sz="1150" b="1" dirty="0">
                <a:solidFill>
                  <a:srgbClr val="052F58"/>
                </a:solidFill>
                <a:latin typeface="Calibri"/>
                <a:cs typeface="Calibri"/>
              </a:rPr>
              <a:t>thể</a:t>
            </a:r>
            <a:r>
              <a:rPr sz="1150" b="1" spc="100" dirty="0">
                <a:solidFill>
                  <a:srgbClr val="052F58"/>
                </a:solidFill>
                <a:latin typeface="Calibri"/>
                <a:cs typeface="Calibri"/>
              </a:rPr>
              <a:t> </a:t>
            </a:r>
            <a:r>
              <a:rPr sz="1150" b="1" dirty="0">
                <a:solidFill>
                  <a:srgbClr val="052F58"/>
                </a:solidFill>
                <a:latin typeface="Calibri"/>
                <a:cs typeface="Calibri"/>
              </a:rPr>
              <a:t>sử</a:t>
            </a:r>
            <a:r>
              <a:rPr sz="1150" b="1" spc="100" dirty="0">
                <a:solidFill>
                  <a:srgbClr val="052F58"/>
                </a:solidFill>
                <a:latin typeface="Calibri"/>
                <a:cs typeface="Calibri"/>
              </a:rPr>
              <a:t> </a:t>
            </a:r>
            <a:r>
              <a:rPr sz="1150" b="1" spc="95" dirty="0">
                <a:solidFill>
                  <a:srgbClr val="052F58"/>
                </a:solidFill>
                <a:latin typeface="Calibri"/>
                <a:cs typeface="Calibri"/>
              </a:rPr>
              <a:t>dụng </a:t>
            </a:r>
            <a:r>
              <a:rPr sz="1150" b="1" spc="75" dirty="0">
                <a:solidFill>
                  <a:srgbClr val="052F58"/>
                </a:solidFill>
                <a:latin typeface="Calibri"/>
                <a:cs typeface="Calibri"/>
              </a:rPr>
              <a:t>thay</a:t>
            </a:r>
            <a:r>
              <a:rPr sz="1150" b="1" spc="100" dirty="0">
                <a:solidFill>
                  <a:srgbClr val="052F58"/>
                </a:solidFill>
                <a:latin typeface="Calibri"/>
                <a:cs typeface="Calibri"/>
              </a:rPr>
              <a:t> </a:t>
            </a:r>
            <a:r>
              <a:rPr sz="1150" b="1" dirty="0">
                <a:solidFill>
                  <a:srgbClr val="052F58"/>
                </a:solidFill>
                <a:latin typeface="Calibri"/>
                <a:cs typeface="Calibri"/>
              </a:rPr>
              <a:t>thế</a:t>
            </a:r>
            <a:r>
              <a:rPr sz="1150" b="1" spc="100" dirty="0">
                <a:solidFill>
                  <a:srgbClr val="052F58"/>
                </a:solidFill>
                <a:latin typeface="Calibri"/>
                <a:cs typeface="Calibri"/>
              </a:rPr>
              <a:t> </a:t>
            </a:r>
            <a:r>
              <a:rPr sz="1150" b="1" dirty="0">
                <a:solidFill>
                  <a:srgbClr val="052F58"/>
                </a:solidFill>
                <a:latin typeface="Calibri"/>
                <a:cs typeface="Calibri"/>
              </a:rPr>
              <a:t>nước</a:t>
            </a:r>
            <a:r>
              <a:rPr sz="1150" b="1" spc="95" dirty="0">
                <a:solidFill>
                  <a:srgbClr val="052F58"/>
                </a:solidFill>
                <a:latin typeface="Calibri"/>
                <a:cs typeface="Calibri"/>
              </a:rPr>
              <a:t> </a:t>
            </a:r>
            <a:r>
              <a:rPr sz="1150" b="1" spc="85" dirty="0">
                <a:solidFill>
                  <a:srgbClr val="052F58"/>
                </a:solidFill>
                <a:latin typeface="Calibri"/>
                <a:cs typeface="Calibri"/>
              </a:rPr>
              <a:t>uống</a:t>
            </a:r>
            <a:r>
              <a:rPr sz="1150" b="1" spc="100" dirty="0">
                <a:solidFill>
                  <a:srgbClr val="052F58"/>
                </a:solidFill>
                <a:latin typeface="Calibri"/>
                <a:cs typeface="Calibri"/>
              </a:rPr>
              <a:t> </a:t>
            </a:r>
            <a:r>
              <a:rPr sz="1150" b="1" spc="110" dirty="0">
                <a:solidFill>
                  <a:srgbClr val="052F58"/>
                </a:solidFill>
                <a:latin typeface="Calibri"/>
                <a:cs typeface="Calibri"/>
              </a:rPr>
              <a:t>hàng</a:t>
            </a:r>
            <a:r>
              <a:rPr sz="1150" b="1" spc="100" dirty="0">
                <a:solidFill>
                  <a:srgbClr val="052F58"/>
                </a:solidFill>
                <a:latin typeface="Calibri"/>
                <a:cs typeface="Calibri"/>
              </a:rPr>
              <a:t> </a:t>
            </a:r>
            <a:r>
              <a:rPr sz="1150" b="1" spc="110" dirty="0">
                <a:solidFill>
                  <a:srgbClr val="052F58"/>
                </a:solidFill>
                <a:latin typeface="Calibri"/>
                <a:cs typeface="Calibri"/>
              </a:rPr>
              <a:t>ngày</a:t>
            </a:r>
            <a:r>
              <a:rPr sz="1150" b="1" spc="95" dirty="0">
                <a:solidFill>
                  <a:srgbClr val="052F58"/>
                </a:solidFill>
                <a:latin typeface="Calibri"/>
                <a:cs typeface="Calibri"/>
              </a:rPr>
              <a:t> </a:t>
            </a:r>
            <a:r>
              <a:rPr sz="1150" b="1" dirty="0">
                <a:solidFill>
                  <a:srgbClr val="052F58"/>
                </a:solidFill>
                <a:latin typeface="Calibri"/>
                <a:cs typeface="Calibri"/>
              </a:rPr>
              <a:t>với</a:t>
            </a:r>
            <a:r>
              <a:rPr sz="1150" b="1" spc="100" dirty="0">
                <a:solidFill>
                  <a:srgbClr val="052F58"/>
                </a:solidFill>
                <a:latin typeface="Calibri"/>
                <a:cs typeface="Calibri"/>
              </a:rPr>
              <a:t> </a:t>
            </a:r>
            <a:r>
              <a:rPr sz="1150" b="1" spc="114" dirty="0">
                <a:solidFill>
                  <a:srgbClr val="052F58"/>
                </a:solidFill>
                <a:latin typeface="Calibri"/>
                <a:cs typeface="Calibri"/>
              </a:rPr>
              <a:t>CMAROX</a:t>
            </a:r>
            <a:r>
              <a:rPr sz="1150" b="1" spc="100" dirty="0">
                <a:solidFill>
                  <a:srgbClr val="052F58"/>
                </a:solidFill>
                <a:latin typeface="Calibri"/>
                <a:cs typeface="Calibri"/>
              </a:rPr>
              <a:t> </a:t>
            </a:r>
            <a:r>
              <a:rPr sz="1150" b="1" spc="65" dirty="0">
                <a:solidFill>
                  <a:srgbClr val="052F58"/>
                </a:solidFill>
                <a:latin typeface="Calibri"/>
                <a:cs typeface="Calibri"/>
              </a:rPr>
              <a:t>1000.</a:t>
            </a:r>
            <a:endParaRPr sz="1150">
              <a:latin typeface="Calibri"/>
              <a:cs typeface="Calibri"/>
            </a:endParaRPr>
          </a:p>
          <a:p>
            <a:pPr marL="12700">
              <a:lnSpc>
                <a:spcPct val="100000"/>
              </a:lnSpc>
              <a:spcBef>
                <a:spcPts val="165"/>
              </a:spcBef>
            </a:pPr>
            <a:r>
              <a:rPr sz="1450" b="1" spc="-70" dirty="0">
                <a:solidFill>
                  <a:srgbClr val="052F58"/>
                </a:solidFill>
                <a:latin typeface="Tahoma"/>
                <a:cs typeface="Tahoma"/>
              </a:rPr>
              <a:t>KHI</a:t>
            </a:r>
            <a:r>
              <a:rPr sz="1450" b="1" spc="-5" dirty="0">
                <a:solidFill>
                  <a:srgbClr val="052F58"/>
                </a:solidFill>
                <a:latin typeface="Tahoma"/>
                <a:cs typeface="Tahoma"/>
              </a:rPr>
              <a:t> </a:t>
            </a:r>
            <a:r>
              <a:rPr sz="1450" b="1" dirty="0">
                <a:solidFill>
                  <a:srgbClr val="052F58"/>
                </a:solidFill>
                <a:latin typeface="Tahoma"/>
                <a:cs typeface="Tahoma"/>
              </a:rPr>
              <a:t>UỐNG </a:t>
            </a:r>
            <a:r>
              <a:rPr sz="1450" b="1" spc="50" dirty="0">
                <a:solidFill>
                  <a:srgbClr val="052F58"/>
                </a:solidFill>
                <a:latin typeface="Tahoma"/>
                <a:cs typeface="Tahoma"/>
              </a:rPr>
              <a:t>QUÁ</a:t>
            </a:r>
            <a:r>
              <a:rPr sz="1450" b="1" dirty="0">
                <a:solidFill>
                  <a:srgbClr val="052F58"/>
                </a:solidFill>
                <a:latin typeface="Tahoma"/>
                <a:cs typeface="Tahoma"/>
              </a:rPr>
              <a:t> </a:t>
            </a:r>
            <a:r>
              <a:rPr sz="1450" b="1" spc="-40" dirty="0">
                <a:solidFill>
                  <a:srgbClr val="052F58"/>
                </a:solidFill>
                <a:latin typeface="Tahoma"/>
                <a:cs typeface="Tahoma"/>
              </a:rPr>
              <a:t>NHIỀU</a:t>
            </a:r>
            <a:r>
              <a:rPr sz="1450" b="1" dirty="0">
                <a:solidFill>
                  <a:srgbClr val="052F58"/>
                </a:solidFill>
                <a:latin typeface="Tahoma"/>
                <a:cs typeface="Tahoma"/>
              </a:rPr>
              <a:t> CÓ </a:t>
            </a:r>
            <a:r>
              <a:rPr sz="1450" b="1" spc="-125" dirty="0">
                <a:solidFill>
                  <a:srgbClr val="052F58"/>
                </a:solidFill>
                <a:latin typeface="Tahoma"/>
                <a:cs typeface="Tahoma"/>
              </a:rPr>
              <a:t>BỊ</a:t>
            </a:r>
            <a:r>
              <a:rPr sz="1450" b="1" dirty="0">
                <a:solidFill>
                  <a:srgbClr val="052F58"/>
                </a:solidFill>
                <a:latin typeface="Tahoma"/>
                <a:cs typeface="Tahoma"/>
              </a:rPr>
              <a:t> </a:t>
            </a:r>
            <a:r>
              <a:rPr sz="1450" b="1" spc="55" dirty="0">
                <a:solidFill>
                  <a:srgbClr val="052F58"/>
                </a:solidFill>
                <a:latin typeface="Tahoma"/>
                <a:cs typeface="Tahoma"/>
              </a:rPr>
              <a:t>SAO</a:t>
            </a:r>
            <a:r>
              <a:rPr sz="1450" b="1" dirty="0">
                <a:solidFill>
                  <a:srgbClr val="052F58"/>
                </a:solidFill>
                <a:latin typeface="Tahoma"/>
                <a:cs typeface="Tahoma"/>
              </a:rPr>
              <a:t> </a:t>
            </a:r>
            <a:r>
              <a:rPr sz="1450" b="1" spc="-10" dirty="0">
                <a:solidFill>
                  <a:srgbClr val="052F58"/>
                </a:solidFill>
                <a:latin typeface="Tahoma"/>
                <a:cs typeface="Tahoma"/>
              </a:rPr>
              <a:t>KHÔNG?</a:t>
            </a:r>
            <a:endParaRPr sz="1450">
              <a:latin typeface="Tahoma"/>
              <a:cs typeface="Tahoma"/>
            </a:endParaRPr>
          </a:p>
          <a:p>
            <a:pPr marL="12700" marR="177800">
              <a:lnSpc>
                <a:spcPct val="114199"/>
              </a:lnSpc>
              <a:spcBef>
                <a:spcPts val="35"/>
              </a:spcBef>
            </a:pPr>
            <a:r>
              <a:rPr sz="1150" b="1" spc="100" dirty="0">
                <a:solidFill>
                  <a:srgbClr val="052F58"/>
                </a:solidFill>
                <a:latin typeface="Calibri"/>
                <a:cs typeface="Calibri"/>
              </a:rPr>
              <a:t>Dù</a:t>
            </a:r>
            <a:r>
              <a:rPr sz="1150" b="1" spc="260" dirty="0">
                <a:solidFill>
                  <a:srgbClr val="052F58"/>
                </a:solidFill>
                <a:latin typeface="Calibri"/>
                <a:cs typeface="Calibri"/>
              </a:rPr>
              <a:t> </a:t>
            </a:r>
            <a:r>
              <a:rPr sz="1150" b="1" spc="65" dirty="0">
                <a:solidFill>
                  <a:srgbClr val="052F58"/>
                </a:solidFill>
                <a:latin typeface="Calibri"/>
                <a:cs typeface="Calibri"/>
              </a:rPr>
              <a:t>rất</a:t>
            </a:r>
            <a:r>
              <a:rPr sz="1150" b="1" spc="260" dirty="0">
                <a:solidFill>
                  <a:srgbClr val="052F58"/>
                </a:solidFill>
                <a:latin typeface="Calibri"/>
                <a:cs typeface="Calibri"/>
              </a:rPr>
              <a:t> </a:t>
            </a:r>
            <a:r>
              <a:rPr sz="1150" b="1" spc="55" dirty="0">
                <a:solidFill>
                  <a:srgbClr val="052F58"/>
                </a:solidFill>
                <a:latin typeface="Calibri"/>
                <a:cs typeface="Calibri"/>
              </a:rPr>
              <a:t>hiếm</a:t>
            </a:r>
            <a:r>
              <a:rPr sz="1150" b="1" spc="260" dirty="0">
                <a:solidFill>
                  <a:srgbClr val="052F58"/>
                </a:solidFill>
                <a:latin typeface="Calibri"/>
                <a:cs typeface="Calibri"/>
              </a:rPr>
              <a:t> </a:t>
            </a:r>
            <a:r>
              <a:rPr sz="1150" b="1" spc="75" dirty="0">
                <a:solidFill>
                  <a:srgbClr val="052F58"/>
                </a:solidFill>
                <a:latin typeface="Calibri"/>
                <a:cs typeface="Calibri"/>
              </a:rPr>
              <a:t>thấy</a:t>
            </a:r>
            <a:r>
              <a:rPr sz="1150" b="1" spc="265" dirty="0">
                <a:solidFill>
                  <a:srgbClr val="052F58"/>
                </a:solidFill>
                <a:latin typeface="Calibri"/>
                <a:cs typeface="Calibri"/>
              </a:rPr>
              <a:t> </a:t>
            </a:r>
            <a:r>
              <a:rPr sz="1150" b="1" spc="65" dirty="0">
                <a:solidFill>
                  <a:srgbClr val="052F58"/>
                </a:solidFill>
                <a:latin typeface="Calibri"/>
                <a:cs typeface="Calibri"/>
              </a:rPr>
              <a:t>nhưng</a:t>
            </a:r>
            <a:r>
              <a:rPr sz="1150" b="1" spc="260" dirty="0">
                <a:solidFill>
                  <a:srgbClr val="052F58"/>
                </a:solidFill>
                <a:latin typeface="Calibri"/>
                <a:cs typeface="Calibri"/>
              </a:rPr>
              <a:t> </a:t>
            </a:r>
            <a:r>
              <a:rPr sz="1150" b="1" spc="75" dirty="0">
                <a:solidFill>
                  <a:srgbClr val="052F58"/>
                </a:solidFill>
                <a:latin typeface="Calibri"/>
                <a:cs typeface="Calibri"/>
              </a:rPr>
              <a:t>có</a:t>
            </a:r>
            <a:r>
              <a:rPr sz="1150" b="1" spc="260" dirty="0">
                <a:solidFill>
                  <a:srgbClr val="052F58"/>
                </a:solidFill>
                <a:latin typeface="Calibri"/>
                <a:cs typeface="Calibri"/>
              </a:rPr>
              <a:t> </a:t>
            </a:r>
            <a:r>
              <a:rPr sz="1150" b="1" dirty="0">
                <a:solidFill>
                  <a:srgbClr val="052F58"/>
                </a:solidFill>
                <a:latin typeface="Calibri"/>
                <a:cs typeface="Calibri"/>
              </a:rPr>
              <a:t>trường</a:t>
            </a:r>
            <a:r>
              <a:rPr sz="1150" b="1" spc="260" dirty="0">
                <a:solidFill>
                  <a:srgbClr val="052F58"/>
                </a:solidFill>
                <a:latin typeface="Calibri"/>
                <a:cs typeface="Calibri"/>
              </a:rPr>
              <a:t> </a:t>
            </a:r>
            <a:r>
              <a:rPr sz="1150" b="1" dirty="0">
                <a:solidFill>
                  <a:srgbClr val="052F58"/>
                </a:solidFill>
                <a:latin typeface="Calibri"/>
                <a:cs typeface="Calibri"/>
              </a:rPr>
              <a:t>hợp</a:t>
            </a:r>
            <a:r>
              <a:rPr sz="1150" b="1" spc="265" dirty="0">
                <a:solidFill>
                  <a:srgbClr val="052F58"/>
                </a:solidFill>
                <a:latin typeface="Calibri"/>
                <a:cs typeface="Calibri"/>
              </a:rPr>
              <a:t> </a:t>
            </a:r>
            <a:r>
              <a:rPr sz="1150" b="1" spc="85" dirty="0">
                <a:solidFill>
                  <a:srgbClr val="052F58"/>
                </a:solidFill>
                <a:latin typeface="Calibri"/>
                <a:cs typeface="Calibri"/>
              </a:rPr>
              <a:t>uống</a:t>
            </a:r>
            <a:r>
              <a:rPr sz="1150" b="1" spc="260" dirty="0">
                <a:solidFill>
                  <a:srgbClr val="052F58"/>
                </a:solidFill>
                <a:latin typeface="Calibri"/>
                <a:cs typeface="Calibri"/>
              </a:rPr>
              <a:t> </a:t>
            </a:r>
            <a:r>
              <a:rPr sz="1150" b="1" dirty="0">
                <a:solidFill>
                  <a:srgbClr val="052F58"/>
                </a:solidFill>
                <a:latin typeface="Calibri"/>
                <a:cs typeface="Calibri"/>
              </a:rPr>
              <a:t>liên</a:t>
            </a:r>
            <a:r>
              <a:rPr sz="1150" b="1" spc="260" dirty="0">
                <a:solidFill>
                  <a:srgbClr val="052F58"/>
                </a:solidFill>
                <a:latin typeface="Calibri"/>
                <a:cs typeface="Calibri"/>
              </a:rPr>
              <a:t> </a:t>
            </a:r>
            <a:r>
              <a:rPr sz="1150" b="1" spc="60" dirty="0">
                <a:solidFill>
                  <a:srgbClr val="052F58"/>
                </a:solidFill>
                <a:latin typeface="Calibri"/>
                <a:cs typeface="Calibri"/>
              </a:rPr>
              <a:t>tục</a:t>
            </a:r>
            <a:r>
              <a:rPr sz="1150" b="1" spc="265" dirty="0">
                <a:solidFill>
                  <a:srgbClr val="052F58"/>
                </a:solidFill>
                <a:latin typeface="Calibri"/>
                <a:cs typeface="Calibri"/>
              </a:rPr>
              <a:t> </a:t>
            </a:r>
            <a:r>
              <a:rPr sz="1150" b="1" dirty="0">
                <a:solidFill>
                  <a:srgbClr val="052F58"/>
                </a:solidFill>
                <a:latin typeface="Calibri"/>
                <a:cs typeface="Calibri"/>
              </a:rPr>
              <a:t>lượng</a:t>
            </a:r>
            <a:r>
              <a:rPr sz="1150" b="1" spc="260" dirty="0">
                <a:solidFill>
                  <a:srgbClr val="052F58"/>
                </a:solidFill>
                <a:latin typeface="Calibri"/>
                <a:cs typeface="Calibri"/>
              </a:rPr>
              <a:t> </a:t>
            </a:r>
            <a:r>
              <a:rPr sz="1150" b="1" spc="50" dirty="0">
                <a:solidFill>
                  <a:srgbClr val="052F58"/>
                </a:solidFill>
                <a:latin typeface="Calibri"/>
                <a:cs typeface="Calibri"/>
              </a:rPr>
              <a:t>nhiều</a:t>
            </a:r>
            <a:r>
              <a:rPr sz="1150" b="1" spc="260" dirty="0">
                <a:solidFill>
                  <a:srgbClr val="052F58"/>
                </a:solidFill>
                <a:latin typeface="Calibri"/>
                <a:cs typeface="Calibri"/>
              </a:rPr>
              <a:t> </a:t>
            </a:r>
            <a:r>
              <a:rPr sz="1150" b="1" spc="85" dirty="0">
                <a:solidFill>
                  <a:srgbClr val="052F58"/>
                </a:solidFill>
                <a:latin typeface="Calibri"/>
                <a:cs typeface="Calibri"/>
              </a:rPr>
              <a:t>hoặc</a:t>
            </a:r>
            <a:r>
              <a:rPr sz="1150" b="1" spc="260" dirty="0">
                <a:solidFill>
                  <a:srgbClr val="052F58"/>
                </a:solidFill>
                <a:latin typeface="Calibri"/>
                <a:cs typeface="Calibri"/>
              </a:rPr>
              <a:t> </a:t>
            </a:r>
            <a:r>
              <a:rPr sz="1150" b="1" spc="85" dirty="0">
                <a:solidFill>
                  <a:srgbClr val="052F58"/>
                </a:solidFill>
                <a:latin typeface="Calibri"/>
                <a:cs typeface="Calibri"/>
              </a:rPr>
              <a:t>uống</a:t>
            </a:r>
            <a:r>
              <a:rPr sz="1150" b="1" spc="265" dirty="0">
                <a:solidFill>
                  <a:srgbClr val="052F58"/>
                </a:solidFill>
                <a:latin typeface="Calibri"/>
                <a:cs typeface="Calibri"/>
              </a:rPr>
              <a:t> </a:t>
            </a:r>
            <a:r>
              <a:rPr sz="1150" b="1" dirty="0">
                <a:solidFill>
                  <a:srgbClr val="052F58"/>
                </a:solidFill>
                <a:latin typeface="Calibri"/>
                <a:cs typeface="Calibri"/>
              </a:rPr>
              <a:t>lượng</a:t>
            </a:r>
            <a:r>
              <a:rPr sz="1150" b="1" spc="260" dirty="0">
                <a:solidFill>
                  <a:srgbClr val="052F58"/>
                </a:solidFill>
                <a:latin typeface="Calibri"/>
                <a:cs typeface="Calibri"/>
              </a:rPr>
              <a:t> </a:t>
            </a:r>
            <a:r>
              <a:rPr sz="1150" b="1" spc="70" dirty="0">
                <a:solidFill>
                  <a:srgbClr val="052F58"/>
                </a:solidFill>
                <a:latin typeface="Calibri"/>
                <a:cs typeface="Calibri"/>
              </a:rPr>
              <a:t>quá </a:t>
            </a:r>
            <a:r>
              <a:rPr sz="1150" b="1" spc="50" dirty="0">
                <a:solidFill>
                  <a:srgbClr val="052F58"/>
                </a:solidFill>
                <a:latin typeface="Calibri"/>
                <a:cs typeface="Calibri"/>
              </a:rPr>
              <a:t>nhiều</a:t>
            </a:r>
            <a:r>
              <a:rPr sz="1150" b="1" spc="95" dirty="0">
                <a:solidFill>
                  <a:srgbClr val="052F58"/>
                </a:solidFill>
                <a:latin typeface="Calibri"/>
                <a:cs typeface="Calibri"/>
              </a:rPr>
              <a:t> </a:t>
            </a:r>
            <a:r>
              <a:rPr sz="1150" b="1" dirty="0">
                <a:solidFill>
                  <a:srgbClr val="052F58"/>
                </a:solidFill>
                <a:latin typeface="Calibri"/>
                <a:cs typeface="Calibri"/>
              </a:rPr>
              <a:t>thì</a:t>
            </a:r>
            <a:r>
              <a:rPr sz="1150" b="1" spc="95" dirty="0">
                <a:solidFill>
                  <a:srgbClr val="052F58"/>
                </a:solidFill>
                <a:latin typeface="Calibri"/>
                <a:cs typeface="Calibri"/>
              </a:rPr>
              <a:t> </a:t>
            </a:r>
            <a:r>
              <a:rPr sz="1150" b="1" spc="50" dirty="0">
                <a:solidFill>
                  <a:srgbClr val="052F58"/>
                </a:solidFill>
                <a:latin typeface="Calibri"/>
                <a:cs typeface="Calibri"/>
              </a:rPr>
              <a:t>bị</a:t>
            </a:r>
            <a:r>
              <a:rPr sz="1150" b="1" spc="100" dirty="0">
                <a:solidFill>
                  <a:srgbClr val="052F58"/>
                </a:solidFill>
                <a:latin typeface="Calibri"/>
                <a:cs typeface="Calibri"/>
              </a:rPr>
              <a:t> </a:t>
            </a:r>
            <a:r>
              <a:rPr sz="1150" b="1" spc="50" dirty="0">
                <a:solidFill>
                  <a:srgbClr val="052F58"/>
                </a:solidFill>
                <a:latin typeface="Calibri"/>
                <a:cs typeface="Calibri"/>
              </a:rPr>
              <a:t>dị</a:t>
            </a:r>
            <a:r>
              <a:rPr sz="1150" b="1" spc="95" dirty="0">
                <a:solidFill>
                  <a:srgbClr val="052F58"/>
                </a:solidFill>
                <a:latin typeface="Calibri"/>
                <a:cs typeface="Calibri"/>
              </a:rPr>
              <a:t> </a:t>
            </a:r>
            <a:r>
              <a:rPr sz="1150" b="1" spc="65" dirty="0">
                <a:solidFill>
                  <a:srgbClr val="052F58"/>
                </a:solidFill>
                <a:latin typeface="Calibri"/>
                <a:cs typeface="Calibri"/>
              </a:rPr>
              <a:t>ứng</a:t>
            </a:r>
            <a:r>
              <a:rPr sz="1150" b="1" spc="100" dirty="0">
                <a:solidFill>
                  <a:srgbClr val="052F58"/>
                </a:solidFill>
                <a:latin typeface="Calibri"/>
                <a:cs typeface="Calibri"/>
              </a:rPr>
              <a:t> </a:t>
            </a:r>
            <a:r>
              <a:rPr sz="1150" b="1" spc="60" dirty="0">
                <a:solidFill>
                  <a:srgbClr val="052F58"/>
                </a:solidFill>
                <a:latin typeface="Calibri"/>
                <a:cs typeface="Calibri"/>
              </a:rPr>
              <a:t>kim</a:t>
            </a:r>
            <a:r>
              <a:rPr sz="1150" b="1" spc="95" dirty="0">
                <a:solidFill>
                  <a:srgbClr val="052F58"/>
                </a:solidFill>
                <a:latin typeface="Calibri"/>
                <a:cs typeface="Calibri"/>
              </a:rPr>
              <a:t> </a:t>
            </a:r>
            <a:r>
              <a:rPr sz="1150" b="1" dirty="0">
                <a:solidFill>
                  <a:srgbClr val="052F58"/>
                </a:solidFill>
                <a:latin typeface="Calibri"/>
                <a:cs typeface="Calibri"/>
              </a:rPr>
              <a:t>loại,</a:t>
            </a:r>
            <a:r>
              <a:rPr sz="1150" b="1" spc="100" dirty="0">
                <a:solidFill>
                  <a:srgbClr val="052F58"/>
                </a:solidFill>
                <a:latin typeface="Calibri"/>
                <a:cs typeface="Calibri"/>
              </a:rPr>
              <a:t> </a:t>
            </a:r>
            <a:r>
              <a:rPr sz="1150" b="1" spc="60" dirty="0">
                <a:solidFill>
                  <a:srgbClr val="052F58"/>
                </a:solidFill>
                <a:latin typeface="Calibri"/>
                <a:cs typeface="Calibri"/>
              </a:rPr>
              <a:t>xin</a:t>
            </a:r>
            <a:r>
              <a:rPr sz="1150" b="1" spc="95" dirty="0">
                <a:solidFill>
                  <a:srgbClr val="052F58"/>
                </a:solidFill>
                <a:latin typeface="Calibri"/>
                <a:cs typeface="Calibri"/>
              </a:rPr>
              <a:t> </a:t>
            </a:r>
            <a:r>
              <a:rPr sz="1150" b="1" spc="90" dirty="0">
                <a:solidFill>
                  <a:srgbClr val="052F58"/>
                </a:solidFill>
                <a:latin typeface="Calibri"/>
                <a:cs typeface="Calibri"/>
              </a:rPr>
              <a:t>hãy</a:t>
            </a:r>
            <a:r>
              <a:rPr sz="1150" b="1" spc="100" dirty="0">
                <a:solidFill>
                  <a:srgbClr val="052F58"/>
                </a:solidFill>
                <a:latin typeface="Calibri"/>
                <a:cs typeface="Calibri"/>
              </a:rPr>
              <a:t> </a:t>
            </a:r>
            <a:r>
              <a:rPr sz="1150" b="1" dirty="0">
                <a:solidFill>
                  <a:srgbClr val="052F58"/>
                </a:solidFill>
                <a:latin typeface="Calibri"/>
                <a:cs typeface="Calibri"/>
              </a:rPr>
              <a:t>lưu</a:t>
            </a:r>
            <a:r>
              <a:rPr sz="1150" b="1" spc="95" dirty="0">
                <a:solidFill>
                  <a:srgbClr val="052F58"/>
                </a:solidFill>
                <a:latin typeface="Calibri"/>
                <a:cs typeface="Calibri"/>
              </a:rPr>
              <a:t> </a:t>
            </a:r>
            <a:r>
              <a:rPr sz="1150" b="1" spc="-25" dirty="0">
                <a:solidFill>
                  <a:srgbClr val="052F58"/>
                </a:solidFill>
                <a:latin typeface="Calibri"/>
                <a:cs typeface="Calibri"/>
              </a:rPr>
              <a:t>ý.</a:t>
            </a:r>
            <a:endParaRPr sz="1150">
              <a:latin typeface="Calibri"/>
              <a:cs typeface="Calibri"/>
            </a:endParaRPr>
          </a:p>
          <a:p>
            <a:pPr marL="12700">
              <a:lnSpc>
                <a:spcPct val="100000"/>
              </a:lnSpc>
              <a:spcBef>
                <a:spcPts val="655"/>
              </a:spcBef>
            </a:pPr>
            <a:r>
              <a:rPr sz="1450" b="1" dirty="0">
                <a:solidFill>
                  <a:srgbClr val="052F58"/>
                </a:solidFill>
                <a:latin typeface="Tahoma"/>
                <a:cs typeface="Tahoma"/>
              </a:rPr>
              <a:t>MỘT</a:t>
            </a:r>
            <a:r>
              <a:rPr sz="1450" b="1" spc="-35" dirty="0">
                <a:solidFill>
                  <a:srgbClr val="052F58"/>
                </a:solidFill>
                <a:latin typeface="Tahoma"/>
                <a:cs typeface="Tahoma"/>
              </a:rPr>
              <a:t> </a:t>
            </a:r>
            <a:r>
              <a:rPr sz="1450" b="1" dirty="0">
                <a:solidFill>
                  <a:srgbClr val="052F58"/>
                </a:solidFill>
                <a:latin typeface="Tahoma"/>
                <a:cs typeface="Tahoma"/>
              </a:rPr>
              <a:t>NGÀY</a:t>
            </a:r>
            <a:r>
              <a:rPr sz="1450" b="1" spc="-35" dirty="0">
                <a:solidFill>
                  <a:srgbClr val="052F58"/>
                </a:solidFill>
                <a:latin typeface="Tahoma"/>
                <a:cs typeface="Tahoma"/>
              </a:rPr>
              <a:t> </a:t>
            </a:r>
            <a:r>
              <a:rPr sz="1450" b="1" dirty="0">
                <a:solidFill>
                  <a:srgbClr val="052F58"/>
                </a:solidFill>
                <a:latin typeface="Tahoma"/>
                <a:cs typeface="Tahoma"/>
              </a:rPr>
              <a:t>UỐNG</a:t>
            </a:r>
            <a:r>
              <a:rPr sz="1450" b="1" spc="-35" dirty="0">
                <a:solidFill>
                  <a:srgbClr val="052F58"/>
                </a:solidFill>
                <a:latin typeface="Tahoma"/>
                <a:cs typeface="Tahoma"/>
              </a:rPr>
              <a:t> </a:t>
            </a:r>
            <a:r>
              <a:rPr sz="1450" b="1" spc="50" dirty="0">
                <a:solidFill>
                  <a:srgbClr val="052F58"/>
                </a:solidFill>
                <a:latin typeface="Tahoma"/>
                <a:cs typeface="Tahoma"/>
              </a:rPr>
              <a:t>BAO</a:t>
            </a:r>
            <a:r>
              <a:rPr sz="1450" b="1" spc="-30" dirty="0">
                <a:solidFill>
                  <a:srgbClr val="052F58"/>
                </a:solidFill>
                <a:latin typeface="Tahoma"/>
                <a:cs typeface="Tahoma"/>
              </a:rPr>
              <a:t> </a:t>
            </a:r>
            <a:r>
              <a:rPr sz="1450" b="1" spc="-40" dirty="0">
                <a:solidFill>
                  <a:srgbClr val="052F58"/>
                </a:solidFill>
                <a:latin typeface="Tahoma"/>
                <a:cs typeface="Tahoma"/>
              </a:rPr>
              <a:t>NHIÊU</a:t>
            </a:r>
            <a:r>
              <a:rPr sz="1450" b="1" spc="-35" dirty="0">
                <a:solidFill>
                  <a:srgbClr val="052F58"/>
                </a:solidFill>
                <a:latin typeface="Tahoma"/>
                <a:cs typeface="Tahoma"/>
              </a:rPr>
              <a:t> </a:t>
            </a:r>
            <a:r>
              <a:rPr sz="1450" b="1" spc="-50" dirty="0">
                <a:solidFill>
                  <a:srgbClr val="052F58"/>
                </a:solidFill>
                <a:latin typeface="Tahoma"/>
                <a:cs typeface="Tahoma"/>
              </a:rPr>
              <a:t>THÌ</a:t>
            </a:r>
            <a:r>
              <a:rPr sz="1450" b="1" spc="-35" dirty="0">
                <a:solidFill>
                  <a:srgbClr val="052F58"/>
                </a:solidFill>
                <a:latin typeface="Tahoma"/>
                <a:cs typeface="Tahoma"/>
              </a:rPr>
              <a:t> </a:t>
            </a:r>
            <a:r>
              <a:rPr sz="1450" b="1" spc="-20" dirty="0">
                <a:solidFill>
                  <a:srgbClr val="052F58"/>
                </a:solidFill>
                <a:latin typeface="Tahoma"/>
                <a:cs typeface="Tahoma"/>
              </a:rPr>
              <a:t>TỐT?</a:t>
            </a:r>
            <a:endParaRPr sz="1450">
              <a:latin typeface="Tahoma"/>
              <a:cs typeface="Tahoma"/>
            </a:endParaRPr>
          </a:p>
          <a:p>
            <a:pPr marL="12700">
              <a:lnSpc>
                <a:spcPct val="100000"/>
              </a:lnSpc>
              <a:spcBef>
                <a:spcPts val="330"/>
              </a:spcBef>
            </a:pPr>
            <a:r>
              <a:rPr sz="1150" b="1" dirty="0">
                <a:solidFill>
                  <a:srgbClr val="052F58"/>
                </a:solidFill>
                <a:latin typeface="Calibri"/>
                <a:cs typeface="Calibri"/>
              </a:rPr>
              <a:t>Với</a:t>
            </a:r>
            <a:r>
              <a:rPr sz="1150" b="1" spc="80" dirty="0">
                <a:solidFill>
                  <a:srgbClr val="052F58"/>
                </a:solidFill>
                <a:latin typeface="Calibri"/>
                <a:cs typeface="Calibri"/>
              </a:rPr>
              <a:t> </a:t>
            </a:r>
            <a:r>
              <a:rPr sz="1150" b="1" dirty="0">
                <a:solidFill>
                  <a:srgbClr val="052F58"/>
                </a:solidFill>
                <a:latin typeface="Calibri"/>
                <a:cs typeface="Calibri"/>
              </a:rPr>
              <a:t>người</a:t>
            </a:r>
            <a:r>
              <a:rPr sz="1150" b="1" spc="85" dirty="0">
                <a:solidFill>
                  <a:srgbClr val="052F58"/>
                </a:solidFill>
                <a:latin typeface="Calibri"/>
                <a:cs typeface="Calibri"/>
              </a:rPr>
              <a:t> </a:t>
            </a:r>
            <a:r>
              <a:rPr sz="1150" b="1" spc="60" dirty="0">
                <a:solidFill>
                  <a:srgbClr val="052F58"/>
                </a:solidFill>
                <a:latin typeface="Calibri"/>
                <a:cs typeface="Calibri"/>
              </a:rPr>
              <a:t>khoẻ</a:t>
            </a:r>
            <a:r>
              <a:rPr sz="1150" b="1" spc="85" dirty="0">
                <a:solidFill>
                  <a:srgbClr val="052F58"/>
                </a:solidFill>
                <a:latin typeface="Calibri"/>
                <a:cs typeface="Calibri"/>
              </a:rPr>
              <a:t> </a:t>
            </a:r>
            <a:r>
              <a:rPr sz="1150" b="1" spc="90" dirty="0">
                <a:solidFill>
                  <a:srgbClr val="052F58"/>
                </a:solidFill>
                <a:latin typeface="Calibri"/>
                <a:cs typeface="Calibri"/>
              </a:rPr>
              <a:t>mạnh</a:t>
            </a:r>
            <a:r>
              <a:rPr sz="1150" b="1" spc="80" dirty="0">
                <a:solidFill>
                  <a:srgbClr val="052F58"/>
                </a:solidFill>
                <a:latin typeface="Calibri"/>
                <a:cs typeface="Calibri"/>
              </a:rPr>
              <a:t> </a:t>
            </a:r>
            <a:r>
              <a:rPr sz="1150" b="1" spc="100" dirty="0">
                <a:solidFill>
                  <a:srgbClr val="052F58"/>
                </a:solidFill>
                <a:latin typeface="Calibri"/>
                <a:cs typeface="Calibri"/>
              </a:rPr>
              <a:t>1</a:t>
            </a:r>
            <a:r>
              <a:rPr sz="1150" b="1" spc="85" dirty="0">
                <a:solidFill>
                  <a:srgbClr val="052F58"/>
                </a:solidFill>
                <a:latin typeface="Calibri"/>
                <a:cs typeface="Calibri"/>
              </a:rPr>
              <a:t> </a:t>
            </a:r>
            <a:r>
              <a:rPr sz="1150" b="1" spc="110" dirty="0">
                <a:solidFill>
                  <a:srgbClr val="052F58"/>
                </a:solidFill>
                <a:latin typeface="Calibri"/>
                <a:cs typeface="Calibri"/>
              </a:rPr>
              <a:t>ngày</a:t>
            </a:r>
            <a:r>
              <a:rPr sz="1150" b="1" spc="85" dirty="0">
                <a:solidFill>
                  <a:srgbClr val="052F58"/>
                </a:solidFill>
                <a:latin typeface="Calibri"/>
                <a:cs typeface="Calibri"/>
              </a:rPr>
              <a:t> uống</a:t>
            </a:r>
            <a:r>
              <a:rPr sz="1150" b="1" spc="80" dirty="0">
                <a:solidFill>
                  <a:srgbClr val="052F58"/>
                </a:solidFill>
                <a:latin typeface="Calibri"/>
                <a:cs typeface="Calibri"/>
              </a:rPr>
              <a:t> </a:t>
            </a:r>
            <a:r>
              <a:rPr sz="1150" b="1" dirty="0">
                <a:solidFill>
                  <a:srgbClr val="052F58"/>
                </a:solidFill>
                <a:latin typeface="Calibri"/>
                <a:cs typeface="Calibri"/>
              </a:rPr>
              <a:t>từ</a:t>
            </a:r>
            <a:r>
              <a:rPr sz="1150" b="1" spc="85" dirty="0">
                <a:solidFill>
                  <a:srgbClr val="052F58"/>
                </a:solidFill>
                <a:latin typeface="Calibri"/>
                <a:cs typeface="Calibri"/>
              </a:rPr>
              <a:t> </a:t>
            </a:r>
            <a:r>
              <a:rPr sz="1150" b="1" spc="65" dirty="0">
                <a:solidFill>
                  <a:srgbClr val="052F58"/>
                </a:solidFill>
                <a:latin typeface="Calibri"/>
                <a:cs typeface="Calibri"/>
              </a:rPr>
              <a:t>3~5ml.</a:t>
            </a:r>
            <a:r>
              <a:rPr sz="1150" b="1" spc="85" dirty="0">
                <a:solidFill>
                  <a:srgbClr val="052F58"/>
                </a:solidFill>
                <a:latin typeface="Calibri"/>
                <a:cs typeface="Calibri"/>
              </a:rPr>
              <a:t> </a:t>
            </a:r>
            <a:r>
              <a:rPr sz="1150" b="1" spc="55" dirty="0">
                <a:solidFill>
                  <a:srgbClr val="052F58"/>
                </a:solidFill>
                <a:latin typeface="Calibri"/>
                <a:cs typeface="Calibri"/>
              </a:rPr>
              <a:t>Lượng</a:t>
            </a:r>
            <a:r>
              <a:rPr sz="1150" b="1" spc="80" dirty="0">
                <a:solidFill>
                  <a:srgbClr val="052F58"/>
                </a:solidFill>
                <a:latin typeface="Calibri"/>
                <a:cs typeface="Calibri"/>
              </a:rPr>
              <a:t> </a:t>
            </a:r>
            <a:r>
              <a:rPr sz="1150" b="1" spc="95" dirty="0">
                <a:solidFill>
                  <a:srgbClr val="052F58"/>
                </a:solidFill>
                <a:latin typeface="Calibri"/>
                <a:cs typeface="Calibri"/>
              </a:rPr>
              <a:t>hấp</a:t>
            </a:r>
            <a:r>
              <a:rPr sz="1150" b="1" spc="85" dirty="0">
                <a:solidFill>
                  <a:srgbClr val="052F58"/>
                </a:solidFill>
                <a:latin typeface="Calibri"/>
                <a:cs typeface="Calibri"/>
              </a:rPr>
              <a:t> </a:t>
            </a:r>
            <a:r>
              <a:rPr sz="1150" b="1" spc="55" dirty="0">
                <a:solidFill>
                  <a:srgbClr val="052F58"/>
                </a:solidFill>
                <a:latin typeface="Calibri"/>
                <a:cs typeface="Calibri"/>
              </a:rPr>
              <a:t>thu</a:t>
            </a:r>
            <a:r>
              <a:rPr sz="1150" b="1" spc="85" dirty="0">
                <a:solidFill>
                  <a:srgbClr val="052F58"/>
                </a:solidFill>
                <a:latin typeface="Calibri"/>
                <a:cs typeface="Calibri"/>
              </a:rPr>
              <a:t> </a:t>
            </a:r>
            <a:r>
              <a:rPr sz="1150" b="1" dirty="0">
                <a:solidFill>
                  <a:srgbClr val="052F58"/>
                </a:solidFill>
                <a:latin typeface="Calibri"/>
                <a:cs typeface="Calibri"/>
              </a:rPr>
              <a:t>tiêu</a:t>
            </a:r>
            <a:r>
              <a:rPr sz="1150" b="1" spc="80" dirty="0">
                <a:solidFill>
                  <a:srgbClr val="052F58"/>
                </a:solidFill>
                <a:latin typeface="Calibri"/>
                <a:cs typeface="Calibri"/>
              </a:rPr>
              <a:t> </a:t>
            </a:r>
            <a:r>
              <a:rPr sz="1150" b="1" spc="85" dirty="0">
                <a:solidFill>
                  <a:srgbClr val="052F58"/>
                </a:solidFill>
                <a:latin typeface="Calibri"/>
                <a:cs typeface="Calibri"/>
              </a:rPr>
              <a:t>chuẩn </a:t>
            </a:r>
            <a:r>
              <a:rPr sz="1150" b="1" spc="100" dirty="0">
                <a:solidFill>
                  <a:srgbClr val="052F58"/>
                </a:solidFill>
                <a:latin typeface="Calibri"/>
                <a:cs typeface="Calibri"/>
              </a:rPr>
              <a:t>1</a:t>
            </a:r>
            <a:r>
              <a:rPr sz="1150" b="1" spc="85" dirty="0">
                <a:solidFill>
                  <a:srgbClr val="052F58"/>
                </a:solidFill>
                <a:latin typeface="Calibri"/>
                <a:cs typeface="Calibri"/>
              </a:rPr>
              <a:t> </a:t>
            </a:r>
            <a:r>
              <a:rPr sz="1150" b="1" spc="110" dirty="0">
                <a:solidFill>
                  <a:srgbClr val="052F58"/>
                </a:solidFill>
                <a:latin typeface="Calibri"/>
                <a:cs typeface="Calibri"/>
              </a:rPr>
              <a:t>ngày</a:t>
            </a:r>
            <a:r>
              <a:rPr sz="1150" b="1" spc="80" dirty="0">
                <a:solidFill>
                  <a:srgbClr val="052F58"/>
                </a:solidFill>
                <a:latin typeface="Calibri"/>
                <a:cs typeface="Calibri"/>
              </a:rPr>
              <a:t> </a:t>
            </a:r>
            <a:r>
              <a:rPr sz="1150" b="1" spc="75" dirty="0">
                <a:solidFill>
                  <a:srgbClr val="052F58"/>
                </a:solidFill>
                <a:latin typeface="Calibri"/>
                <a:cs typeface="Calibri"/>
              </a:rPr>
              <a:t>là</a:t>
            </a:r>
            <a:r>
              <a:rPr sz="1150" b="1" spc="85" dirty="0">
                <a:solidFill>
                  <a:srgbClr val="052F58"/>
                </a:solidFill>
                <a:latin typeface="Calibri"/>
                <a:cs typeface="Calibri"/>
              </a:rPr>
              <a:t> (cân </a:t>
            </a:r>
            <a:r>
              <a:rPr sz="1150" b="1" spc="90" dirty="0">
                <a:solidFill>
                  <a:srgbClr val="052F58"/>
                </a:solidFill>
                <a:latin typeface="Calibri"/>
                <a:cs typeface="Calibri"/>
              </a:rPr>
              <a:t>nặng</a:t>
            </a:r>
            <a:endParaRPr sz="1150">
              <a:latin typeface="Calibri"/>
              <a:cs typeface="Calibri"/>
            </a:endParaRPr>
          </a:p>
          <a:p>
            <a:pPr marL="12700">
              <a:lnSpc>
                <a:spcPct val="100000"/>
              </a:lnSpc>
              <a:spcBef>
                <a:spcPts val="195"/>
              </a:spcBef>
            </a:pPr>
            <a:r>
              <a:rPr sz="1150" b="1" spc="100" dirty="0">
                <a:solidFill>
                  <a:srgbClr val="052F58"/>
                </a:solidFill>
                <a:latin typeface="Calibri"/>
                <a:cs typeface="Calibri"/>
              </a:rPr>
              <a:t>÷20</a:t>
            </a:r>
            <a:r>
              <a:rPr sz="1150" b="1" spc="95" dirty="0">
                <a:solidFill>
                  <a:srgbClr val="052F58"/>
                </a:solidFill>
                <a:latin typeface="Calibri"/>
                <a:cs typeface="Calibri"/>
              </a:rPr>
              <a:t> </a:t>
            </a:r>
            <a:r>
              <a:rPr sz="1150" b="1" spc="110" dirty="0">
                <a:solidFill>
                  <a:srgbClr val="052F58"/>
                </a:solidFill>
                <a:latin typeface="Calibri"/>
                <a:cs typeface="Calibri"/>
              </a:rPr>
              <a:t>=</a:t>
            </a:r>
            <a:r>
              <a:rPr sz="1150" b="1" spc="100" dirty="0">
                <a:solidFill>
                  <a:srgbClr val="052F58"/>
                </a:solidFill>
                <a:latin typeface="Calibri"/>
                <a:cs typeface="Calibri"/>
              </a:rPr>
              <a:t> </a:t>
            </a:r>
            <a:r>
              <a:rPr sz="1150" b="1" dirty="0">
                <a:solidFill>
                  <a:srgbClr val="052F58"/>
                </a:solidFill>
                <a:latin typeface="Calibri"/>
                <a:cs typeface="Calibri"/>
              </a:rPr>
              <a:t>lượng</a:t>
            </a:r>
            <a:r>
              <a:rPr sz="1150" b="1" spc="100" dirty="0">
                <a:solidFill>
                  <a:srgbClr val="052F58"/>
                </a:solidFill>
                <a:latin typeface="Calibri"/>
                <a:cs typeface="Calibri"/>
              </a:rPr>
              <a:t> cần </a:t>
            </a:r>
            <a:r>
              <a:rPr sz="1150" b="1" spc="55" dirty="0">
                <a:solidFill>
                  <a:srgbClr val="052F58"/>
                </a:solidFill>
                <a:latin typeface="Calibri"/>
                <a:cs typeface="Calibri"/>
              </a:rPr>
              <a:t>uống)</a:t>
            </a:r>
            <a:endParaRPr sz="1150">
              <a:latin typeface="Calibri"/>
              <a:cs typeface="Calibri"/>
            </a:endParaRPr>
          </a:p>
          <a:p>
            <a:pPr marL="12700">
              <a:lnSpc>
                <a:spcPct val="100000"/>
              </a:lnSpc>
              <a:spcBef>
                <a:spcPts val="195"/>
              </a:spcBef>
            </a:pPr>
            <a:r>
              <a:rPr sz="1150" b="1" spc="80" dirty="0">
                <a:solidFill>
                  <a:srgbClr val="052F58"/>
                </a:solidFill>
                <a:latin typeface="Calibri"/>
                <a:cs typeface="Calibri"/>
              </a:rPr>
              <a:t>*Chúng</a:t>
            </a:r>
            <a:r>
              <a:rPr sz="1150" b="1" spc="85" dirty="0">
                <a:solidFill>
                  <a:srgbClr val="052F58"/>
                </a:solidFill>
                <a:latin typeface="Calibri"/>
                <a:cs typeface="Calibri"/>
              </a:rPr>
              <a:t> </a:t>
            </a:r>
            <a:r>
              <a:rPr sz="1150" b="1" dirty="0">
                <a:solidFill>
                  <a:srgbClr val="052F58"/>
                </a:solidFill>
                <a:latin typeface="Calibri"/>
                <a:cs typeface="Calibri"/>
              </a:rPr>
              <a:t>tôi</a:t>
            </a:r>
            <a:r>
              <a:rPr sz="1150" b="1" spc="85" dirty="0">
                <a:solidFill>
                  <a:srgbClr val="052F58"/>
                </a:solidFill>
                <a:latin typeface="Calibri"/>
                <a:cs typeface="Calibri"/>
              </a:rPr>
              <a:t> </a:t>
            </a:r>
            <a:r>
              <a:rPr sz="1150" b="1" spc="75" dirty="0">
                <a:solidFill>
                  <a:srgbClr val="052F58"/>
                </a:solidFill>
                <a:latin typeface="Calibri"/>
                <a:cs typeface="Calibri"/>
              </a:rPr>
              <a:t>có</a:t>
            </a:r>
            <a:r>
              <a:rPr sz="1150" b="1" spc="85" dirty="0">
                <a:solidFill>
                  <a:srgbClr val="052F58"/>
                </a:solidFill>
                <a:latin typeface="Calibri"/>
                <a:cs typeface="Calibri"/>
              </a:rPr>
              <a:t> </a:t>
            </a:r>
            <a:r>
              <a:rPr sz="1150" b="1" spc="95" dirty="0">
                <a:solidFill>
                  <a:srgbClr val="052F58"/>
                </a:solidFill>
                <a:latin typeface="Calibri"/>
                <a:cs typeface="Calibri"/>
              </a:rPr>
              <a:t>cung</a:t>
            </a:r>
            <a:r>
              <a:rPr sz="1150" b="1" spc="85" dirty="0">
                <a:solidFill>
                  <a:srgbClr val="052F58"/>
                </a:solidFill>
                <a:latin typeface="Calibri"/>
                <a:cs typeface="Calibri"/>
              </a:rPr>
              <a:t> </a:t>
            </a:r>
            <a:r>
              <a:rPr sz="1150" b="1" spc="105" dirty="0">
                <a:solidFill>
                  <a:srgbClr val="052F58"/>
                </a:solidFill>
                <a:latin typeface="Calibri"/>
                <a:cs typeface="Calibri"/>
              </a:rPr>
              <a:t>cấp</a:t>
            </a:r>
            <a:r>
              <a:rPr sz="1150" b="1" spc="85" dirty="0">
                <a:solidFill>
                  <a:srgbClr val="052F58"/>
                </a:solidFill>
                <a:latin typeface="Calibri"/>
                <a:cs typeface="Calibri"/>
              </a:rPr>
              <a:t> </a:t>
            </a:r>
            <a:r>
              <a:rPr sz="1150" b="1" spc="80" dirty="0">
                <a:solidFill>
                  <a:srgbClr val="052F58"/>
                </a:solidFill>
                <a:latin typeface="Calibri"/>
                <a:cs typeface="Calibri"/>
              </a:rPr>
              <a:t>cốc</a:t>
            </a:r>
            <a:r>
              <a:rPr sz="1150" b="1" spc="85" dirty="0">
                <a:solidFill>
                  <a:srgbClr val="052F58"/>
                </a:solidFill>
                <a:latin typeface="Calibri"/>
                <a:cs typeface="Calibri"/>
              </a:rPr>
              <a:t> </a:t>
            </a:r>
            <a:r>
              <a:rPr sz="1150" b="1" spc="50" dirty="0">
                <a:solidFill>
                  <a:srgbClr val="052F58"/>
                </a:solidFill>
                <a:latin typeface="Calibri"/>
                <a:cs typeface="Calibri"/>
              </a:rPr>
              <a:t>đo</a:t>
            </a:r>
            <a:r>
              <a:rPr sz="1150" b="1" spc="85" dirty="0">
                <a:solidFill>
                  <a:srgbClr val="052F58"/>
                </a:solidFill>
                <a:latin typeface="Calibri"/>
                <a:cs typeface="Calibri"/>
              </a:rPr>
              <a:t> </a:t>
            </a:r>
            <a:r>
              <a:rPr sz="1150" b="1" dirty="0">
                <a:solidFill>
                  <a:srgbClr val="052F58"/>
                </a:solidFill>
                <a:latin typeface="Calibri"/>
                <a:cs typeface="Calibri"/>
              </a:rPr>
              <a:t>lường</a:t>
            </a:r>
            <a:r>
              <a:rPr sz="1150" b="1" spc="85" dirty="0">
                <a:solidFill>
                  <a:srgbClr val="052F58"/>
                </a:solidFill>
                <a:latin typeface="Calibri"/>
                <a:cs typeface="Calibri"/>
              </a:rPr>
              <a:t> </a:t>
            </a:r>
            <a:r>
              <a:rPr sz="1150" b="1" dirty="0">
                <a:solidFill>
                  <a:srgbClr val="052F58"/>
                </a:solidFill>
                <a:latin typeface="Calibri"/>
                <a:cs typeface="Calibri"/>
              </a:rPr>
              <a:t>đi</a:t>
            </a:r>
            <a:r>
              <a:rPr sz="1150" b="1" spc="85" dirty="0">
                <a:solidFill>
                  <a:srgbClr val="052F58"/>
                </a:solidFill>
                <a:latin typeface="Calibri"/>
                <a:cs typeface="Calibri"/>
              </a:rPr>
              <a:t> </a:t>
            </a:r>
            <a:r>
              <a:rPr sz="1150" b="1" spc="65" dirty="0">
                <a:solidFill>
                  <a:srgbClr val="052F58"/>
                </a:solidFill>
                <a:latin typeface="Calibri"/>
                <a:cs typeface="Calibri"/>
              </a:rPr>
              <a:t>kèm</a:t>
            </a:r>
            <a:r>
              <a:rPr sz="1150" b="1" spc="85" dirty="0">
                <a:solidFill>
                  <a:srgbClr val="052F58"/>
                </a:solidFill>
                <a:latin typeface="Calibri"/>
                <a:cs typeface="Calibri"/>
              </a:rPr>
              <a:t> </a:t>
            </a:r>
            <a:r>
              <a:rPr sz="1150" b="1" spc="105" dirty="0">
                <a:solidFill>
                  <a:srgbClr val="052F58"/>
                </a:solidFill>
                <a:latin typeface="Calibri"/>
                <a:cs typeface="Calibri"/>
              </a:rPr>
              <a:t>sản</a:t>
            </a:r>
            <a:r>
              <a:rPr sz="1150" b="1" spc="85" dirty="0">
                <a:solidFill>
                  <a:srgbClr val="052F58"/>
                </a:solidFill>
                <a:latin typeface="Calibri"/>
                <a:cs typeface="Calibri"/>
              </a:rPr>
              <a:t> </a:t>
            </a:r>
            <a:r>
              <a:rPr sz="1150" b="1" spc="95" dirty="0">
                <a:solidFill>
                  <a:srgbClr val="052F58"/>
                </a:solidFill>
                <a:latin typeface="Calibri"/>
                <a:cs typeface="Calibri"/>
              </a:rPr>
              <a:t>phẩm</a:t>
            </a:r>
            <a:r>
              <a:rPr sz="1150" b="1" spc="85" dirty="0">
                <a:solidFill>
                  <a:srgbClr val="052F58"/>
                </a:solidFill>
                <a:latin typeface="Calibri"/>
                <a:cs typeface="Calibri"/>
              </a:rPr>
              <a:t> </a:t>
            </a:r>
            <a:r>
              <a:rPr sz="1150" b="1" spc="114" dirty="0">
                <a:solidFill>
                  <a:srgbClr val="052F58"/>
                </a:solidFill>
                <a:latin typeface="Calibri"/>
                <a:cs typeface="Calibri"/>
              </a:rPr>
              <a:t>CMAROX</a:t>
            </a:r>
            <a:r>
              <a:rPr sz="1150" b="1" spc="85" dirty="0">
                <a:solidFill>
                  <a:srgbClr val="052F58"/>
                </a:solidFill>
                <a:latin typeface="Calibri"/>
                <a:cs typeface="Calibri"/>
              </a:rPr>
              <a:t> </a:t>
            </a:r>
            <a:r>
              <a:rPr sz="1150" b="1" spc="60" dirty="0">
                <a:solidFill>
                  <a:srgbClr val="052F58"/>
                </a:solidFill>
                <a:latin typeface="Calibri"/>
                <a:cs typeface="Calibri"/>
              </a:rPr>
              <a:t>100,000.</a:t>
            </a:r>
            <a:endParaRPr sz="1150">
              <a:latin typeface="Calibri"/>
              <a:cs typeface="Calibri"/>
            </a:endParaRPr>
          </a:p>
          <a:p>
            <a:pPr marL="12700" marR="189230">
              <a:lnSpc>
                <a:spcPct val="116399"/>
              </a:lnSpc>
              <a:spcBef>
                <a:spcPts val="225"/>
              </a:spcBef>
            </a:pPr>
            <a:r>
              <a:rPr sz="1450" b="1" spc="-25" dirty="0">
                <a:solidFill>
                  <a:srgbClr val="052F58"/>
                </a:solidFill>
                <a:latin typeface="Tahoma"/>
                <a:cs typeface="Tahoma"/>
              </a:rPr>
              <a:t>TÔI</a:t>
            </a:r>
            <a:r>
              <a:rPr sz="1450" b="1" spc="90" dirty="0">
                <a:solidFill>
                  <a:srgbClr val="052F58"/>
                </a:solidFill>
                <a:latin typeface="Tahoma"/>
                <a:cs typeface="Tahoma"/>
              </a:rPr>
              <a:t> </a:t>
            </a:r>
            <a:r>
              <a:rPr sz="1450" b="1" dirty="0">
                <a:solidFill>
                  <a:srgbClr val="052F58"/>
                </a:solidFill>
                <a:latin typeface="Tahoma"/>
                <a:cs typeface="Tahoma"/>
              </a:rPr>
              <a:t>ĐANG</a:t>
            </a:r>
            <a:r>
              <a:rPr sz="1450" b="1" spc="95" dirty="0">
                <a:solidFill>
                  <a:srgbClr val="052F58"/>
                </a:solidFill>
                <a:latin typeface="Tahoma"/>
                <a:cs typeface="Tahoma"/>
              </a:rPr>
              <a:t> </a:t>
            </a:r>
            <a:r>
              <a:rPr sz="1450" b="1" dirty="0">
                <a:solidFill>
                  <a:srgbClr val="052F58"/>
                </a:solidFill>
                <a:latin typeface="Tahoma"/>
                <a:cs typeface="Tahoma"/>
              </a:rPr>
              <a:t>SỬ</a:t>
            </a:r>
            <a:r>
              <a:rPr sz="1450" b="1" spc="90" dirty="0">
                <a:solidFill>
                  <a:srgbClr val="052F58"/>
                </a:solidFill>
                <a:latin typeface="Tahoma"/>
                <a:cs typeface="Tahoma"/>
              </a:rPr>
              <a:t> </a:t>
            </a:r>
            <a:r>
              <a:rPr sz="1450" b="1" dirty="0">
                <a:solidFill>
                  <a:srgbClr val="052F58"/>
                </a:solidFill>
                <a:latin typeface="Tahoma"/>
                <a:cs typeface="Tahoma"/>
              </a:rPr>
              <a:t>DỤNG</a:t>
            </a:r>
            <a:r>
              <a:rPr sz="1450" b="1" spc="95" dirty="0">
                <a:solidFill>
                  <a:srgbClr val="052F58"/>
                </a:solidFill>
                <a:latin typeface="Tahoma"/>
                <a:cs typeface="Tahoma"/>
              </a:rPr>
              <a:t> </a:t>
            </a:r>
            <a:r>
              <a:rPr sz="1450" b="1" dirty="0">
                <a:solidFill>
                  <a:srgbClr val="052F58"/>
                </a:solidFill>
                <a:latin typeface="Tahoma"/>
                <a:cs typeface="Tahoma"/>
              </a:rPr>
              <a:t>THUỐC</a:t>
            </a:r>
            <a:r>
              <a:rPr sz="1450" b="1" spc="90" dirty="0">
                <a:solidFill>
                  <a:srgbClr val="052F58"/>
                </a:solidFill>
                <a:latin typeface="Tahoma"/>
                <a:cs typeface="Tahoma"/>
              </a:rPr>
              <a:t> </a:t>
            </a:r>
            <a:r>
              <a:rPr sz="1450" b="1" spc="-10" dirty="0">
                <a:solidFill>
                  <a:srgbClr val="052F58"/>
                </a:solidFill>
                <a:latin typeface="Tahoma"/>
                <a:cs typeface="Tahoma"/>
              </a:rPr>
              <a:t>GIẢM</a:t>
            </a:r>
            <a:r>
              <a:rPr sz="1450" b="1" spc="95" dirty="0">
                <a:solidFill>
                  <a:srgbClr val="052F58"/>
                </a:solidFill>
                <a:latin typeface="Tahoma"/>
                <a:cs typeface="Tahoma"/>
              </a:rPr>
              <a:t> </a:t>
            </a:r>
            <a:r>
              <a:rPr sz="1450" b="1" dirty="0">
                <a:solidFill>
                  <a:srgbClr val="052F58"/>
                </a:solidFill>
                <a:latin typeface="Tahoma"/>
                <a:cs typeface="Tahoma"/>
              </a:rPr>
              <a:t>CÂN</a:t>
            </a:r>
            <a:r>
              <a:rPr sz="1450" b="1" spc="90" dirty="0">
                <a:solidFill>
                  <a:srgbClr val="052F58"/>
                </a:solidFill>
                <a:latin typeface="Tahoma"/>
                <a:cs typeface="Tahoma"/>
              </a:rPr>
              <a:t> </a:t>
            </a:r>
            <a:r>
              <a:rPr sz="1450" b="1" spc="-10" dirty="0">
                <a:solidFill>
                  <a:srgbClr val="052F58"/>
                </a:solidFill>
                <a:latin typeface="Tahoma"/>
                <a:cs typeface="Tahoma"/>
              </a:rPr>
              <a:t>THÌ</a:t>
            </a:r>
            <a:r>
              <a:rPr sz="1450" b="1" spc="95" dirty="0">
                <a:solidFill>
                  <a:srgbClr val="052F58"/>
                </a:solidFill>
                <a:latin typeface="Tahoma"/>
                <a:cs typeface="Tahoma"/>
              </a:rPr>
              <a:t> </a:t>
            </a:r>
            <a:r>
              <a:rPr sz="1450" b="1" dirty="0">
                <a:solidFill>
                  <a:srgbClr val="052F58"/>
                </a:solidFill>
                <a:latin typeface="Tahoma"/>
                <a:cs typeface="Tahoma"/>
              </a:rPr>
              <a:t>SỬ</a:t>
            </a:r>
            <a:r>
              <a:rPr sz="1450" b="1" spc="90" dirty="0">
                <a:solidFill>
                  <a:srgbClr val="052F58"/>
                </a:solidFill>
                <a:latin typeface="Tahoma"/>
                <a:cs typeface="Tahoma"/>
              </a:rPr>
              <a:t> </a:t>
            </a:r>
            <a:r>
              <a:rPr sz="1450" b="1" dirty="0">
                <a:solidFill>
                  <a:srgbClr val="052F58"/>
                </a:solidFill>
                <a:latin typeface="Tahoma"/>
                <a:cs typeface="Tahoma"/>
              </a:rPr>
              <a:t>DỤNG</a:t>
            </a:r>
            <a:r>
              <a:rPr sz="1450" b="1" spc="95" dirty="0">
                <a:solidFill>
                  <a:srgbClr val="052F58"/>
                </a:solidFill>
                <a:latin typeface="Tahoma"/>
                <a:cs typeface="Tahoma"/>
              </a:rPr>
              <a:t> </a:t>
            </a:r>
            <a:r>
              <a:rPr sz="1450" b="1" dirty="0">
                <a:solidFill>
                  <a:srgbClr val="052F58"/>
                </a:solidFill>
                <a:latin typeface="Tahoma"/>
                <a:cs typeface="Tahoma"/>
              </a:rPr>
              <a:t>CMAROX</a:t>
            </a:r>
            <a:r>
              <a:rPr sz="1450" b="1" spc="90" dirty="0">
                <a:solidFill>
                  <a:srgbClr val="052F58"/>
                </a:solidFill>
                <a:latin typeface="Tahoma"/>
                <a:cs typeface="Tahoma"/>
              </a:rPr>
              <a:t> </a:t>
            </a:r>
            <a:r>
              <a:rPr sz="1450" b="1" spc="-25" dirty="0">
                <a:solidFill>
                  <a:srgbClr val="052F58"/>
                </a:solidFill>
                <a:latin typeface="Tahoma"/>
                <a:cs typeface="Tahoma"/>
              </a:rPr>
              <a:t>CÓ </a:t>
            </a:r>
            <a:r>
              <a:rPr sz="1450" b="1" dirty="0">
                <a:solidFill>
                  <a:srgbClr val="052F58"/>
                </a:solidFill>
                <a:latin typeface="Tahoma"/>
                <a:cs typeface="Tahoma"/>
              </a:rPr>
              <a:t>ĐƯỢC</a:t>
            </a:r>
            <a:r>
              <a:rPr sz="1450" b="1" spc="-65" dirty="0">
                <a:solidFill>
                  <a:srgbClr val="052F58"/>
                </a:solidFill>
                <a:latin typeface="Tahoma"/>
                <a:cs typeface="Tahoma"/>
              </a:rPr>
              <a:t> </a:t>
            </a:r>
            <a:r>
              <a:rPr sz="1450" b="1" spc="-10" dirty="0">
                <a:solidFill>
                  <a:srgbClr val="052F58"/>
                </a:solidFill>
                <a:latin typeface="Tahoma"/>
                <a:cs typeface="Tahoma"/>
              </a:rPr>
              <a:t>KHÔNG?</a:t>
            </a:r>
            <a:endParaRPr sz="1450">
              <a:latin typeface="Tahoma"/>
              <a:cs typeface="Tahoma"/>
            </a:endParaRPr>
          </a:p>
          <a:p>
            <a:pPr marL="28575">
              <a:lnSpc>
                <a:spcPct val="100000"/>
              </a:lnSpc>
              <a:spcBef>
                <a:spcPts val="165"/>
              </a:spcBef>
            </a:pPr>
            <a:r>
              <a:rPr sz="1150" b="1" spc="110" dirty="0">
                <a:solidFill>
                  <a:srgbClr val="052F58"/>
                </a:solidFill>
                <a:latin typeface="Calibri"/>
                <a:cs typeface="Calibri"/>
              </a:rPr>
              <a:t>Dùng</a:t>
            </a:r>
            <a:r>
              <a:rPr sz="1150" b="1" spc="105" dirty="0">
                <a:solidFill>
                  <a:srgbClr val="052F58"/>
                </a:solidFill>
                <a:latin typeface="Calibri"/>
                <a:cs typeface="Calibri"/>
              </a:rPr>
              <a:t> </a:t>
            </a:r>
            <a:r>
              <a:rPr sz="1150" b="1" spc="90" dirty="0">
                <a:solidFill>
                  <a:srgbClr val="052F58"/>
                </a:solidFill>
                <a:latin typeface="Calibri"/>
                <a:cs typeface="Calibri"/>
              </a:rPr>
              <a:t>chung</a:t>
            </a:r>
            <a:r>
              <a:rPr sz="1150" b="1" spc="110" dirty="0">
                <a:solidFill>
                  <a:srgbClr val="052F58"/>
                </a:solidFill>
                <a:latin typeface="Calibri"/>
                <a:cs typeface="Calibri"/>
              </a:rPr>
              <a:t> </a:t>
            </a:r>
            <a:r>
              <a:rPr sz="1150" b="1" spc="114" dirty="0">
                <a:solidFill>
                  <a:srgbClr val="052F58"/>
                </a:solidFill>
                <a:latin typeface="Calibri"/>
                <a:cs typeface="Calibri"/>
              </a:rPr>
              <a:t>càng</a:t>
            </a:r>
            <a:r>
              <a:rPr sz="1150" b="1" spc="110" dirty="0">
                <a:solidFill>
                  <a:srgbClr val="052F58"/>
                </a:solidFill>
                <a:latin typeface="Calibri"/>
                <a:cs typeface="Calibri"/>
              </a:rPr>
              <a:t> </a:t>
            </a:r>
            <a:r>
              <a:rPr sz="1150" b="1" dirty="0">
                <a:solidFill>
                  <a:srgbClr val="052F58"/>
                </a:solidFill>
                <a:latin typeface="Calibri"/>
                <a:cs typeface="Calibri"/>
              </a:rPr>
              <a:t>hiệu</a:t>
            </a:r>
            <a:r>
              <a:rPr sz="1150" b="1" spc="105" dirty="0">
                <a:solidFill>
                  <a:srgbClr val="052F58"/>
                </a:solidFill>
                <a:latin typeface="Calibri"/>
                <a:cs typeface="Calibri"/>
              </a:rPr>
              <a:t> </a:t>
            </a:r>
            <a:r>
              <a:rPr sz="1150" b="1" spc="45" dirty="0">
                <a:solidFill>
                  <a:srgbClr val="052F58"/>
                </a:solidFill>
                <a:latin typeface="Calibri"/>
                <a:cs typeface="Calibri"/>
              </a:rPr>
              <a:t>quả.</a:t>
            </a:r>
            <a:endParaRPr sz="1150">
              <a:latin typeface="Calibri"/>
              <a:cs typeface="Calibri"/>
            </a:endParaRPr>
          </a:p>
          <a:p>
            <a:pPr marL="30480" marR="111125">
              <a:lnSpc>
                <a:spcPct val="116399"/>
              </a:lnSpc>
              <a:spcBef>
                <a:spcPts val="725"/>
              </a:spcBef>
            </a:pPr>
            <a:r>
              <a:rPr sz="1450" b="1" spc="-25" dirty="0">
                <a:solidFill>
                  <a:srgbClr val="052F58"/>
                </a:solidFill>
                <a:latin typeface="Tahoma"/>
                <a:cs typeface="Tahoma"/>
              </a:rPr>
              <a:t>TÔI</a:t>
            </a:r>
            <a:r>
              <a:rPr sz="1450" b="1" spc="45" dirty="0">
                <a:solidFill>
                  <a:srgbClr val="052F58"/>
                </a:solidFill>
                <a:latin typeface="Tahoma"/>
                <a:cs typeface="Tahoma"/>
              </a:rPr>
              <a:t> </a:t>
            </a:r>
            <a:r>
              <a:rPr sz="1450" b="1" dirty="0">
                <a:solidFill>
                  <a:srgbClr val="052F58"/>
                </a:solidFill>
                <a:latin typeface="Tahoma"/>
                <a:cs typeface="Tahoma"/>
              </a:rPr>
              <a:t>MUA</a:t>
            </a:r>
            <a:r>
              <a:rPr sz="1450" b="1" spc="50" dirty="0">
                <a:solidFill>
                  <a:srgbClr val="052F58"/>
                </a:solidFill>
                <a:latin typeface="Tahoma"/>
                <a:cs typeface="Tahoma"/>
              </a:rPr>
              <a:t> </a:t>
            </a:r>
            <a:r>
              <a:rPr sz="1450" b="1" dirty="0">
                <a:solidFill>
                  <a:srgbClr val="052F58"/>
                </a:solidFill>
                <a:latin typeface="Tahoma"/>
                <a:cs typeface="Tahoma"/>
              </a:rPr>
              <a:t>CMAROX</a:t>
            </a:r>
            <a:r>
              <a:rPr sz="1450" b="1" spc="45" dirty="0">
                <a:solidFill>
                  <a:srgbClr val="052F58"/>
                </a:solidFill>
                <a:latin typeface="Tahoma"/>
                <a:cs typeface="Tahoma"/>
              </a:rPr>
              <a:t> </a:t>
            </a:r>
            <a:r>
              <a:rPr sz="1450" b="1" dirty="0">
                <a:solidFill>
                  <a:srgbClr val="052F58"/>
                </a:solidFill>
                <a:latin typeface="Tahoma"/>
                <a:cs typeface="Tahoma"/>
              </a:rPr>
              <a:t>CHO</a:t>
            </a:r>
            <a:r>
              <a:rPr sz="1450" b="1" spc="50" dirty="0">
                <a:solidFill>
                  <a:srgbClr val="052F58"/>
                </a:solidFill>
                <a:latin typeface="Tahoma"/>
                <a:cs typeface="Tahoma"/>
              </a:rPr>
              <a:t> </a:t>
            </a:r>
            <a:r>
              <a:rPr sz="1450" b="1" spc="-60" dirty="0">
                <a:solidFill>
                  <a:srgbClr val="052F58"/>
                </a:solidFill>
                <a:latin typeface="Tahoma"/>
                <a:cs typeface="Tahoma"/>
              </a:rPr>
              <a:t>NGƯỜI</a:t>
            </a:r>
            <a:r>
              <a:rPr sz="1450" b="1" spc="45" dirty="0">
                <a:solidFill>
                  <a:srgbClr val="052F58"/>
                </a:solidFill>
                <a:latin typeface="Tahoma"/>
                <a:cs typeface="Tahoma"/>
              </a:rPr>
              <a:t> </a:t>
            </a:r>
            <a:r>
              <a:rPr sz="1450" b="1" spc="-45" dirty="0">
                <a:solidFill>
                  <a:srgbClr val="052F58"/>
                </a:solidFill>
                <a:latin typeface="Tahoma"/>
                <a:cs typeface="Tahoma"/>
              </a:rPr>
              <a:t>BỊ</a:t>
            </a:r>
            <a:r>
              <a:rPr sz="1450" b="1" spc="50" dirty="0">
                <a:solidFill>
                  <a:srgbClr val="052F58"/>
                </a:solidFill>
                <a:latin typeface="Tahoma"/>
                <a:cs typeface="Tahoma"/>
              </a:rPr>
              <a:t> </a:t>
            </a:r>
            <a:r>
              <a:rPr sz="1450" b="1" spc="-20" dirty="0">
                <a:solidFill>
                  <a:srgbClr val="052F58"/>
                </a:solidFill>
                <a:latin typeface="Tahoma"/>
                <a:cs typeface="Tahoma"/>
              </a:rPr>
              <a:t>TIỂU</a:t>
            </a:r>
            <a:r>
              <a:rPr sz="1450" b="1" spc="45" dirty="0">
                <a:solidFill>
                  <a:srgbClr val="052F58"/>
                </a:solidFill>
                <a:latin typeface="Tahoma"/>
                <a:cs typeface="Tahoma"/>
              </a:rPr>
              <a:t> </a:t>
            </a:r>
            <a:r>
              <a:rPr sz="1450" b="1" dirty="0">
                <a:solidFill>
                  <a:srgbClr val="052F58"/>
                </a:solidFill>
                <a:latin typeface="Tahoma"/>
                <a:cs typeface="Tahoma"/>
              </a:rPr>
              <a:t>ĐƯỜNG</a:t>
            </a:r>
            <a:r>
              <a:rPr sz="1450" b="1" spc="50" dirty="0">
                <a:solidFill>
                  <a:srgbClr val="052F58"/>
                </a:solidFill>
                <a:latin typeface="Tahoma"/>
                <a:cs typeface="Tahoma"/>
              </a:rPr>
              <a:t> </a:t>
            </a:r>
            <a:r>
              <a:rPr sz="1450" b="1" dirty="0">
                <a:solidFill>
                  <a:srgbClr val="052F58"/>
                </a:solidFill>
                <a:latin typeface="Tahoma"/>
                <a:cs typeface="Tahoma"/>
              </a:rPr>
              <a:t>SỬ</a:t>
            </a:r>
            <a:r>
              <a:rPr sz="1450" b="1" spc="45" dirty="0">
                <a:solidFill>
                  <a:srgbClr val="052F58"/>
                </a:solidFill>
                <a:latin typeface="Tahoma"/>
                <a:cs typeface="Tahoma"/>
              </a:rPr>
              <a:t> </a:t>
            </a:r>
            <a:r>
              <a:rPr sz="1450" b="1" dirty="0">
                <a:solidFill>
                  <a:srgbClr val="052F58"/>
                </a:solidFill>
                <a:latin typeface="Tahoma"/>
                <a:cs typeface="Tahoma"/>
              </a:rPr>
              <a:t>DỤNG</a:t>
            </a:r>
            <a:r>
              <a:rPr sz="1450" b="1" spc="50" dirty="0">
                <a:solidFill>
                  <a:srgbClr val="052F58"/>
                </a:solidFill>
                <a:latin typeface="Tahoma"/>
                <a:cs typeface="Tahoma"/>
              </a:rPr>
              <a:t> </a:t>
            </a:r>
            <a:r>
              <a:rPr sz="1450" b="1" dirty="0">
                <a:solidFill>
                  <a:srgbClr val="052F58"/>
                </a:solidFill>
                <a:latin typeface="Tahoma"/>
                <a:cs typeface="Tahoma"/>
              </a:rPr>
              <a:t>CÓ</a:t>
            </a:r>
            <a:r>
              <a:rPr sz="1450" b="1" spc="45" dirty="0">
                <a:solidFill>
                  <a:srgbClr val="052F58"/>
                </a:solidFill>
                <a:latin typeface="Tahoma"/>
                <a:cs typeface="Tahoma"/>
              </a:rPr>
              <a:t> </a:t>
            </a:r>
            <a:r>
              <a:rPr sz="1450" b="1" spc="-20" dirty="0">
                <a:solidFill>
                  <a:srgbClr val="052F58"/>
                </a:solidFill>
                <a:latin typeface="Tahoma"/>
                <a:cs typeface="Tahoma"/>
              </a:rPr>
              <a:t>ĐƯỢC </a:t>
            </a:r>
            <a:r>
              <a:rPr sz="1450" b="1" spc="-10" dirty="0">
                <a:solidFill>
                  <a:srgbClr val="052F58"/>
                </a:solidFill>
                <a:latin typeface="Tahoma"/>
                <a:cs typeface="Tahoma"/>
              </a:rPr>
              <a:t>KHÔNG?</a:t>
            </a:r>
            <a:endParaRPr sz="1450">
              <a:latin typeface="Tahoma"/>
              <a:cs typeface="Tahoma"/>
            </a:endParaRPr>
          </a:p>
          <a:p>
            <a:pPr marL="30480" marR="341630">
              <a:lnSpc>
                <a:spcPct val="114199"/>
              </a:lnSpc>
              <a:spcBef>
                <a:spcPts val="15"/>
              </a:spcBef>
            </a:pPr>
            <a:r>
              <a:rPr sz="1150" b="1" dirty="0">
                <a:solidFill>
                  <a:srgbClr val="052F58"/>
                </a:solidFill>
                <a:latin typeface="Calibri"/>
                <a:cs typeface="Calibri"/>
              </a:rPr>
              <a:t>Người</a:t>
            </a:r>
            <a:r>
              <a:rPr sz="1150" b="1" spc="114" dirty="0">
                <a:solidFill>
                  <a:srgbClr val="052F58"/>
                </a:solidFill>
                <a:latin typeface="Calibri"/>
                <a:cs typeface="Calibri"/>
              </a:rPr>
              <a:t> </a:t>
            </a:r>
            <a:r>
              <a:rPr sz="1150" b="1" dirty="0">
                <a:solidFill>
                  <a:srgbClr val="052F58"/>
                </a:solidFill>
                <a:latin typeface="Calibri"/>
                <a:cs typeface="Calibri"/>
              </a:rPr>
              <a:t>tiểu</a:t>
            </a:r>
            <a:r>
              <a:rPr sz="1150" b="1" spc="120" dirty="0">
                <a:solidFill>
                  <a:srgbClr val="052F58"/>
                </a:solidFill>
                <a:latin typeface="Calibri"/>
                <a:cs typeface="Calibri"/>
              </a:rPr>
              <a:t> </a:t>
            </a:r>
            <a:r>
              <a:rPr sz="1150" b="1" dirty="0">
                <a:solidFill>
                  <a:srgbClr val="052F58"/>
                </a:solidFill>
                <a:latin typeface="Calibri"/>
                <a:cs typeface="Calibri"/>
              </a:rPr>
              <a:t>đường</a:t>
            </a:r>
            <a:r>
              <a:rPr sz="1150" b="1" spc="120" dirty="0">
                <a:solidFill>
                  <a:srgbClr val="052F58"/>
                </a:solidFill>
                <a:latin typeface="Calibri"/>
                <a:cs typeface="Calibri"/>
              </a:rPr>
              <a:t> </a:t>
            </a:r>
            <a:r>
              <a:rPr sz="1150" b="1" spc="75" dirty="0">
                <a:solidFill>
                  <a:srgbClr val="052F58"/>
                </a:solidFill>
                <a:latin typeface="Calibri"/>
                <a:cs typeface="Calibri"/>
              </a:rPr>
              <a:t>có</a:t>
            </a:r>
            <a:r>
              <a:rPr sz="1150" b="1" spc="120" dirty="0">
                <a:solidFill>
                  <a:srgbClr val="052F58"/>
                </a:solidFill>
                <a:latin typeface="Calibri"/>
                <a:cs typeface="Calibri"/>
              </a:rPr>
              <a:t> </a:t>
            </a:r>
            <a:r>
              <a:rPr sz="1150" b="1" dirty="0">
                <a:solidFill>
                  <a:srgbClr val="052F58"/>
                </a:solidFill>
                <a:latin typeface="Calibri"/>
                <a:cs typeface="Calibri"/>
              </a:rPr>
              <a:t>thể</a:t>
            </a:r>
            <a:r>
              <a:rPr sz="1150" b="1" spc="120" dirty="0">
                <a:solidFill>
                  <a:srgbClr val="052F58"/>
                </a:solidFill>
                <a:latin typeface="Calibri"/>
                <a:cs typeface="Calibri"/>
              </a:rPr>
              <a:t> </a:t>
            </a:r>
            <a:r>
              <a:rPr sz="1150" b="1" dirty="0">
                <a:solidFill>
                  <a:srgbClr val="052F58"/>
                </a:solidFill>
                <a:latin typeface="Calibri"/>
                <a:cs typeface="Calibri"/>
              </a:rPr>
              <a:t>sử</a:t>
            </a:r>
            <a:r>
              <a:rPr sz="1150" b="1" spc="120" dirty="0">
                <a:solidFill>
                  <a:srgbClr val="052F58"/>
                </a:solidFill>
                <a:latin typeface="Calibri"/>
                <a:cs typeface="Calibri"/>
              </a:rPr>
              <a:t> </a:t>
            </a:r>
            <a:r>
              <a:rPr sz="1150" b="1" spc="95" dirty="0">
                <a:solidFill>
                  <a:srgbClr val="052F58"/>
                </a:solidFill>
                <a:latin typeface="Calibri"/>
                <a:cs typeface="Calibri"/>
              </a:rPr>
              <a:t>dụng</a:t>
            </a:r>
            <a:r>
              <a:rPr sz="1150" b="1" spc="120" dirty="0">
                <a:solidFill>
                  <a:srgbClr val="052F58"/>
                </a:solidFill>
                <a:latin typeface="Calibri"/>
                <a:cs typeface="Calibri"/>
              </a:rPr>
              <a:t> </a:t>
            </a:r>
            <a:r>
              <a:rPr sz="1150" b="1" spc="114" dirty="0">
                <a:solidFill>
                  <a:srgbClr val="052F58"/>
                </a:solidFill>
                <a:latin typeface="Calibri"/>
                <a:cs typeface="Calibri"/>
              </a:rPr>
              <a:t>CMAROX</a:t>
            </a:r>
            <a:r>
              <a:rPr sz="1150" b="1" spc="120" dirty="0">
                <a:solidFill>
                  <a:srgbClr val="052F58"/>
                </a:solidFill>
                <a:latin typeface="Calibri"/>
                <a:cs typeface="Calibri"/>
              </a:rPr>
              <a:t> </a:t>
            </a:r>
            <a:r>
              <a:rPr sz="1150" b="1" dirty="0">
                <a:solidFill>
                  <a:srgbClr val="052F58"/>
                </a:solidFill>
                <a:latin typeface="Calibri"/>
                <a:cs typeface="Calibri"/>
              </a:rPr>
              <a:t>vì</a:t>
            </a:r>
            <a:r>
              <a:rPr sz="1150" b="1" spc="120" dirty="0">
                <a:solidFill>
                  <a:srgbClr val="052F58"/>
                </a:solidFill>
                <a:latin typeface="Calibri"/>
                <a:cs typeface="Calibri"/>
              </a:rPr>
              <a:t> </a:t>
            </a:r>
            <a:r>
              <a:rPr sz="1150" b="1" spc="105" dirty="0">
                <a:solidFill>
                  <a:srgbClr val="052F58"/>
                </a:solidFill>
                <a:latin typeface="Calibri"/>
                <a:cs typeface="Calibri"/>
              </a:rPr>
              <a:t>sản</a:t>
            </a:r>
            <a:r>
              <a:rPr sz="1150" b="1" spc="120" dirty="0">
                <a:solidFill>
                  <a:srgbClr val="052F58"/>
                </a:solidFill>
                <a:latin typeface="Calibri"/>
                <a:cs typeface="Calibri"/>
              </a:rPr>
              <a:t> </a:t>
            </a:r>
            <a:r>
              <a:rPr sz="1150" b="1" spc="95" dirty="0">
                <a:solidFill>
                  <a:srgbClr val="052F58"/>
                </a:solidFill>
                <a:latin typeface="Calibri"/>
                <a:cs typeface="Calibri"/>
              </a:rPr>
              <a:t>phẩm</a:t>
            </a:r>
            <a:r>
              <a:rPr sz="1150" b="1" spc="114" dirty="0">
                <a:solidFill>
                  <a:srgbClr val="052F58"/>
                </a:solidFill>
                <a:latin typeface="Calibri"/>
                <a:cs typeface="Calibri"/>
              </a:rPr>
              <a:t> </a:t>
            </a:r>
            <a:r>
              <a:rPr sz="1150" b="1" spc="90" dirty="0">
                <a:solidFill>
                  <a:srgbClr val="052F58"/>
                </a:solidFill>
                <a:latin typeface="Calibri"/>
                <a:cs typeface="Calibri"/>
              </a:rPr>
              <a:t>này</a:t>
            </a:r>
            <a:r>
              <a:rPr sz="1150" b="1" spc="120" dirty="0">
                <a:solidFill>
                  <a:srgbClr val="052F58"/>
                </a:solidFill>
                <a:latin typeface="Calibri"/>
                <a:cs typeface="Calibri"/>
              </a:rPr>
              <a:t> </a:t>
            </a:r>
            <a:r>
              <a:rPr sz="1150" b="1" spc="75" dirty="0">
                <a:solidFill>
                  <a:srgbClr val="052F58"/>
                </a:solidFill>
                <a:latin typeface="Calibri"/>
                <a:cs typeface="Calibri"/>
              </a:rPr>
              <a:t>có</a:t>
            </a:r>
            <a:r>
              <a:rPr sz="1150" b="1" spc="120" dirty="0">
                <a:solidFill>
                  <a:srgbClr val="052F58"/>
                </a:solidFill>
                <a:latin typeface="Calibri"/>
                <a:cs typeface="Calibri"/>
              </a:rPr>
              <a:t> </a:t>
            </a:r>
            <a:r>
              <a:rPr sz="1150" b="1" dirty="0">
                <a:solidFill>
                  <a:srgbClr val="052F58"/>
                </a:solidFill>
                <a:latin typeface="Calibri"/>
                <a:cs typeface="Calibri"/>
              </a:rPr>
              <a:t>tính</a:t>
            </a:r>
            <a:r>
              <a:rPr sz="1150" b="1" spc="120" dirty="0">
                <a:solidFill>
                  <a:srgbClr val="052F58"/>
                </a:solidFill>
                <a:latin typeface="Calibri"/>
                <a:cs typeface="Calibri"/>
              </a:rPr>
              <a:t> </a:t>
            </a:r>
            <a:r>
              <a:rPr sz="1150" b="1" spc="80" dirty="0">
                <a:solidFill>
                  <a:srgbClr val="052F58"/>
                </a:solidFill>
                <a:latin typeface="Calibri"/>
                <a:cs typeface="Calibri"/>
              </a:rPr>
              <a:t>chất</a:t>
            </a:r>
            <a:r>
              <a:rPr sz="1150" b="1" spc="120" dirty="0">
                <a:solidFill>
                  <a:srgbClr val="052F58"/>
                </a:solidFill>
                <a:latin typeface="Calibri"/>
                <a:cs typeface="Calibri"/>
              </a:rPr>
              <a:t> </a:t>
            </a:r>
            <a:r>
              <a:rPr sz="1150" b="1" spc="90" dirty="0">
                <a:solidFill>
                  <a:srgbClr val="052F58"/>
                </a:solidFill>
                <a:latin typeface="Calibri"/>
                <a:cs typeface="Calibri"/>
              </a:rPr>
              <a:t>chống</a:t>
            </a:r>
            <a:r>
              <a:rPr sz="1150" b="1" spc="120" dirty="0">
                <a:solidFill>
                  <a:srgbClr val="052F58"/>
                </a:solidFill>
                <a:latin typeface="Calibri"/>
                <a:cs typeface="Calibri"/>
              </a:rPr>
              <a:t> </a:t>
            </a:r>
            <a:r>
              <a:rPr sz="1150" b="1" spc="75" dirty="0">
                <a:solidFill>
                  <a:srgbClr val="052F58"/>
                </a:solidFill>
                <a:latin typeface="Calibri"/>
                <a:cs typeface="Calibri"/>
              </a:rPr>
              <a:t>oxy</a:t>
            </a:r>
            <a:r>
              <a:rPr sz="1150" b="1" spc="120" dirty="0">
                <a:solidFill>
                  <a:srgbClr val="052F58"/>
                </a:solidFill>
                <a:latin typeface="Calibri"/>
                <a:cs typeface="Calibri"/>
              </a:rPr>
              <a:t> </a:t>
            </a:r>
            <a:r>
              <a:rPr sz="1150" b="1" spc="40" dirty="0">
                <a:solidFill>
                  <a:srgbClr val="052F58"/>
                </a:solidFill>
                <a:latin typeface="Calibri"/>
                <a:cs typeface="Calibri"/>
              </a:rPr>
              <a:t>hóa, </a:t>
            </a:r>
            <a:r>
              <a:rPr sz="1150" b="1" spc="95" dirty="0">
                <a:solidFill>
                  <a:srgbClr val="052F58"/>
                </a:solidFill>
                <a:latin typeface="Calibri"/>
                <a:cs typeface="Calibri"/>
              </a:rPr>
              <a:t>bảo</a:t>
            </a:r>
            <a:r>
              <a:rPr sz="1150" b="1" spc="85" dirty="0">
                <a:solidFill>
                  <a:srgbClr val="052F58"/>
                </a:solidFill>
                <a:latin typeface="Calibri"/>
                <a:cs typeface="Calibri"/>
              </a:rPr>
              <a:t> </a:t>
            </a:r>
            <a:r>
              <a:rPr sz="1150" b="1" spc="55" dirty="0">
                <a:solidFill>
                  <a:srgbClr val="052F58"/>
                </a:solidFill>
                <a:latin typeface="Calibri"/>
                <a:cs typeface="Calibri"/>
              </a:rPr>
              <a:t>vệ</a:t>
            </a:r>
            <a:r>
              <a:rPr sz="1150" b="1" spc="90" dirty="0">
                <a:solidFill>
                  <a:srgbClr val="052F58"/>
                </a:solidFill>
                <a:latin typeface="Calibri"/>
                <a:cs typeface="Calibri"/>
              </a:rPr>
              <a:t> </a:t>
            </a:r>
            <a:r>
              <a:rPr sz="1150" b="1" dirty="0">
                <a:solidFill>
                  <a:srgbClr val="052F58"/>
                </a:solidFill>
                <a:latin typeface="Calibri"/>
                <a:cs typeface="Calibri"/>
              </a:rPr>
              <a:t>tế</a:t>
            </a:r>
            <a:r>
              <a:rPr sz="1150" b="1" spc="90" dirty="0">
                <a:solidFill>
                  <a:srgbClr val="052F58"/>
                </a:solidFill>
                <a:latin typeface="Calibri"/>
                <a:cs typeface="Calibri"/>
              </a:rPr>
              <a:t> </a:t>
            </a:r>
            <a:r>
              <a:rPr sz="1150" b="1" spc="95" dirty="0">
                <a:solidFill>
                  <a:srgbClr val="052F58"/>
                </a:solidFill>
                <a:latin typeface="Calibri"/>
                <a:cs typeface="Calibri"/>
              </a:rPr>
              <a:t>bào</a:t>
            </a:r>
            <a:r>
              <a:rPr sz="1150" b="1" spc="90" dirty="0">
                <a:solidFill>
                  <a:srgbClr val="052F58"/>
                </a:solidFill>
                <a:latin typeface="Calibri"/>
                <a:cs typeface="Calibri"/>
              </a:rPr>
              <a:t> </a:t>
            </a:r>
            <a:r>
              <a:rPr sz="1150" b="1" spc="60" dirty="0">
                <a:solidFill>
                  <a:srgbClr val="052F58"/>
                </a:solidFill>
                <a:latin typeface="Calibri"/>
                <a:cs typeface="Calibri"/>
              </a:rPr>
              <a:t>khỏe</a:t>
            </a:r>
            <a:r>
              <a:rPr sz="1150" b="1" spc="85" dirty="0">
                <a:solidFill>
                  <a:srgbClr val="052F58"/>
                </a:solidFill>
                <a:latin typeface="Calibri"/>
                <a:cs typeface="Calibri"/>
              </a:rPr>
              <a:t> </a:t>
            </a:r>
            <a:r>
              <a:rPr sz="1150" b="1" spc="70" dirty="0">
                <a:solidFill>
                  <a:srgbClr val="052F58"/>
                </a:solidFill>
                <a:latin typeface="Calibri"/>
                <a:cs typeface="Calibri"/>
              </a:rPr>
              <a:t>mạnh,</a:t>
            </a:r>
            <a:r>
              <a:rPr sz="1150" b="1" spc="90" dirty="0">
                <a:solidFill>
                  <a:srgbClr val="052F58"/>
                </a:solidFill>
                <a:latin typeface="Calibri"/>
                <a:cs typeface="Calibri"/>
              </a:rPr>
              <a:t> </a:t>
            </a:r>
            <a:r>
              <a:rPr sz="1150" b="1" spc="80" dirty="0">
                <a:solidFill>
                  <a:srgbClr val="052F58"/>
                </a:solidFill>
                <a:latin typeface="Calibri"/>
                <a:cs typeface="Calibri"/>
              </a:rPr>
              <a:t>giúp</a:t>
            </a:r>
            <a:r>
              <a:rPr sz="1150" b="1" spc="90" dirty="0">
                <a:solidFill>
                  <a:srgbClr val="052F58"/>
                </a:solidFill>
                <a:latin typeface="Calibri"/>
                <a:cs typeface="Calibri"/>
              </a:rPr>
              <a:t> </a:t>
            </a:r>
            <a:r>
              <a:rPr sz="1150" b="1" dirty="0">
                <a:solidFill>
                  <a:srgbClr val="052F58"/>
                </a:solidFill>
                <a:latin typeface="Calibri"/>
                <a:cs typeface="Calibri"/>
              </a:rPr>
              <a:t>tế</a:t>
            </a:r>
            <a:r>
              <a:rPr sz="1150" b="1" spc="90" dirty="0">
                <a:solidFill>
                  <a:srgbClr val="052F58"/>
                </a:solidFill>
                <a:latin typeface="Calibri"/>
                <a:cs typeface="Calibri"/>
              </a:rPr>
              <a:t> </a:t>
            </a:r>
            <a:r>
              <a:rPr sz="1150" b="1" spc="95" dirty="0">
                <a:solidFill>
                  <a:srgbClr val="052F58"/>
                </a:solidFill>
                <a:latin typeface="Calibri"/>
                <a:cs typeface="Calibri"/>
              </a:rPr>
              <a:t>bào</a:t>
            </a:r>
            <a:r>
              <a:rPr sz="1150" b="1" spc="90" dirty="0">
                <a:solidFill>
                  <a:srgbClr val="052F58"/>
                </a:solidFill>
                <a:latin typeface="Calibri"/>
                <a:cs typeface="Calibri"/>
              </a:rPr>
              <a:t> </a:t>
            </a:r>
            <a:r>
              <a:rPr sz="1150" b="1" dirty="0">
                <a:solidFill>
                  <a:srgbClr val="052F58"/>
                </a:solidFill>
                <a:latin typeface="Calibri"/>
                <a:cs typeface="Calibri"/>
              </a:rPr>
              <a:t>tiếp</a:t>
            </a:r>
            <a:r>
              <a:rPr sz="1150" b="1" spc="85" dirty="0">
                <a:solidFill>
                  <a:srgbClr val="052F58"/>
                </a:solidFill>
                <a:latin typeface="Calibri"/>
                <a:cs typeface="Calibri"/>
              </a:rPr>
              <a:t> nhận</a:t>
            </a:r>
            <a:r>
              <a:rPr sz="1150" b="1" spc="90" dirty="0">
                <a:solidFill>
                  <a:srgbClr val="052F58"/>
                </a:solidFill>
                <a:latin typeface="Calibri"/>
                <a:cs typeface="Calibri"/>
              </a:rPr>
              <a:t> </a:t>
            </a:r>
            <a:r>
              <a:rPr sz="1150" b="1" spc="50" dirty="0">
                <a:solidFill>
                  <a:srgbClr val="052F58"/>
                </a:solidFill>
                <a:latin typeface="Calibri"/>
                <a:cs typeface="Calibri"/>
              </a:rPr>
              <a:t>insulin</a:t>
            </a:r>
            <a:r>
              <a:rPr sz="1150" b="1" spc="90" dirty="0">
                <a:solidFill>
                  <a:srgbClr val="052F58"/>
                </a:solidFill>
                <a:latin typeface="Calibri"/>
                <a:cs typeface="Calibri"/>
              </a:rPr>
              <a:t> </a:t>
            </a:r>
            <a:r>
              <a:rPr sz="1150" b="1" dirty="0">
                <a:solidFill>
                  <a:srgbClr val="052F58"/>
                </a:solidFill>
                <a:latin typeface="Calibri"/>
                <a:cs typeface="Calibri"/>
              </a:rPr>
              <a:t>để</a:t>
            </a:r>
            <a:r>
              <a:rPr sz="1150" b="1" spc="90" dirty="0">
                <a:solidFill>
                  <a:srgbClr val="052F58"/>
                </a:solidFill>
                <a:latin typeface="Calibri"/>
                <a:cs typeface="Calibri"/>
              </a:rPr>
              <a:t> </a:t>
            </a:r>
            <a:r>
              <a:rPr sz="1150" b="1" spc="95" dirty="0">
                <a:solidFill>
                  <a:srgbClr val="052F58"/>
                </a:solidFill>
                <a:latin typeface="Calibri"/>
                <a:cs typeface="Calibri"/>
              </a:rPr>
              <a:t>hấp</a:t>
            </a:r>
            <a:r>
              <a:rPr sz="1150" b="1" spc="85" dirty="0">
                <a:solidFill>
                  <a:srgbClr val="052F58"/>
                </a:solidFill>
                <a:latin typeface="Calibri"/>
                <a:cs typeface="Calibri"/>
              </a:rPr>
              <a:t> </a:t>
            </a:r>
            <a:r>
              <a:rPr sz="1150" b="1" spc="55" dirty="0">
                <a:solidFill>
                  <a:srgbClr val="052F58"/>
                </a:solidFill>
                <a:latin typeface="Calibri"/>
                <a:cs typeface="Calibri"/>
              </a:rPr>
              <a:t>thụ</a:t>
            </a:r>
            <a:r>
              <a:rPr sz="1150" b="1" spc="90" dirty="0">
                <a:solidFill>
                  <a:srgbClr val="052F58"/>
                </a:solidFill>
                <a:latin typeface="Calibri"/>
                <a:cs typeface="Calibri"/>
              </a:rPr>
              <a:t> </a:t>
            </a:r>
            <a:r>
              <a:rPr sz="1150" b="1" spc="55" dirty="0">
                <a:solidFill>
                  <a:srgbClr val="052F58"/>
                </a:solidFill>
                <a:latin typeface="Calibri"/>
                <a:cs typeface="Calibri"/>
              </a:rPr>
              <a:t>glucose.</a:t>
            </a:r>
            <a:endParaRPr sz="1150">
              <a:latin typeface="Calibri"/>
              <a:cs typeface="Calibri"/>
            </a:endParaRPr>
          </a:p>
          <a:p>
            <a:pPr marL="30480" marR="111125">
              <a:lnSpc>
                <a:spcPts val="2030"/>
              </a:lnSpc>
              <a:spcBef>
                <a:spcPts val="100"/>
              </a:spcBef>
            </a:pPr>
            <a:r>
              <a:rPr sz="1450" b="1" dirty="0">
                <a:solidFill>
                  <a:srgbClr val="052F58"/>
                </a:solidFill>
                <a:latin typeface="Tahoma"/>
                <a:cs typeface="Tahoma"/>
              </a:rPr>
              <a:t>CMAROX</a:t>
            </a:r>
            <a:r>
              <a:rPr sz="1450" b="1" spc="340" dirty="0">
                <a:solidFill>
                  <a:srgbClr val="052F58"/>
                </a:solidFill>
                <a:latin typeface="Tahoma"/>
                <a:cs typeface="Tahoma"/>
              </a:rPr>
              <a:t> </a:t>
            </a:r>
            <a:r>
              <a:rPr sz="1450" b="1" dirty="0">
                <a:solidFill>
                  <a:srgbClr val="052F58"/>
                </a:solidFill>
                <a:latin typeface="Tahoma"/>
                <a:cs typeface="Tahoma"/>
              </a:rPr>
              <a:t>CÓ</a:t>
            </a:r>
            <a:r>
              <a:rPr sz="1450" b="1" spc="340" dirty="0">
                <a:solidFill>
                  <a:srgbClr val="052F58"/>
                </a:solidFill>
                <a:latin typeface="Tahoma"/>
                <a:cs typeface="Tahoma"/>
              </a:rPr>
              <a:t> </a:t>
            </a:r>
            <a:r>
              <a:rPr sz="1450" b="1" dirty="0">
                <a:solidFill>
                  <a:srgbClr val="052F58"/>
                </a:solidFill>
                <a:latin typeface="Tahoma"/>
                <a:cs typeface="Tahoma"/>
              </a:rPr>
              <a:t>PHÙ</a:t>
            </a:r>
            <a:r>
              <a:rPr sz="1450" b="1" spc="340" dirty="0">
                <a:solidFill>
                  <a:srgbClr val="052F58"/>
                </a:solidFill>
                <a:latin typeface="Tahoma"/>
                <a:cs typeface="Tahoma"/>
              </a:rPr>
              <a:t> </a:t>
            </a:r>
            <a:r>
              <a:rPr sz="1450" b="1" dirty="0">
                <a:solidFill>
                  <a:srgbClr val="052F58"/>
                </a:solidFill>
                <a:latin typeface="Tahoma"/>
                <a:cs typeface="Tahoma"/>
              </a:rPr>
              <a:t>HỢP</a:t>
            </a:r>
            <a:r>
              <a:rPr sz="1450" b="1" spc="345" dirty="0">
                <a:solidFill>
                  <a:srgbClr val="052F58"/>
                </a:solidFill>
                <a:latin typeface="Tahoma"/>
                <a:cs typeface="Tahoma"/>
              </a:rPr>
              <a:t> </a:t>
            </a:r>
            <a:r>
              <a:rPr sz="1450" b="1" dirty="0">
                <a:solidFill>
                  <a:srgbClr val="052F58"/>
                </a:solidFill>
                <a:latin typeface="Tahoma"/>
                <a:cs typeface="Tahoma"/>
              </a:rPr>
              <a:t>CHO</a:t>
            </a:r>
            <a:r>
              <a:rPr sz="1450" b="1" spc="340" dirty="0">
                <a:solidFill>
                  <a:srgbClr val="052F58"/>
                </a:solidFill>
                <a:latin typeface="Tahoma"/>
                <a:cs typeface="Tahoma"/>
              </a:rPr>
              <a:t> </a:t>
            </a:r>
            <a:r>
              <a:rPr sz="1450" b="1" spc="-35" dirty="0">
                <a:solidFill>
                  <a:srgbClr val="052F58"/>
                </a:solidFill>
                <a:latin typeface="Tahoma"/>
                <a:cs typeface="Tahoma"/>
              </a:rPr>
              <a:t>NGƯỜI</a:t>
            </a:r>
            <a:r>
              <a:rPr sz="1450" b="1" spc="340" dirty="0">
                <a:solidFill>
                  <a:srgbClr val="052F58"/>
                </a:solidFill>
                <a:latin typeface="Tahoma"/>
                <a:cs typeface="Tahoma"/>
              </a:rPr>
              <a:t> </a:t>
            </a:r>
            <a:r>
              <a:rPr sz="1450" b="1" dirty="0">
                <a:solidFill>
                  <a:srgbClr val="052F58"/>
                </a:solidFill>
                <a:latin typeface="Tahoma"/>
                <a:cs typeface="Tahoma"/>
              </a:rPr>
              <a:t>ĐANG</a:t>
            </a:r>
            <a:r>
              <a:rPr sz="1450" b="1" spc="340" dirty="0">
                <a:solidFill>
                  <a:srgbClr val="052F58"/>
                </a:solidFill>
                <a:latin typeface="Tahoma"/>
                <a:cs typeface="Tahoma"/>
              </a:rPr>
              <a:t> </a:t>
            </a:r>
            <a:r>
              <a:rPr sz="1450" b="1" dirty="0">
                <a:solidFill>
                  <a:srgbClr val="052F58"/>
                </a:solidFill>
                <a:latin typeface="Tahoma"/>
                <a:cs typeface="Tahoma"/>
              </a:rPr>
              <a:t>DÙNG</a:t>
            </a:r>
            <a:r>
              <a:rPr sz="1450" b="1" spc="345" dirty="0">
                <a:solidFill>
                  <a:srgbClr val="052F58"/>
                </a:solidFill>
                <a:latin typeface="Tahoma"/>
                <a:cs typeface="Tahoma"/>
              </a:rPr>
              <a:t> </a:t>
            </a:r>
            <a:r>
              <a:rPr sz="1450" b="1" dirty="0">
                <a:solidFill>
                  <a:srgbClr val="052F58"/>
                </a:solidFill>
                <a:latin typeface="Tahoma"/>
                <a:cs typeface="Tahoma"/>
              </a:rPr>
              <a:t>THUỐC</a:t>
            </a:r>
            <a:r>
              <a:rPr sz="1450" b="1" spc="340" dirty="0">
                <a:solidFill>
                  <a:srgbClr val="052F58"/>
                </a:solidFill>
                <a:latin typeface="Tahoma"/>
                <a:cs typeface="Tahoma"/>
              </a:rPr>
              <a:t> </a:t>
            </a:r>
            <a:r>
              <a:rPr sz="1450" b="1" spc="-10" dirty="0">
                <a:solidFill>
                  <a:srgbClr val="052F58"/>
                </a:solidFill>
                <a:latin typeface="Tahoma"/>
                <a:cs typeface="Tahoma"/>
              </a:rPr>
              <a:t>KHÁNG </a:t>
            </a:r>
            <a:r>
              <a:rPr sz="1450" b="1" spc="-30" dirty="0">
                <a:solidFill>
                  <a:srgbClr val="052F58"/>
                </a:solidFill>
                <a:latin typeface="Tahoma"/>
                <a:cs typeface="Tahoma"/>
              </a:rPr>
              <a:t>SINH</a:t>
            </a:r>
            <a:r>
              <a:rPr sz="1450" b="1" spc="-75" dirty="0">
                <a:solidFill>
                  <a:srgbClr val="052F58"/>
                </a:solidFill>
                <a:latin typeface="Tahoma"/>
                <a:cs typeface="Tahoma"/>
              </a:rPr>
              <a:t> </a:t>
            </a:r>
            <a:r>
              <a:rPr sz="1450" b="1" spc="-70" dirty="0">
                <a:solidFill>
                  <a:srgbClr val="052F58"/>
                </a:solidFill>
                <a:latin typeface="Tahoma"/>
                <a:cs typeface="Tahoma"/>
              </a:rPr>
              <a:t>TRỊ</a:t>
            </a:r>
            <a:r>
              <a:rPr sz="1450" b="1" spc="-40" dirty="0">
                <a:solidFill>
                  <a:srgbClr val="052F58"/>
                </a:solidFill>
                <a:latin typeface="Tahoma"/>
                <a:cs typeface="Tahoma"/>
              </a:rPr>
              <a:t> </a:t>
            </a:r>
            <a:r>
              <a:rPr sz="1450" b="1" spc="-20" dirty="0">
                <a:solidFill>
                  <a:srgbClr val="052F58"/>
                </a:solidFill>
                <a:latin typeface="Tahoma"/>
                <a:cs typeface="Tahoma"/>
              </a:rPr>
              <a:t>BỆNH?</a:t>
            </a:r>
            <a:endParaRPr sz="1450">
              <a:latin typeface="Tahoma"/>
              <a:cs typeface="Tahoma"/>
            </a:endParaRPr>
          </a:p>
          <a:p>
            <a:pPr marL="30480">
              <a:lnSpc>
                <a:spcPct val="100000"/>
              </a:lnSpc>
              <a:spcBef>
                <a:spcPts val="45"/>
              </a:spcBef>
            </a:pPr>
            <a:r>
              <a:rPr sz="1150" b="1" spc="114" dirty="0">
                <a:solidFill>
                  <a:srgbClr val="052F58"/>
                </a:solidFill>
                <a:latin typeface="Calibri"/>
                <a:cs typeface="Calibri"/>
              </a:rPr>
              <a:t>Có</a:t>
            </a:r>
            <a:r>
              <a:rPr sz="1150" b="1" spc="210" dirty="0">
                <a:solidFill>
                  <a:srgbClr val="052F58"/>
                </a:solidFill>
                <a:latin typeface="Calibri"/>
                <a:cs typeface="Calibri"/>
              </a:rPr>
              <a:t> </a:t>
            </a:r>
            <a:r>
              <a:rPr sz="1150" b="1" dirty="0">
                <a:solidFill>
                  <a:srgbClr val="052F58"/>
                </a:solidFill>
                <a:latin typeface="Calibri"/>
                <a:cs typeface="Calibri"/>
              </a:rPr>
              <a:t>thể</a:t>
            </a:r>
            <a:r>
              <a:rPr sz="1150" b="1" spc="215" dirty="0">
                <a:solidFill>
                  <a:srgbClr val="052F58"/>
                </a:solidFill>
                <a:latin typeface="Calibri"/>
                <a:cs typeface="Calibri"/>
              </a:rPr>
              <a:t> </a:t>
            </a:r>
            <a:r>
              <a:rPr sz="1150" b="1" spc="95" dirty="0">
                <a:solidFill>
                  <a:srgbClr val="052F58"/>
                </a:solidFill>
                <a:latin typeface="Calibri"/>
                <a:cs typeface="Calibri"/>
              </a:rPr>
              <a:t>dùng</a:t>
            </a:r>
            <a:r>
              <a:rPr sz="1150" b="1" spc="215" dirty="0">
                <a:solidFill>
                  <a:srgbClr val="052F58"/>
                </a:solidFill>
                <a:latin typeface="Calibri"/>
                <a:cs typeface="Calibri"/>
              </a:rPr>
              <a:t> </a:t>
            </a:r>
            <a:r>
              <a:rPr sz="1150" b="1" spc="70" dirty="0">
                <a:solidFill>
                  <a:srgbClr val="052F58"/>
                </a:solidFill>
                <a:latin typeface="Calibri"/>
                <a:cs typeface="Calibri"/>
              </a:rPr>
              <a:t>chung.</a:t>
            </a:r>
            <a:r>
              <a:rPr sz="1150" b="1" spc="215" dirty="0">
                <a:solidFill>
                  <a:srgbClr val="052F58"/>
                </a:solidFill>
                <a:latin typeface="Calibri"/>
                <a:cs typeface="Calibri"/>
              </a:rPr>
              <a:t> </a:t>
            </a:r>
            <a:r>
              <a:rPr sz="1150" b="1" spc="90" dirty="0">
                <a:solidFill>
                  <a:srgbClr val="052F58"/>
                </a:solidFill>
                <a:latin typeface="Calibri"/>
                <a:cs typeface="Calibri"/>
              </a:rPr>
              <a:t>Tuy</a:t>
            </a:r>
            <a:r>
              <a:rPr sz="1150" b="1" spc="215" dirty="0">
                <a:solidFill>
                  <a:srgbClr val="052F58"/>
                </a:solidFill>
                <a:latin typeface="Calibri"/>
                <a:cs typeface="Calibri"/>
              </a:rPr>
              <a:t> </a:t>
            </a:r>
            <a:r>
              <a:rPr sz="1150" b="1" dirty="0">
                <a:solidFill>
                  <a:srgbClr val="052F58"/>
                </a:solidFill>
                <a:latin typeface="Calibri"/>
                <a:cs typeface="Calibri"/>
              </a:rPr>
              <a:t>nhiên,</a:t>
            </a:r>
            <a:r>
              <a:rPr sz="1150" b="1" spc="210" dirty="0">
                <a:solidFill>
                  <a:srgbClr val="052F58"/>
                </a:solidFill>
                <a:latin typeface="Calibri"/>
                <a:cs typeface="Calibri"/>
              </a:rPr>
              <a:t> </a:t>
            </a:r>
            <a:r>
              <a:rPr sz="1150" b="1" spc="70" dirty="0">
                <a:solidFill>
                  <a:srgbClr val="052F58"/>
                </a:solidFill>
                <a:latin typeface="Calibri"/>
                <a:cs typeface="Calibri"/>
              </a:rPr>
              <a:t>trong</a:t>
            </a:r>
            <a:r>
              <a:rPr sz="1150" b="1" spc="215" dirty="0">
                <a:solidFill>
                  <a:srgbClr val="052F58"/>
                </a:solidFill>
                <a:latin typeface="Calibri"/>
                <a:cs typeface="Calibri"/>
              </a:rPr>
              <a:t> </a:t>
            </a:r>
            <a:r>
              <a:rPr sz="1150" b="1" dirty="0">
                <a:solidFill>
                  <a:srgbClr val="052F58"/>
                </a:solidFill>
                <a:latin typeface="Calibri"/>
                <a:cs typeface="Calibri"/>
              </a:rPr>
              <a:t>trường</a:t>
            </a:r>
            <a:r>
              <a:rPr sz="1150" b="1" spc="215" dirty="0">
                <a:solidFill>
                  <a:srgbClr val="052F58"/>
                </a:solidFill>
                <a:latin typeface="Calibri"/>
                <a:cs typeface="Calibri"/>
              </a:rPr>
              <a:t> </a:t>
            </a:r>
            <a:r>
              <a:rPr sz="1150" b="1" dirty="0">
                <a:solidFill>
                  <a:srgbClr val="052F58"/>
                </a:solidFill>
                <a:latin typeface="Calibri"/>
                <a:cs typeface="Calibri"/>
              </a:rPr>
              <a:t>hợp</a:t>
            </a:r>
            <a:r>
              <a:rPr sz="1150" b="1" spc="215" dirty="0">
                <a:solidFill>
                  <a:srgbClr val="052F58"/>
                </a:solidFill>
                <a:latin typeface="Calibri"/>
                <a:cs typeface="Calibri"/>
              </a:rPr>
              <a:t> </a:t>
            </a:r>
            <a:r>
              <a:rPr sz="1150" b="1" spc="90" dirty="0">
                <a:solidFill>
                  <a:srgbClr val="052F58"/>
                </a:solidFill>
                <a:latin typeface="Calibri"/>
                <a:cs typeface="Calibri"/>
              </a:rPr>
              <a:t>này</a:t>
            </a:r>
            <a:r>
              <a:rPr sz="1150" b="1" spc="215" dirty="0">
                <a:solidFill>
                  <a:srgbClr val="052F58"/>
                </a:solidFill>
                <a:latin typeface="Calibri"/>
                <a:cs typeface="Calibri"/>
              </a:rPr>
              <a:t> </a:t>
            </a:r>
            <a:r>
              <a:rPr sz="1150" b="1" spc="75" dirty="0">
                <a:solidFill>
                  <a:srgbClr val="052F58"/>
                </a:solidFill>
                <a:latin typeface="Calibri"/>
                <a:cs typeface="Calibri"/>
              </a:rPr>
              <a:t>có</a:t>
            </a:r>
            <a:r>
              <a:rPr sz="1150" b="1" spc="215" dirty="0">
                <a:solidFill>
                  <a:srgbClr val="052F58"/>
                </a:solidFill>
                <a:latin typeface="Calibri"/>
                <a:cs typeface="Calibri"/>
              </a:rPr>
              <a:t> </a:t>
            </a:r>
            <a:r>
              <a:rPr sz="1150" b="1" dirty="0">
                <a:solidFill>
                  <a:srgbClr val="052F58"/>
                </a:solidFill>
                <a:latin typeface="Calibri"/>
                <a:cs typeface="Calibri"/>
              </a:rPr>
              <a:t>thể</a:t>
            </a:r>
            <a:r>
              <a:rPr sz="1150" b="1" spc="210" dirty="0">
                <a:solidFill>
                  <a:srgbClr val="052F58"/>
                </a:solidFill>
                <a:latin typeface="Calibri"/>
                <a:cs typeface="Calibri"/>
              </a:rPr>
              <a:t> </a:t>
            </a:r>
            <a:r>
              <a:rPr sz="1150" b="1" spc="80" dirty="0">
                <a:solidFill>
                  <a:srgbClr val="052F58"/>
                </a:solidFill>
                <a:latin typeface="Calibri"/>
                <a:cs typeface="Calibri"/>
              </a:rPr>
              <a:t>tham</a:t>
            </a:r>
            <a:r>
              <a:rPr sz="1150" b="1" spc="215" dirty="0">
                <a:solidFill>
                  <a:srgbClr val="052F58"/>
                </a:solidFill>
                <a:latin typeface="Calibri"/>
                <a:cs typeface="Calibri"/>
              </a:rPr>
              <a:t> </a:t>
            </a:r>
            <a:r>
              <a:rPr sz="1150" b="1" spc="85" dirty="0">
                <a:solidFill>
                  <a:srgbClr val="052F58"/>
                </a:solidFill>
                <a:latin typeface="Calibri"/>
                <a:cs typeface="Calibri"/>
              </a:rPr>
              <a:t>khảo</a:t>
            </a:r>
            <a:r>
              <a:rPr sz="1150" b="1" spc="215" dirty="0">
                <a:solidFill>
                  <a:srgbClr val="052F58"/>
                </a:solidFill>
                <a:latin typeface="Calibri"/>
                <a:cs typeface="Calibri"/>
              </a:rPr>
              <a:t> </a:t>
            </a:r>
            <a:r>
              <a:rPr sz="1150" b="1" dirty="0">
                <a:solidFill>
                  <a:srgbClr val="052F58"/>
                </a:solidFill>
                <a:latin typeface="Calibri"/>
                <a:cs typeface="Calibri"/>
              </a:rPr>
              <a:t>trước</a:t>
            </a:r>
            <a:r>
              <a:rPr sz="1150" b="1" spc="215" dirty="0">
                <a:solidFill>
                  <a:srgbClr val="052F58"/>
                </a:solidFill>
                <a:latin typeface="Calibri"/>
                <a:cs typeface="Calibri"/>
              </a:rPr>
              <a:t> </a:t>
            </a:r>
            <a:r>
              <a:rPr sz="1150" b="1" spc="125" dirty="0">
                <a:solidFill>
                  <a:srgbClr val="052F58"/>
                </a:solidFill>
                <a:latin typeface="Calibri"/>
                <a:cs typeface="Calibri"/>
              </a:rPr>
              <a:t>Bác</a:t>
            </a:r>
            <a:r>
              <a:rPr sz="1150" b="1" spc="215" dirty="0">
                <a:solidFill>
                  <a:srgbClr val="052F58"/>
                </a:solidFill>
                <a:latin typeface="Calibri"/>
                <a:cs typeface="Calibri"/>
              </a:rPr>
              <a:t> </a:t>
            </a:r>
            <a:r>
              <a:rPr sz="1150" b="1" spc="60" dirty="0">
                <a:solidFill>
                  <a:srgbClr val="052F58"/>
                </a:solidFill>
                <a:latin typeface="Calibri"/>
                <a:cs typeface="Calibri"/>
              </a:rPr>
              <a:t>sĩ</a:t>
            </a:r>
            <a:r>
              <a:rPr sz="1150" b="1" spc="210" dirty="0">
                <a:solidFill>
                  <a:srgbClr val="052F58"/>
                </a:solidFill>
                <a:latin typeface="Calibri"/>
                <a:cs typeface="Calibri"/>
              </a:rPr>
              <a:t> </a:t>
            </a:r>
            <a:r>
              <a:rPr sz="1150" b="1" spc="65" dirty="0">
                <a:solidFill>
                  <a:srgbClr val="052F58"/>
                </a:solidFill>
                <a:latin typeface="Calibri"/>
                <a:cs typeface="Calibri"/>
              </a:rPr>
              <a:t>hay</a:t>
            </a:r>
            <a:endParaRPr sz="1150">
              <a:latin typeface="Calibri"/>
              <a:cs typeface="Calibri"/>
            </a:endParaRPr>
          </a:p>
          <a:p>
            <a:pPr marL="30480">
              <a:lnSpc>
                <a:spcPct val="100000"/>
              </a:lnSpc>
              <a:spcBef>
                <a:spcPts val="195"/>
              </a:spcBef>
            </a:pPr>
            <a:r>
              <a:rPr sz="1150" b="1" spc="65" dirty="0">
                <a:solidFill>
                  <a:srgbClr val="052F58"/>
                </a:solidFill>
                <a:latin typeface="Calibri"/>
                <a:cs typeface="Calibri"/>
              </a:rPr>
              <a:t>chuyên</a:t>
            </a:r>
            <a:r>
              <a:rPr sz="1150" b="1" spc="110" dirty="0">
                <a:solidFill>
                  <a:srgbClr val="052F58"/>
                </a:solidFill>
                <a:latin typeface="Calibri"/>
                <a:cs typeface="Calibri"/>
              </a:rPr>
              <a:t> </a:t>
            </a:r>
            <a:r>
              <a:rPr sz="1150" b="1" spc="105" dirty="0">
                <a:solidFill>
                  <a:srgbClr val="052F58"/>
                </a:solidFill>
                <a:latin typeface="Calibri"/>
                <a:cs typeface="Calibri"/>
              </a:rPr>
              <a:t>gia</a:t>
            </a:r>
            <a:r>
              <a:rPr sz="1150" b="1" spc="110" dirty="0">
                <a:solidFill>
                  <a:srgbClr val="052F58"/>
                </a:solidFill>
                <a:latin typeface="Calibri"/>
                <a:cs typeface="Calibri"/>
              </a:rPr>
              <a:t> </a:t>
            </a:r>
            <a:r>
              <a:rPr sz="1150" b="1" spc="60" dirty="0">
                <a:solidFill>
                  <a:srgbClr val="052F58"/>
                </a:solidFill>
                <a:latin typeface="Calibri"/>
                <a:cs typeface="Calibri"/>
              </a:rPr>
              <a:t>dinh</a:t>
            </a:r>
            <a:r>
              <a:rPr sz="1150" b="1" spc="110" dirty="0">
                <a:solidFill>
                  <a:srgbClr val="052F58"/>
                </a:solidFill>
                <a:latin typeface="Calibri"/>
                <a:cs typeface="Calibri"/>
              </a:rPr>
              <a:t> </a:t>
            </a:r>
            <a:r>
              <a:rPr sz="1150" b="1" dirty="0">
                <a:solidFill>
                  <a:srgbClr val="052F58"/>
                </a:solidFill>
                <a:latin typeface="Calibri"/>
                <a:cs typeface="Calibri"/>
              </a:rPr>
              <a:t>dưỡng</a:t>
            </a:r>
            <a:r>
              <a:rPr sz="1150" b="1" spc="110" dirty="0">
                <a:solidFill>
                  <a:srgbClr val="052F58"/>
                </a:solidFill>
                <a:latin typeface="Calibri"/>
                <a:cs typeface="Calibri"/>
              </a:rPr>
              <a:t> </a:t>
            </a:r>
            <a:r>
              <a:rPr sz="1150" b="1" dirty="0">
                <a:solidFill>
                  <a:srgbClr val="052F58"/>
                </a:solidFill>
                <a:latin typeface="Calibri"/>
                <a:cs typeface="Calibri"/>
              </a:rPr>
              <a:t>trước</a:t>
            </a:r>
            <a:r>
              <a:rPr sz="1150" b="1" spc="110" dirty="0">
                <a:solidFill>
                  <a:srgbClr val="052F58"/>
                </a:solidFill>
                <a:latin typeface="Calibri"/>
                <a:cs typeface="Calibri"/>
              </a:rPr>
              <a:t> </a:t>
            </a:r>
            <a:r>
              <a:rPr sz="1150" b="1" spc="50" dirty="0">
                <a:solidFill>
                  <a:srgbClr val="052F58"/>
                </a:solidFill>
                <a:latin typeface="Calibri"/>
                <a:cs typeface="Calibri"/>
              </a:rPr>
              <a:t>khi</a:t>
            </a:r>
            <a:r>
              <a:rPr sz="1150" b="1" spc="114" dirty="0">
                <a:solidFill>
                  <a:srgbClr val="052F58"/>
                </a:solidFill>
                <a:latin typeface="Calibri"/>
                <a:cs typeface="Calibri"/>
              </a:rPr>
              <a:t> </a:t>
            </a:r>
            <a:r>
              <a:rPr sz="1150" b="1" spc="50" dirty="0">
                <a:solidFill>
                  <a:srgbClr val="052F58"/>
                </a:solidFill>
                <a:latin typeface="Calibri"/>
                <a:cs typeface="Calibri"/>
              </a:rPr>
              <a:t>dùng.</a:t>
            </a:r>
            <a:endParaRPr sz="1150">
              <a:latin typeface="Calibri"/>
              <a:cs typeface="Calibri"/>
            </a:endParaRPr>
          </a:p>
        </p:txBody>
      </p:sp>
      <p:pic>
        <p:nvPicPr>
          <p:cNvPr id="20" name="object 20"/>
          <p:cNvPicPr/>
          <p:nvPr/>
        </p:nvPicPr>
        <p:blipFill>
          <a:blip r:embed="rId5" cstate="print"/>
          <a:stretch>
            <a:fillRect/>
          </a:stretch>
        </p:blipFill>
        <p:spPr>
          <a:xfrm>
            <a:off x="419472" y="7773707"/>
            <a:ext cx="228686" cy="314443"/>
          </a:xfrm>
          <a:prstGeom prst="rect">
            <a:avLst/>
          </a:prstGeom>
        </p:spPr>
      </p:pic>
      <p:pic>
        <p:nvPicPr>
          <p:cNvPr id="21" name="object 21"/>
          <p:cNvPicPr/>
          <p:nvPr/>
        </p:nvPicPr>
        <p:blipFill>
          <a:blip r:embed="rId6" cstate="print"/>
          <a:stretch>
            <a:fillRect/>
          </a:stretch>
        </p:blipFill>
        <p:spPr>
          <a:xfrm>
            <a:off x="424929" y="8694741"/>
            <a:ext cx="181043" cy="295386"/>
          </a:xfrm>
          <a:prstGeom prst="rect">
            <a:avLst/>
          </a:prstGeom>
        </p:spPr>
      </p:pic>
      <p:pic>
        <p:nvPicPr>
          <p:cNvPr id="22" name="object 22"/>
          <p:cNvPicPr/>
          <p:nvPr/>
        </p:nvPicPr>
        <p:blipFill>
          <a:blip r:embed="rId7" cstate="print"/>
          <a:stretch>
            <a:fillRect/>
          </a:stretch>
        </p:blipFill>
        <p:spPr>
          <a:xfrm>
            <a:off x="401154" y="9610010"/>
            <a:ext cx="247743" cy="314443"/>
          </a:xfrm>
          <a:prstGeom prst="rect">
            <a:avLst/>
          </a:prstGeom>
        </p:spPr>
      </p:pic>
      <p:pic>
        <p:nvPicPr>
          <p:cNvPr id="23" name="object 23"/>
          <p:cNvPicPr/>
          <p:nvPr/>
        </p:nvPicPr>
        <p:blipFill>
          <a:blip r:embed="rId2" cstate="print"/>
          <a:stretch>
            <a:fillRect/>
          </a:stretch>
        </p:blipFill>
        <p:spPr>
          <a:xfrm>
            <a:off x="452061" y="7418640"/>
            <a:ext cx="161986" cy="219157"/>
          </a:xfrm>
          <a:prstGeom prst="rect">
            <a:avLst/>
          </a:prstGeom>
        </p:spPr>
      </p:pic>
      <p:pic>
        <p:nvPicPr>
          <p:cNvPr id="24" name="object 24"/>
          <p:cNvPicPr/>
          <p:nvPr/>
        </p:nvPicPr>
        <p:blipFill>
          <a:blip r:embed="rId3" cstate="print"/>
          <a:stretch>
            <a:fillRect/>
          </a:stretch>
        </p:blipFill>
        <p:spPr>
          <a:xfrm>
            <a:off x="434999" y="8199522"/>
            <a:ext cx="161445" cy="228686"/>
          </a:xfrm>
          <a:prstGeom prst="rect">
            <a:avLst/>
          </a:prstGeom>
        </p:spPr>
      </p:pic>
      <p:pic>
        <p:nvPicPr>
          <p:cNvPr id="25" name="object 25"/>
          <p:cNvPicPr/>
          <p:nvPr/>
        </p:nvPicPr>
        <p:blipFill>
          <a:blip r:embed="rId2" cstate="print"/>
          <a:stretch>
            <a:fillRect/>
          </a:stretch>
        </p:blipFill>
        <p:spPr>
          <a:xfrm>
            <a:off x="445810" y="9127316"/>
            <a:ext cx="161986" cy="219157"/>
          </a:xfrm>
          <a:prstGeom prst="rect">
            <a:avLst/>
          </a:prstGeom>
        </p:spPr>
      </p:pic>
      <p:pic>
        <p:nvPicPr>
          <p:cNvPr id="26" name="object 26"/>
          <p:cNvPicPr/>
          <p:nvPr/>
        </p:nvPicPr>
        <p:blipFill>
          <a:blip r:embed="rId9" cstate="print"/>
          <a:stretch>
            <a:fillRect/>
          </a:stretch>
        </p:blipFill>
        <p:spPr>
          <a:xfrm>
            <a:off x="359292" y="267345"/>
            <a:ext cx="990973" cy="333500"/>
          </a:xfrm>
          <a:prstGeom prst="rect">
            <a:avLst/>
          </a:prstGeom>
        </p:spPr>
      </p:pic>
      <p:sp>
        <p:nvSpPr>
          <p:cNvPr id="27" name="object 27"/>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grpSp>
        <p:nvGrpSpPr>
          <p:cNvPr id="28" name="object 28"/>
          <p:cNvGrpSpPr/>
          <p:nvPr/>
        </p:nvGrpSpPr>
        <p:grpSpPr>
          <a:xfrm>
            <a:off x="3817529" y="10548449"/>
            <a:ext cx="659130" cy="38735"/>
            <a:chOff x="3817529" y="10548449"/>
            <a:chExt cx="659130" cy="38735"/>
          </a:xfrm>
        </p:grpSpPr>
        <p:sp>
          <p:nvSpPr>
            <p:cNvPr id="29" name="object 29"/>
            <p:cNvSpPr/>
            <p:nvPr/>
          </p:nvSpPr>
          <p:spPr>
            <a:xfrm>
              <a:off x="3817529" y="10567506"/>
              <a:ext cx="654050" cy="0"/>
            </a:xfrm>
            <a:custGeom>
              <a:avLst/>
              <a:gdLst/>
              <a:ahLst/>
              <a:cxnLst/>
              <a:rect l="l" t="t" r="r" b="b"/>
              <a:pathLst>
                <a:path w="654050">
                  <a:moveTo>
                    <a:pt x="0" y="0"/>
                  </a:moveTo>
                  <a:lnTo>
                    <a:pt x="653982" y="0"/>
                  </a:lnTo>
                </a:path>
              </a:pathLst>
            </a:custGeom>
            <a:ln w="9528">
              <a:solidFill>
                <a:srgbClr val="184E94"/>
              </a:solidFill>
            </a:ln>
          </p:spPr>
          <p:txBody>
            <a:bodyPr wrap="square" lIns="0" tIns="0" rIns="0" bIns="0" rtlCol="0"/>
            <a:lstStyle/>
            <a:p>
              <a:endParaRPr/>
            </a:p>
          </p:txBody>
        </p:sp>
        <p:sp>
          <p:nvSpPr>
            <p:cNvPr id="30" name="object 30"/>
            <p:cNvSpPr/>
            <p:nvPr/>
          </p:nvSpPr>
          <p:spPr>
            <a:xfrm>
              <a:off x="4452454" y="10553213"/>
              <a:ext cx="19685" cy="29209"/>
            </a:xfrm>
            <a:custGeom>
              <a:avLst/>
              <a:gdLst/>
              <a:ahLst/>
              <a:cxnLst/>
              <a:rect l="l" t="t" r="r" b="b"/>
              <a:pathLst>
                <a:path w="19685" h="29209">
                  <a:moveTo>
                    <a:pt x="0" y="0"/>
                  </a:moveTo>
                  <a:lnTo>
                    <a:pt x="19057" y="14292"/>
                  </a:lnTo>
                  <a:lnTo>
                    <a:pt x="0" y="28585"/>
                  </a:lnTo>
                </a:path>
              </a:pathLst>
            </a:custGeom>
            <a:ln w="9528">
              <a:solidFill>
                <a:srgbClr val="184E94"/>
              </a:solidFill>
            </a:ln>
          </p:spPr>
          <p:txBody>
            <a:bodyPr wrap="square" lIns="0" tIns="0" rIns="0" bIns="0" rtlCol="0"/>
            <a:lstStyle/>
            <a:p>
              <a:endParaRPr/>
            </a:p>
          </p:txBody>
        </p:sp>
      </p:grpSp>
      <p:sp>
        <p:nvSpPr>
          <p:cNvPr id="31" name="object 31"/>
          <p:cNvSpPr txBox="1">
            <a:spLocks noGrp="1"/>
          </p:cNvSpPr>
          <p:nvPr>
            <p:ph type="title"/>
          </p:nvPr>
        </p:nvSpPr>
        <p:spPr>
          <a:prstGeom prst="rect">
            <a:avLst/>
          </a:prstGeom>
        </p:spPr>
        <p:txBody>
          <a:bodyPr vert="horz" wrap="square" lIns="0" tIns="12700" rIns="0" bIns="0" rtlCol="0">
            <a:spAutoFit/>
          </a:bodyPr>
          <a:lstStyle/>
          <a:p>
            <a:pPr marL="48260">
              <a:lnSpc>
                <a:spcPct val="100000"/>
              </a:lnSpc>
              <a:spcBef>
                <a:spcPts val="100"/>
              </a:spcBef>
            </a:pPr>
            <a:r>
              <a:rPr spc="285" dirty="0"/>
              <a:t>FAQ</a:t>
            </a:r>
          </a:p>
        </p:txBody>
      </p:sp>
      <p:sp>
        <p:nvSpPr>
          <p:cNvPr id="32" name="object 32"/>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10"/>
              </a:rPr>
              <a:t>www.csc-</a:t>
            </a:r>
            <a:r>
              <a:rPr sz="1050" spc="105" dirty="0">
                <a:solidFill>
                  <a:srgbClr val="184E94"/>
                </a:solidFill>
                <a:latin typeface="Arial"/>
                <a:cs typeface="Arial"/>
                <a:hlinkClick r:id="rId10"/>
              </a:rPr>
              <a:t>vietnam.vn</a:t>
            </a:r>
            <a:endParaRPr sz="1050">
              <a:latin typeface="Arial"/>
              <a:cs typeface="Arial"/>
            </a:endParaRPr>
          </a:p>
        </p:txBody>
      </p:sp>
      <p:sp>
        <p:nvSpPr>
          <p:cNvPr id="33" name="object 33"/>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19/20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solidFill>
        </p:spPr>
        <p:txBody>
          <a:bodyPr wrap="square" lIns="0" tIns="0" rIns="0" bIns="0" rtlCol="0"/>
          <a:lstStyle/>
          <a:p>
            <a:endParaRPr/>
          </a:p>
        </p:txBody>
      </p:sp>
      <p:pic>
        <p:nvPicPr>
          <p:cNvPr id="3" name="object 3"/>
          <p:cNvPicPr/>
          <p:nvPr/>
        </p:nvPicPr>
        <p:blipFill>
          <a:blip r:embed="rId2" cstate="print"/>
          <a:stretch>
            <a:fillRect/>
          </a:stretch>
        </p:blipFill>
        <p:spPr>
          <a:xfrm>
            <a:off x="425559" y="2669486"/>
            <a:ext cx="161986" cy="219157"/>
          </a:xfrm>
          <a:prstGeom prst="rect">
            <a:avLst/>
          </a:prstGeom>
        </p:spPr>
      </p:pic>
      <p:pic>
        <p:nvPicPr>
          <p:cNvPr id="4" name="object 4"/>
          <p:cNvPicPr/>
          <p:nvPr/>
        </p:nvPicPr>
        <p:blipFill>
          <a:blip r:embed="rId3" cstate="print"/>
          <a:stretch>
            <a:fillRect/>
          </a:stretch>
        </p:blipFill>
        <p:spPr>
          <a:xfrm>
            <a:off x="430701" y="1770781"/>
            <a:ext cx="161445" cy="228686"/>
          </a:xfrm>
          <a:prstGeom prst="rect">
            <a:avLst/>
          </a:prstGeom>
        </p:spPr>
      </p:pic>
      <p:pic>
        <p:nvPicPr>
          <p:cNvPr id="5" name="object 5"/>
          <p:cNvPicPr/>
          <p:nvPr/>
        </p:nvPicPr>
        <p:blipFill>
          <a:blip r:embed="rId4" cstate="print"/>
          <a:stretch>
            <a:fillRect/>
          </a:stretch>
        </p:blipFill>
        <p:spPr>
          <a:xfrm>
            <a:off x="394800" y="2058557"/>
            <a:ext cx="228686" cy="295386"/>
          </a:xfrm>
          <a:prstGeom prst="rect">
            <a:avLst/>
          </a:prstGeom>
        </p:spPr>
      </p:pic>
      <p:pic>
        <p:nvPicPr>
          <p:cNvPr id="6" name="object 6"/>
          <p:cNvPicPr/>
          <p:nvPr/>
        </p:nvPicPr>
        <p:blipFill>
          <a:blip r:embed="rId5" cstate="print"/>
          <a:stretch>
            <a:fillRect/>
          </a:stretch>
        </p:blipFill>
        <p:spPr>
          <a:xfrm>
            <a:off x="399221" y="4746701"/>
            <a:ext cx="228686" cy="314443"/>
          </a:xfrm>
          <a:prstGeom prst="rect">
            <a:avLst/>
          </a:prstGeom>
        </p:spPr>
      </p:pic>
      <p:grpSp>
        <p:nvGrpSpPr>
          <p:cNvPr id="7" name="object 7"/>
          <p:cNvGrpSpPr/>
          <p:nvPr/>
        </p:nvGrpSpPr>
        <p:grpSpPr>
          <a:xfrm>
            <a:off x="394333" y="5138880"/>
            <a:ext cx="181610" cy="561975"/>
            <a:chOff x="394333" y="5138880"/>
            <a:chExt cx="181610" cy="561975"/>
          </a:xfrm>
        </p:grpSpPr>
        <p:pic>
          <p:nvPicPr>
            <p:cNvPr id="8" name="object 8"/>
            <p:cNvPicPr/>
            <p:nvPr/>
          </p:nvPicPr>
          <p:blipFill>
            <a:blip r:embed="rId6" cstate="print"/>
            <a:stretch>
              <a:fillRect/>
            </a:stretch>
          </p:blipFill>
          <p:spPr>
            <a:xfrm>
              <a:off x="394333" y="5405388"/>
              <a:ext cx="181043" cy="295386"/>
            </a:xfrm>
            <a:prstGeom prst="rect">
              <a:avLst/>
            </a:prstGeom>
          </p:spPr>
        </p:pic>
        <p:pic>
          <p:nvPicPr>
            <p:cNvPr id="9" name="object 9"/>
            <p:cNvPicPr/>
            <p:nvPr/>
          </p:nvPicPr>
          <p:blipFill>
            <a:blip r:embed="rId3" cstate="print"/>
            <a:stretch>
              <a:fillRect/>
            </a:stretch>
          </p:blipFill>
          <p:spPr>
            <a:xfrm>
              <a:off x="404404" y="5138880"/>
              <a:ext cx="161445" cy="228686"/>
            </a:xfrm>
            <a:prstGeom prst="rect">
              <a:avLst/>
            </a:prstGeom>
          </p:spPr>
        </p:pic>
      </p:grpSp>
      <p:grpSp>
        <p:nvGrpSpPr>
          <p:cNvPr id="10" name="object 10"/>
          <p:cNvGrpSpPr/>
          <p:nvPr/>
        </p:nvGrpSpPr>
        <p:grpSpPr>
          <a:xfrm>
            <a:off x="377285" y="6022733"/>
            <a:ext cx="248285" cy="574040"/>
            <a:chOff x="377285" y="6022733"/>
            <a:chExt cx="248285" cy="574040"/>
          </a:xfrm>
        </p:grpSpPr>
        <p:pic>
          <p:nvPicPr>
            <p:cNvPr id="11" name="object 11"/>
            <p:cNvPicPr/>
            <p:nvPr/>
          </p:nvPicPr>
          <p:blipFill>
            <a:blip r:embed="rId7" cstate="print"/>
            <a:stretch>
              <a:fillRect/>
            </a:stretch>
          </p:blipFill>
          <p:spPr>
            <a:xfrm>
              <a:off x="377285" y="6282156"/>
              <a:ext cx="247743" cy="314443"/>
            </a:xfrm>
            <a:prstGeom prst="rect">
              <a:avLst/>
            </a:prstGeom>
          </p:spPr>
        </p:pic>
        <p:pic>
          <p:nvPicPr>
            <p:cNvPr id="12" name="object 12"/>
            <p:cNvPicPr/>
            <p:nvPr/>
          </p:nvPicPr>
          <p:blipFill>
            <a:blip r:embed="rId2" cstate="print"/>
            <a:stretch>
              <a:fillRect/>
            </a:stretch>
          </p:blipFill>
          <p:spPr>
            <a:xfrm>
              <a:off x="421941" y="6022733"/>
              <a:ext cx="161986" cy="219157"/>
            </a:xfrm>
            <a:prstGeom prst="rect">
              <a:avLst/>
            </a:prstGeom>
          </p:spPr>
        </p:pic>
      </p:grpSp>
      <p:pic>
        <p:nvPicPr>
          <p:cNvPr id="13" name="object 13"/>
          <p:cNvPicPr/>
          <p:nvPr/>
        </p:nvPicPr>
        <p:blipFill>
          <a:blip r:embed="rId8" cstate="print"/>
          <a:stretch>
            <a:fillRect/>
          </a:stretch>
        </p:blipFill>
        <p:spPr>
          <a:xfrm>
            <a:off x="430294" y="3068214"/>
            <a:ext cx="152457" cy="295386"/>
          </a:xfrm>
          <a:prstGeom prst="rect">
            <a:avLst/>
          </a:prstGeom>
        </p:spPr>
      </p:pic>
      <p:pic>
        <p:nvPicPr>
          <p:cNvPr id="14" name="object 14"/>
          <p:cNvPicPr/>
          <p:nvPr/>
        </p:nvPicPr>
        <p:blipFill>
          <a:blip r:embed="rId3" cstate="print"/>
          <a:stretch>
            <a:fillRect/>
          </a:stretch>
        </p:blipFill>
        <p:spPr>
          <a:xfrm>
            <a:off x="430234" y="3418931"/>
            <a:ext cx="161445" cy="228686"/>
          </a:xfrm>
          <a:prstGeom prst="rect">
            <a:avLst/>
          </a:prstGeom>
        </p:spPr>
      </p:pic>
      <p:pic>
        <p:nvPicPr>
          <p:cNvPr id="15" name="object 15"/>
          <p:cNvPicPr/>
          <p:nvPr/>
        </p:nvPicPr>
        <p:blipFill>
          <a:blip r:embed="rId4" cstate="print"/>
          <a:stretch>
            <a:fillRect/>
          </a:stretch>
        </p:blipFill>
        <p:spPr>
          <a:xfrm>
            <a:off x="394333" y="3706707"/>
            <a:ext cx="228686" cy="295386"/>
          </a:xfrm>
          <a:prstGeom prst="rect">
            <a:avLst/>
          </a:prstGeom>
        </p:spPr>
      </p:pic>
      <p:pic>
        <p:nvPicPr>
          <p:cNvPr id="16" name="object 16"/>
          <p:cNvPicPr/>
          <p:nvPr/>
        </p:nvPicPr>
        <p:blipFill>
          <a:blip r:embed="rId2" cstate="print"/>
          <a:stretch>
            <a:fillRect/>
          </a:stretch>
        </p:blipFill>
        <p:spPr>
          <a:xfrm>
            <a:off x="431810" y="4151600"/>
            <a:ext cx="161986" cy="219157"/>
          </a:xfrm>
          <a:prstGeom prst="rect">
            <a:avLst/>
          </a:prstGeom>
        </p:spPr>
      </p:pic>
      <p:grpSp>
        <p:nvGrpSpPr>
          <p:cNvPr id="17" name="object 17"/>
          <p:cNvGrpSpPr/>
          <p:nvPr/>
        </p:nvGrpSpPr>
        <p:grpSpPr>
          <a:xfrm>
            <a:off x="394333" y="6899123"/>
            <a:ext cx="229235" cy="580390"/>
            <a:chOff x="394333" y="6899123"/>
            <a:chExt cx="229235" cy="580390"/>
          </a:xfrm>
        </p:grpSpPr>
        <p:pic>
          <p:nvPicPr>
            <p:cNvPr id="18" name="object 18"/>
            <p:cNvPicPr/>
            <p:nvPr/>
          </p:nvPicPr>
          <p:blipFill>
            <a:blip r:embed="rId3" cstate="print"/>
            <a:stretch>
              <a:fillRect/>
            </a:stretch>
          </p:blipFill>
          <p:spPr>
            <a:xfrm>
              <a:off x="429493" y="6899123"/>
              <a:ext cx="161445" cy="228686"/>
            </a:xfrm>
            <a:prstGeom prst="rect">
              <a:avLst/>
            </a:prstGeom>
          </p:spPr>
        </p:pic>
        <p:pic>
          <p:nvPicPr>
            <p:cNvPr id="19" name="object 19"/>
            <p:cNvPicPr/>
            <p:nvPr/>
          </p:nvPicPr>
          <p:blipFill>
            <a:blip r:embed="rId5" cstate="print"/>
            <a:stretch>
              <a:fillRect/>
            </a:stretch>
          </p:blipFill>
          <p:spPr>
            <a:xfrm>
              <a:off x="394333" y="7164517"/>
              <a:ext cx="228686" cy="314443"/>
            </a:xfrm>
            <a:prstGeom prst="rect">
              <a:avLst/>
            </a:prstGeom>
          </p:spPr>
        </p:pic>
      </p:grpSp>
      <p:sp>
        <p:nvSpPr>
          <p:cNvPr id="20" name="object 20"/>
          <p:cNvSpPr txBox="1"/>
          <p:nvPr/>
        </p:nvSpPr>
        <p:spPr>
          <a:xfrm>
            <a:off x="690161" y="1722831"/>
            <a:ext cx="6379845" cy="8315325"/>
          </a:xfrm>
          <a:prstGeom prst="rect">
            <a:avLst/>
          </a:prstGeom>
        </p:spPr>
        <p:txBody>
          <a:bodyPr vert="horz" wrap="square" lIns="0" tIns="41910" rIns="0" bIns="0" rtlCol="0">
            <a:spAutoFit/>
          </a:bodyPr>
          <a:lstStyle/>
          <a:p>
            <a:pPr marL="23495">
              <a:lnSpc>
                <a:spcPct val="100000"/>
              </a:lnSpc>
              <a:spcBef>
                <a:spcPts val="330"/>
              </a:spcBef>
            </a:pPr>
            <a:r>
              <a:rPr sz="1450" b="1" spc="-70" dirty="0">
                <a:solidFill>
                  <a:srgbClr val="052F58"/>
                </a:solidFill>
                <a:latin typeface="Tahoma"/>
                <a:cs typeface="Tahoma"/>
              </a:rPr>
              <a:t>KHI</a:t>
            </a:r>
            <a:r>
              <a:rPr sz="1450" b="1" spc="5" dirty="0">
                <a:solidFill>
                  <a:srgbClr val="052F58"/>
                </a:solidFill>
                <a:latin typeface="Tahoma"/>
                <a:cs typeface="Tahoma"/>
              </a:rPr>
              <a:t> </a:t>
            </a:r>
            <a:r>
              <a:rPr sz="1450" b="1" dirty="0">
                <a:solidFill>
                  <a:srgbClr val="052F58"/>
                </a:solidFill>
                <a:latin typeface="Tahoma"/>
                <a:cs typeface="Tahoma"/>
              </a:rPr>
              <a:t>SỬ</a:t>
            </a:r>
            <a:r>
              <a:rPr sz="1450" b="1" spc="5" dirty="0">
                <a:solidFill>
                  <a:srgbClr val="052F58"/>
                </a:solidFill>
                <a:latin typeface="Tahoma"/>
                <a:cs typeface="Tahoma"/>
              </a:rPr>
              <a:t> </a:t>
            </a:r>
            <a:r>
              <a:rPr sz="1450" b="1" dirty="0">
                <a:solidFill>
                  <a:srgbClr val="052F58"/>
                </a:solidFill>
                <a:latin typeface="Tahoma"/>
                <a:cs typeface="Tahoma"/>
              </a:rPr>
              <a:t>DỤNG</a:t>
            </a:r>
            <a:r>
              <a:rPr sz="1450" b="1" spc="5" dirty="0">
                <a:solidFill>
                  <a:srgbClr val="052F58"/>
                </a:solidFill>
                <a:latin typeface="Tahoma"/>
                <a:cs typeface="Tahoma"/>
              </a:rPr>
              <a:t> </a:t>
            </a:r>
            <a:r>
              <a:rPr sz="1450" b="1" dirty="0">
                <a:solidFill>
                  <a:srgbClr val="052F58"/>
                </a:solidFill>
                <a:latin typeface="Tahoma"/>
                <a:cs typeface="Tahoma"/>
              </a:rPr>
              <a:t>CMAROX</a:t>
            </a:r>
            <a:r>
              <a:rPr sz="1450" b="1" spc="5" dirty="0">
                <a:solidFill>
                  <a:srgbClr val="052F58"/>
                </a:solidFill>
                <a:latin typeface="Tahoma"/>
                <a:cs typeface="Tahoma"/>
              </a:rPr>
              <a:t> </a:t>
            </a:r>
            <a:r>
              <a:rPr sz="1450" b="1" dirty="0">
                <a:solidFill>
                  <a:srgbClr val="052F58"/>
                </a:solidFill>
                <a:latin typeface="Tahoma"/>
                <a:cs typeface="Tahoma"/>
              </a:rPr>
              <a:t>CÓ</a:t>
            </a:r>
            <a:r>
              <a:rPr sz="1450" b="1" spc="5" dirty="0">
                <a:solidFill>
                  <a:srgbClr val="052F58"/>
                </a:solidFill>
                <a:latin typeface="Tahoma"/>
                <a:cs typeface="Tahoma"/>
              </a:rPr>
              <a:t> </a:t>
            </a:r>
            <a:r>
              <a:rPr sz="1450" b="1" spc="-135" dirty="0">
                <a:solidFill>
                  <a:srgbClr val="052F58"/>
                </a:solidFill>
                <a:latin typeface="Tahoma"/>
                <a:cs typeface="Tahoma"/>
              </a:rPr>
              <a:t>GÌ</a:t>
            </a:r>
            <a:r>
              <a:rPr sz="1450" b="1" spc="10" dirty="0">
                <a:solidFill>
                  <a:srgbClr val="052F58"/>
                </a:solidFill>
                <a:latin typeface="Tahoma"/>
                <a:cs typeface="Tahoma"/>
              </a:rPr>
              <a:t> </a:t>
            </a:r>
            <a:r>
              <a:rPr sz="1450" b="1" dirty="0">
                <a:solidFill>
                  <a:srgbClr val="052F58"/>
                </a:solidFill>
                <a:latin typeface="Tahoma"/>
                <a:cs typeface="Tahoma"/>
              </a:rPr>
              <a:t>CẦN</a:t>
            </a:r>
            <a:r>
              <a:rPr sz="1450" b="1" spc="5" dirty="0">
                <a:solidFill>
                  <a:srgbClr val="052F58"/>
                </a:solidFill>
                <a:latin typeface="Tahoma"/>
                <a:cs typeface="Tahoma"/>
              </a:rPr>
              <a:t> </a:t>
            </a:r>
            <a:r>
              <a:rPr sz="1450" b="1" dirty="0">
                <a:solidFill>
                  <a:srgbClr val="052F58"/>
                </a:solidFill>
                <a:latin typeface="Tahoma"/>
                <a:cs typeface="Tahoma"/>
              </a:rPr>
              <a:t>LƯU</a:t>
            </a:r>
            <a:r>
              <a:rPr sz="1450" b="1" spc="5" dirty="0">
                <a:solidFill>
                  <a:srgbClr val="052F58"/>
                </a:solidFill>
                <a:latin typeface="Tahoma"/>
                <a:cs typeface="Tahoma"/>
              </a:rPr>
              <a:t> </a:t>
            </a:r>
            <a:r>
              <a:rPr sz="1450" b="1" dirty="0">
                <a:solidFill>
                  <a:srgbClr val="052F58"/>
                </a:solidFill>
                <a:latin typeface="Tahoma"/>
                <a:cs typeface="Tahoma"/>
              </a:rPr>
              <a:t>Ý</a:t>
            </a:r>
            <a:r>
              <a:rPr sz="1450" b="1" spc="5" dirty="0">
                <a:solidFill>
                  <a:srgbClr val="052F58"/>
                </a:solidFill>
                <a:latin typeface="Tahoma"/>
                <a:cs typeface="Tahoma"/>
              </a:rPr>
              <a:t> </a:t>
            </a:r>
            <a:r>
              <a:rPr sz="1450" b="1" spc="-10" dirty="0">
                <a:solidFill>
                  <a:srgbClr val="052F58"/>
                </a:solidFill>
                <a:latin typeface="Tahoma"/>
                <a:cs typeface="Tahoma"/>
              </a:rPr>
              <a:t>KHÔNG?</a:t>
            </a:r>
            <a:endParaRPr sz="1450">
              <a:latin typeface="Tahoma"/>
              <a:cs typeface="Tahoma"/>
            </a:endParaRPr>
          </a:p>
          <a:p>
            <a:pPr marL="23495" marR="71755">
              <a:lnSpc>
                <a:spcPts val="1580"/>
              </a:lnSpc>
              <a:spcBef>
                <a:spcPts val="70"/>
              </a:spcBef>
            </a:pPr>
            <a:r>
              <a:rPr sz="1150" b="1" spc="114" dirty="0">
                <a:solidFill>
                  <a:srgbClr val="052F58"/>
                </a:solidFill>
                <a:latin typeface="Calibri"/>
                <a:cs typeface="Calibri"/>
              </a:rPr>
              <a:t>CMAROX</a:t>
            </a:r>
            <a:r>
              <a:rPr sz="1150" b="1" spc="85" dirty="0">
                <a:solidFill>
                  <a:srgbClr val="052F58"/>
                </a:solidFill>
                <a:latin typeface="Calibri"/>
                <a:cs typeface="Calibri"/>
              </a:rPr>
              <a:t> </a:t>
            </a:r>
            <a:r>
              <a:rPr sz="1150" b="1" spc="75" dirty="0">
                <a:solidFill>
                  <a:srgbClr val="052F58"/>
                </a:solidFill>
                <a:latin typeface="Calibri"/>
                <a:cs typeface="Calibri"/>
              </a:rPr>
              <a:t>là</a:t>
            </a:r>
            <a:r>
              <a:rPr sz="1150" b="1" spc="90" dirty="0">
                <a:solidFill>
                  <a:srgbClr val="052F58"/>
                </a:solidFill>
                <a:latin typeface="Calibri"/>
                <a:cs typeface="Calibri"/>
              </a:rPr>
              <a:t> </a:t>
            </a:r>
            <a:r>
              <a:rPr sz="1150" b="1" spc="60" dirty="0">
                <a:solidFill>
                  <a:srgbClr val="052F58"/>
                </a:solidFill>
                <a:latin typeface="Calibri"/>
                <a:cs typeface="Calibri"/>
              </a:rPr>
              <a:t>một</a:t>
            </a:r>
            <a:r>
              <a:rPr sz="1150" b="1" spc="90" dirty="0">
                <a:solidFill>
                  <a:srgbClr val="052F58"/>
                </a:solidFill>
                <a:latin typeface="Calibri"/>
                <a:cs typeface="Calibri"/>
              </a:rPr>
              <a:t> </a:t>
            </a:r>
            <a:r>
              <a:rPr sz="1150" b="1" spc="55" dirty="0">
                <a:solidFill>
                  <a:srgbClr val="052F58"/>
                </a:solidFill>
                <a:latin typeface="Calibri"/>
                <a:cs typeface="Calibri"/>
              </a:rPr>
              <a:t>loại</a:t>
            </a:r>
            <a:r>
              <a:rPr sz="1150" b="1" spc="90" dirty="0">
                <a:solidFill>
                  <a:srgbClr val="052F58"/>
                </a:solidFill>
                <a:latin typeface="Calibri"/>
                <a:cs typeface="Calibri"/>
              </a:rPr>
              <a:t> </a:t>
            </a:r>
            <a:r>
              <a:rPr sz="1150" b="1" spc="95" dirty="0">
                <a:solidFill>
                  <a:srgbClr val="052F58"/>
                </a:solidFill>
                <a:latin typeface="Calibri"/>
                <a:cs typeface="Calibri"/>
              </a:rPr>
              <a:t>khoáng</a:t>
            </a:r>
            <a:r>
              <a:rPr sz="1150" b="1" spc="85" dirty="0">
                <a:solidFill>
                  <a:srgbClr val="052F58"/>
                </a:solidFill>
                <a:latin typeface="Calibri"/>
                <a:cs typeface="Calibri"/>
              </a:rPr>
              <a:t> </a:t>
            </a:r>
            <a:r>
              <a:rPr sz="1150" b="1" dirty="0">
                <a:solidFill>
                  <a:srgbClr val="052F58"/>
                </a:solidFill>
                <a:latin typeface="Calibri"/>
                <a:cs typeface="Calibri"/>
              </a:rPr>
              <a:t>vi</a:t>
            </a:r>
            <a:r>
              <a:rPr sz="1150" b="1" spc="90" dirty="0">
                <a:solidFill>
                  <a:srgbClr val="052F58"/>
                </a:solidFill>
                <a:latin typeface="Calibri"/>
                <a:cs typeface="Calibri"/>
              </a:rPr>
              <a:t> </a:t>
            </a:r>
            <a:r>
              <a:rPr sz="1150" b="1" dirty="0">
                <a:solidFill>
                  <a:srgbClr val="052F58"/>
                </a:solidFill>
                <a:latin typeface="Calibri"/>
                <a:cs typeface="Calibri"/>
              </a:rPr>
              <a:t>lượng</a:t>
            </a:r>
            <a:r>
              <a:rPr sz="1150" b="1" spc="90" dirty="0">
                <a:solidFill>
                  <a:srgbClr val="052F58"/>
                </a:solidFill>
                <a:latin typeface="Calibri"/>
                <a:cs typeface="Calibri"/>
              </a:rPr>
              <a:t> </a:t>
            </a:r>
            <a:r>
              <a:rPr sz="1150" b="1" spc="60" dirty="0">
                <a:solidFill>
                  <a:srgbClr val="052F58"/>
                </a:solidFill>
                <a:latin typeface="Calibri"/>
                <a:cs typeface="Calibri"/>
              </a:rPr>
              <a:t>nhuyễn</a:t>
            </a:r>
            <a:r>
              <a:rPr sz="1150" b="1" spc="90" dirty="0">
                <a:solidFill>
                  <a:srgbClr val="052F58"/>
                </a:solidFill>
                <a:latin typeface="Calibri"/>
                <a:cs typeface="Calibri"/>
              </a:rPr>
              <a:t> </a:t>
            </a:r>
            <a:r>
              <a:rPr sz="1150" b="1" dirty="0">
                <a:solidFill>
                  <a:srgbClr val="052F58"/>
                </a:solidFill>
                <a:latin typeface="Calibri"/>
                <a:cs typeface="Calibri"/>
              </a:rPr>
              <a:t>thể</a:t>
            </a:r>
            <a:r>
              <a:rPr sz="1150" b="1" spc="85" dirty="0">
                <a:solidFill>
                  <a:srgbClr val="052F58"/>
                </a:solidFill>
                <a:latin typeface="Calibri"/>
                <a:cs typeface="Calibri"/>
              </a:rPr>
              <a:t> hòa</a:t>
            </a:r>
            <a:r>
              <a:rPr sz="1150" b="1" spc="90" dirty="0">
                <a:solidFill>
                  <a:srgbClr val="052F58"/>
                </a:solidFill>
                <a:latin typeface="Calibri"/>
                <a:cs typeface="Calibri"/>
              </a:rPr>
              <a:t> </a:t>
            </a:r>
            <a:r>
              <a:rPr sz="1150" b="1" spc="55" dirty="0">
                <a:solidFill>
                  <a:srgbClr val="052F58"/>
                </a:solidFill>
                <a:latin typeface="Calibri"/>
                <a:cs typeface="Calibri"/>
              </a:rPr>
              <a:t>tan,</a:t>
            </a:r>
            <a:r>
              <a:rPr sz="1150" b="1" spc="90" dirty="0">
                <a:solidFill>
                  <a:srgbClr val="052F58"/>
                </a:solidFill>
                <a:latin typeface="Calibri"/>
                <a:cs typeface="Calibri"/>
              </a:rPr>
              <a:t> </a:t>
            </a:r>
            <a:r>
              <a:rPr sz="1150" b="1" spc="70" dirty="0">
                <a:solidFill>
                  <a:srgbClr val="052F58"/>
                </a:solidFill>
                <a:latin typeface="Calibri"/>
                <a:cs typeface="Calibri"/>
              </a:rPr>
              <a:t>do</a:t>
            </a:r>
            <a:r>
              <a:rPr sz="1150" b="1" spc="90" dirty="0">
                <a:solidFill>
                  <a:srgbClr val="052F58"/>
                </a:solidFill>
                <a:latin typeface="Calibri"/>
                <a:cs typeface="Calibri"/>
              </a:rPr>
              <a:t> vậy </a:t>
            </a:r>
            <a:r>
              <a:rPr sz="1150" b="1" dirty="0">
                <a:solidFill>
                  <a:srgbClr val="052F58"/>
                </a:solidFill>
                <a:latin typeface="Calibri"/>
                <a:cs typeface="Calibri"/>
              </a:rPr>
              <a:t>để</a:t>
            </a:r>
            <a:r>
              <a:rPr sz="1150" b="1" spc="85" dirty="0">
                <a:solidFill>
                  <a:srgbClr val="052F58"/>
                </a:solidFill>
                <a:latin typeface="Calibri"/>
                <a:cs typeface="Calibri"/>
              </a:rPr>
              <a:t> </a:t>
            </a:r>
            <a:r>
              <a:rPr sz="1150" b="1" spc="70" dirty="0">
                <a:solidFill>
                  <a:srgbClr val="052F58"/>
                </a:solidFill>
                <a:latin typeface="Calibri"/>
                <a:cs typeface="Calibri"/>
              </a:rPr>
              <a:t>lâu</a:t>
            </a:r>
            <a:r>
              <a:rPr sz="1150" b="1" spc="90" dirty="0">
                <a:solidFill>
                  <a:srgbClr val="052F58"/>
                </a:solidFill>
                <a:latin typeface="Calibri"/>
                <a:cs typeface="Calibri"/>
              </a:rPr>
              <a:t> </a:t>
            </a:r>
            <a:r>
              <a:rPr sz="1150" b="1" spc="110" dirty="0">
                <a:solidFill>
                  <a:srgbClr val="052F58"/>
                </a:solidFill>
                <a:latin typeface="Calibri"/>
                <a:cs typeface="Calibri"/>
              </a:rPr>
              <a:t>ngày</a:t>
            </a:r>
            <a:r>
              <a:rPr sz="1150" b="1" spc="90" dirty="0">
                <a:solidFill>
                  <a:srgbClr val="052F58"/>
                </a:solidFill>
                <a:latin typeface="Calibri"/>
                <a:cs typeface="Calibri"/>
              </a:rPr>
              <a:t> </a:t>
            </a:r>
            <a:r>
              <a:rPr sz="1150" b="1" spc="75" dirty="0">
                <a:solidFill>
                  <a:srgbClr val="052F58"/>
                </a:solidFill>
                <a:latin typeface="Calibri"/>
                <a:cs typeface="Calibri"/>
              </a:rPr>
              <a:t>sẽ</a:t>
            </a:r>
            <a:r>
              <a:rPr sz="1150" b="1" spc="90" dirty="0">
                <a:solidFill>
                  <a:srgbClr val="052F58"/>
                </a:solidFill>
                <a:latin typeface="Calibri"/>
                <a:cs typeface="Calibri"/>
              </a:rPr>
              <a:t> </a:t>
            </a:r>
            <a:r>
              <a:rPr sz="1150" b="1" spc="75" dirty="0">
                <a:solidFill>
                  <a:srgbClr val="052F58"/>
                </a:solidFill>
                <a:latin typeface="Calibri"/>
                <a:cs typeface="Calibri"/>
              </a:rPr>
              <a:t>có</a:t>
            </a:r>
            <a:r>
              <a:rPr sz="1150" b="1" spc="85" dirty="0">
                <a:solidFill>
                  <a:srgbClr val="052F58"/>
                </a:solidFill>
                <a:latin typeface="Calibri"/>
                <a:cs typeface="Calibri"/>
              </a:rPr>
              <a:t> </a:t>
            </a:r>
            <a:r>
              <a:rPr sz="1150" b="1" spc="30" dirty="0">
                <a:solidFill>
                  <a:srgbClr val="052F58"/>
                </a:solidFill>
                <a:latin typeface="Calibri"/>
                <a:cs typeface="Calibri"/>
              </a:rPr>
              <a:t>hiện </a:t>
            </a:r>
            <a:r>
              <a:rPr sz="1150" b="1" dirty="0">
                <a:solidFill>
                  <a:srgbClr val="052F58"/>
                </a:solidFill>
                <a:latin typeface="Calibri"/>
                <a:cs typeface="Calibri"/>
              </a:rPr>
              <a:t>tượng</a:t>
            </a:r>
            <a:r>
              <a:rPr sz="1150" b="1" spc="95" dirty="0">
                <a:solidFill>
                  <a:srgbClr val="052F58"/>
                </a:solidFill>
                <a:latin typeface="Calibri"/>
                <a:cs typeface="Calibri"/>
              </a:rPr>
              <a:t> </a:t>
            </a:r>
            <a:r>
              <a:rPr sz="1150" b="1" spc="85" dirty="0">
                <a:solidFill>
                  <a:srgbClr val="052F58"/>
                </a:solidFill>
                <a:latin typeface="Calibri"/>
                <a:cs typeface="Calibri"/>
              </a:rPr>
              <a:t>đóng</a:t>
            </a:r>
            <a:r>
              <a:rPr sz="1150" b="1" spc="100" dirty="0">
                <a:solidFill>
                  <a:srgbClr val="052F58"/>
                </a:solidFill>
                <a:latin typeface="Calibri"/>
                <a:cs typeface="Calibri"/>
              </a:rPr>
              <a:t> cặn</a:t>
            </a:r>
            <a:r>
              <a:rPr sz="1150" b="1" spc="95" dirty="0">
                <a:solidFill>
                  <a:srgbClr val="052F58"/>
                </a:solidFill>
                <a:latin typeface="Calibri"/>
                <a:cs typeface="Calibri"/>
              </a:rPr>
              <a:t> </a:t>
            </a:r>
            <a:r>
              <a:rPr sz="1150" b="1" dirty="0">
                <a:solidFill>
                  <a:srgbClr val="052F58"/>
                </a:solidFill>
                <a:latin typeface="Calibri"/>
                <a:cs typeface="Calibri"/>
              </a:rPr>
              <a:t>lơ</a:t>
            </a:r>
            <a:r>
              <a:rPr sz="1150" b="1" spc="100" dirty="0">
                <a:solidFill>
                  <a:srgbClr val="052F58"/>
                </a:solidFill>
                <a:latin typeface="Calibri"/>
                <a:cs typeface="Calibri"/>
              </a:rPr>
              <a:t> </a:t>
            </a:r>
            <a:r>
              <a:rPr sz="1150" b="1" spc="50" dirty="0">
                <a:solidFill>
                  <a:srgbClr val="052F58"/>
                </a:solidFill>
                <a:latin typeface="Calibri"/>
                <a:cs typeface="Calibri"/>
              </a:rPr>
              <a:t>lửng</a:t>
            </a:r>
            <a:r>
              <a:rPr sz="1150" b="1" spc="95" dirty="0">
                <a:solidFill>
                  <a:srgbClr val="052F58"/>
                </a:solidFill>
                <a:latin typeface="Calibri"/>
                <a:cs typeface="Calibri"/>
              </a:rPr>
              <a:t> </a:t>
            </a:r>
            <a:r>
              <a:rPr sz="1150" b="1" dirty="0">
                <a:solidFill>
                  <a:srgbClr val="052F58"/>
                </a:solidFill>
                <a:latin typeface="Calibri"/>
                <a:cs typeface="Calibri"/>
              </a:rPr>
              <a:t>dưới</a:t>
            </a:r>
            <a:r>
              <a:rPr sz="1150" b="1" spc="100" dirty="0">
                <a:solidFill>
                  <a:srgbClr val="052F58"/>
                </a:solidFill>
                <a:latin typeface="Calibri"/>
                <a:cs typeface="Calibri"/>
              </a:rPr>
              <a:t> </a:t>
            </a:r>
            <a:r>
              <a:rPr sz="1150" b="1" spc="60" dirty="0">
                <a:solidFill>
                  <a:srgbClr val="052F58"/>
                </a:solidFill>
                <a:latin typeface="Calibri"/>
                <a:cs typeface="Calibri"/>
              </a:rPr>
              <a:t>chai,</a:t>
            </a:r>
            <a:r>
              <a:rPr sz="1150" b="1" spc="100" dirty="0">
                <a:solidFill>
                  <a:srgbClr val="052F58"/>
                </a:solidFill>
                <a:latin typeface="Calibri"/>
                <a:cs typeface="Calibri"/>
              </a:rPr>
              <a:t> </a:t>
            </a:r>
            <a:r>
              <a:rPr sz="1150" b="1" spc="55" dirty="0">
                <a:solidFill>
                  <a:srgbClr val="052F58"/>
                </a:solidFill>
                <a:latin typeface="Calibri"/>
                <a:cs typeface="Calibri"/>
              </a:rPr>
              <a:t>tuy</a:t>
            </a:r>
            <a:r>
              <a:rPr sz="1150" b="1" spc="95" dirty="0">
                <a:solidFill>
                  <a:srgbClr val="052F58"/>
                </a:solidFill>
                <a:latin typeface="Calibri"/>
                <a:cs typeface="Calibri"/>
              </a:rPr>
              <a:t> </a:t>
            </a:r>
            <a:r>
              <a:rPr sz="1150" b="1" spc="50" dirty="0">
                <a:solidFill>
                  <a:srgbClr val="052F58"/>
                </a:solidFill>
                <a:latin typeface="Calibri"/>
                <a:cs typeface="Calibri"/>
              </a:rPr>
              <a:t>nhiên</a:t>
            </a:r>
            <a:r>
              <a:rPr sz="1150" b="1" spc="100" dirty="0">
                <a:solidFill>
                  <a:srgbClr val="052F58"/>
                </a:solidFill>
                <a:latin typeface="Calibri"/>
                <a:cs typeface="Calibri"/>
              </a:rPr>
              <a:t> </a:t>
            </a:r>
            <a:r>
              <a:rPr sz="1150" b="1" dirty="0">
                <a:solidFill>
                  <a:srgbClr val="052F58"/>
                </a:solidFill>
                <a:latin typeface="Calibri"/>
                <a:cs typeface="Calibri"/>
              </a:rPr>
              <a:t>điều</a:t>
            </a:r>
            <a:r>
              <a:rPr sz="1150" b="1" spc="95" dirty="0">
                <a:solidFill>
                  <a:srgbClr val="052F58"/>
                </a:solidFill>
                <a:latin typeface="Calibri"/>
                <a:cs typeface="Calibri"/>
              </a:rPr>
              <a:t> </a:t>
            </a:r>
            <a:r>
              <a:rPr sz="1150" b="1" spc="90" dirty="0">
                <a:solidFill>
                  <a:srgbClr val="052F58"/>
                </a:solidFill>
                <a:latin typeface="Calibri"/>
                <a:cs typeface="Calibri"/>
              </a:rPr>
              <a:t>này</a:t>
            </a:r>
            <a:r>
              <a:rPr sz="1150" b="1" spc="100" dirty="0">
                <a:solidFill>
                  <a:srgbClr val="052F58"/>
                </a:solidFill>
                <a:latin typeface="Calibri"/>
                <a:cs typeface="Calibri"/>
              </a:rPr>
              <a:t> </a:t>
            </a:r>
            <a:r>
              <a:rPr sz="1150" b="1" spc="80" dirty="0">
                <a:solidFill>
                  <a:srgbClr val="052F58"/>
                </a:solidFill>
                <a:latin typeface="Calibri"/>
                <a:cs typeface="Calibri"/>
              </a:rPr>
              <a:t>hoàn</a:t>
            </a:r>
            <a:r>
              <a:rPr sz="1150" b="1" spc="100" dirty="0">
                <a:solidFill>
                  <a:srgbClr val="052F58"/>
                </a:solidFill>
                <a:latin typeface="Calibri"/>
                <a:cs typeface="Calibri"/>
              </a:rPr>
              <a:t> </a:t>
            </a:r>
            <a:r>
              <a:rPr sz="1150" b="1" spc="70" dirty="0">
                <a:solidFill>
                  <a:srgbClr val="052F58"/>
                </a:solidFill>
                <a:latin typeface="Calibri"/>
                <a:cs typeface="Calibri"/>
              </a:rPr>
              <a:t>toàn</a:t>
            </a:r>
            <a:r>
              <a:rPr sz="1150" b="1" spc="95" dirty="0">
                <a:solidFill>
                  <a:srgbClr val="052F58"/>
                </a:solidFill>
                <a:latin typeface="Calibri"/>
                <a:cs typeface="Calibri"/>
              </a:rPr>
              <a:t> </a:t>
            </a:r>
            <a:r>
              <a:rPr sz="1150" b="1" spc="85" dirty="0">
                <a:solidFill>
                  <a:srgbClr val="052F58"/>
                </a:solidFill>
                <a:latin typeface="Calibri"/>
                <a:cs typeface="Calibri"/>
              </a:rPr>
              <a:t>không</a:t>
            </a:r>
            <a:r>
              <a:rPr sz="1150" b="1" spc="100" dirty="0">
                <a:solidFill>
                  <a:srgbClr val="052F58"/>
                </a:solidFill>
                <a:latin typeface="Calibri"/>
                <a:cs typeface="Calibri"/>
              </a:rPr>
              <a:t> </a:t>
            </a:r>
            <a:r>
              <a:rPr sz="1150" b="1" spc="125" dirty="0">
                <a:solidFill>
                  <a:srgbClr val="052F58"/>
                </a:solidFill>
                <a:latin typeface="Calibri"/>
                <a:cs typeface="Calibri"/>
              </a:rPr>
              <a:t>gây</a:t>
            </a:r>
            <a:r>
              <a:rPr sz="1150" b="1" spc="95" dirty="0">
                <a:solidFill>
                  <a:srgbClr val="052F58"/>
                </a:solidFill>
                <a:latin typeface="Calibri"/>
                <a:cs typeface="Calibri"/>
              </a:rPr>
              <a:t> </a:t>
            </a:r>
            <a:r>
              <a:rPr sz="1150" b="1" spc="90" dirty="0">
                <a:solidFill>
                  <a:srgbClr val="052F58"/>
                </a:solidFill>
                <a:latin typeface="Calibri"/>
                <a:cs typeface="Calibri"/>
              </a:rPr>
              <a:t>ảnh</a:t>
            </a:r>
            <a:r>
              <a:rPr sz="1150" b="1" spc="100" dirty="0">
                <a:solidFill>
                  <a:srgbClr val="052F58"/>
                </a:solidFill>
                <a:latin typeface="Calibri"/>
                <a:cs typeface="Calibri"/>
              </a:rPr>
              <a:t> </a:t>
            </a:r>
            <a:r>
              <a:rPr sz="1150" b="1" dirty="0">
                <a:solidFill>
                  <a:srgbClr val="052F58"/>
                </a:solidFill>
                <a:latin typeface="Calibri"/>
                <a:cs typeface="Calibri"/>
              </a:rPr>
              <a:t>hưởng</a:t>
            </a:r>
            <a:r>
              <a:rPr sz="1150" b="1" spc="95" dirty="0">
                <a:solidFill>
                  <a:srgbClr val="052F58"/>
                </a:solidFill>
                <a:latin typeface="Calibri"/>
                <a:cs typeface="Calibri"/>
              </a:rPr>
              <a:t> </a:t>
            </a:r>
            <a:r>
              <a:rPr sz="1150" b="1" spc="25" dirty="0">
                <a:solidFill>
                  <a:srgbClr val="052F58"/>
                </a:solidFill>
                <a:latin typeface="Calibri"/>
                <a:cs typeface="Calibri"/>
              </a:rPr>
              <a:t>đến </a:t>
            </a:r>
            <a:r>
              <a:rPr sz="1150" b="1" spc="80" dirty="0">
                <a:solidFill>
                  <a:srgbClr val="052F58"/>
                </a:solidFill>
                <a:latin typeface="Calibri"/>
                <a:cs typeface="Calibri"/>
              </a:rPr>
              <a:t>chất</a:t>
            </a:r>
            <a:r>
              <a:rPr sz="1150" b="1" spc="85" dirty="0">
                <a:solidFill>
                  <a:srgbClr val="052F58"/>
                </a:solidFill>
                <a:latin typeface="Calibri"/>
                <a:cs typeface="Calibri"/>
              </a:rPr>
              <a:t> </a:t>
            </a:r>
            <a:r>
              <a:rPr sz="1150" b="1" dirty="0">
                <a:solidFill>
                  <a:srgbClr val="052F58"/>
                </a:solidFill>
                <a:latin typeface="Calibri"/>
                <a:cs typeface="Calibri"/>
              </a:rPr>
              <a:t>lượng</a:t>
            </a:r>
            <a:r>
              <a:rPr sz="1150" b="1" spc="85" dirty="0">
                <a:solidFill>
                  <a:srgbClr val="052F58"/>
                </a:solidFill>
                <a:latin typeface="Calibri"/>
                <a:cs typeface="Calibri"/>
              </a:rPr>
              <a:t> </a:t>
            </a:r>
            <a:r>
              <a:rPr sz="1150" b="1" spc="95" dirty="0">
                <a:solidFill>
                  <a:srgbClr val="052F58"/>
                </a:solidFill>
                <a:latin typeface="Calibri"/>
                <a:cs typeface="Calibri"/>
              </a:rPr>
              <a:t>của</a:t>
            </a:r>
            <a:r>
              <a:rPr sz="1150" b="1" spc="85" dirty="0">
                <a:solidFill>
                  <a:srgbClr val="052F58"/>
                </a:solidFill>
                <a:latin typeface="Calibri"/>
                <a:cs typeface="Calibri"/>
              </a:rPr>
              <a:t> </a:t>
            </a:r>
            <a:r>
              <a:rPr sz="1150" b="1" spc="105" dirty="0">
                <a:solidFill>
                  <a:srgbClr val="052F58"/>
                </a:solidFill>
                <a:latin typeface="Calibri"/>
                <a:cs typeface="Calibri"/>
              </a:rPr>
              <a:t>sản</a:t>
            </a:r>
            <a:r>
              <a:rPr sz="1150" b="1" spc="85" dirty="0">
                <a:solidFill>
                  <a:srgbClr val="052F58"/>
                </a:solidFill>
                <a:latin typeface="Calibri"/>
                <a:cs typeface="Calibri"/>
              </a:rPr>
              <a:t> </a:t>
            </a:r>
            <a:r>
              <a:rPr sz="1150" b="1" spc="70" dirty="0">
                <a:solidFill>
                  <a:srgbClr val="052F58"/>
                </a:solidFill>
                <a:latin typeface="Calibri"/>
                <a:cs typeface="Calibri"/>
              </a:rPr>
              <a:t>phẩm,</a:t>
            </a:r>
            <a:r>
              <a:rPr sz="1150" b="1" spc="85" dirty="0">
                <a:solidFill>
                  <a:srgbClr val="052F58"/>
                </a:solidFill>
                <a:latin typeface="Calibri"/>
                <a:cs typeface="Calibri"/>
              </a:rPr>
              <a:t> </a:t>
            </a:r>
            <a:r>
              <a:rPr sz="1150" b="1" spc="55" dirty="0">
                <a:solidFill>
                  <a:srgbClr val="052F58"/>
                </a:solidFill>
                <a:latin typeface="Calibri"/>
                <a:cs typeface="Calibri"/>
              </a:rPr>
              <a:t>chỉ</a:t>
            </a:r>
            <a:r>
              <a:rPr sz="1150" b="1" spc="85" dirty="0">
                <a:solidFill>
                  <a:srgbClr val="052F58"/>
                </a:solidFill>
                <a:latin typeface="Calibri"/>
                <a:cs typeface="Calibri"/>
              </a:rPr>
              <a:t> </a:t>
            </a:r>
            <a:r>
              <a:rPr sz="1150" b="1" spc="100" dirty="0">
                <a:solidFill>
                  <a:srgbClr val="052F58"/>
                </a:solidFill>
                <a:latin typeface="Calibri"/>
                <a:cs typeface="Calibri"/>
              </a:rPr>
              <a:t>cần</a:t>
            </a:r>
            <a:r>
              <a:rPr sz="1150" b="1" spc="85" dirty="0">
                <a:solidFill>
                  <a:srgbClr val="052F58"/>
                </a:solidFill>
                <a:latin typeface="Calibri"/>
                <a:cs typeface="Calibri"/>
              </a:rPr>
              <a:t> </a:t>
            </a:r>
            <a:r>
              <a:rPr sz="1150" b="1" spc="80" dirty="0">
                <a:solidFill>
                  <a:srgbClr val="052F58"/>
                </a:solidFill>
                <a:latin typeface="Calibri"/>
                <a:cs typeface="Calibri"/>
              </a:rPr>
              <a:t>lắc</a:t>
            </a:r>
            <a:r>
              <a:rPr sz="1150" b="1" spc="85" dirty="0">
                <a:solidFill>
                  <a:srgbClr val="052F58"/>
                </a:solidFill>
                <a:latin typeface="Calibri"/>
                <a:cs typeface="Calibri"/>
              </a:rPr>
              <a:t> </a:t>
            </a:r>
            <a:r>
              <a:rPr sz="1150" b="1" spc="50" dirty="0">
                <a:solidFill>
                  <a:srgbClr val="052F58"/>
                </a:solidFill>
                <a:latin typeface="Calibri"/>
                <a:cs typeface="Calibri"/>
              </a:rPr>
              <a:t>đều</a:t>
            </a:r>
            <a:r>
              <a:rPr sz="1150" b="1" spc="85" dirty="0">
                <a:solidFill>
                  <a:srgbClr val="052F58"/>
                </a:solidFill>
                <a:latin typeface="Calibri"/>
                <a:cs typeface="Calibri"/>
              </a:rPr>
              <a:t> </a:t>
            </a:r>
            <a:r>
              <a:rPr sz="1150" b="1" spc="55" dirty="0">
                <a:solidFill>
                  <a:srgbClr val="052F58"/>
                </a:solidFill>
                <a:latin typeface="Calibri"/>
                <a:cs typeface="Calibri"/>
              </a:rPr>
              <a:t>lại</a:t>
            </a:r>
            <a:r>
              <a:rPr sz="1150" b="1" spc="85" dirty="0">
                <a:solidFill>
                  <a:srgbClr val="052F58"/>
                </a:solidFill>
                <a:latin typeface="Calibri"/>
                <a:cs typeface="Calibri"/>
              </a:rPr>
              <a:t> </a:t>
            </a:r>
            <a:r>
              <a:rPr sz="1150" b="1" dirty="0">
                <a:solidFill>
                  <a:srgbClr val="052F58"/>
                </a:solidFill>
                <a:latin typeface="Calibri"/>
                <a:cs typeface="Calibri"/>
              </a:rPr>
              <a:t>trước</a:t>
            </a:r>
            <a:r>
              <a:rPr sz="1150" b="1" spc="85" dirty="0">
                <a:solidFill>
                  <a:srgbClr val="052F58"/>
                </a:solidFill>
                <a:latin typeface="Calibri"/>
                <a:cs typeface="Calibri"/>
              </a:rPr>
              <a:t> </a:t>
            </a:r>
            <a:r>
              <a:rPr sz="1150" b="1" spc="50" dirty="0">
                <a:solidFill>
                  <a:srgbClr val="052F58"/>
                </a:solidFill>
                <a:latin typeface="Calibri"/>
                <a:cs typeface="Calibri"/>
              </a:rPr>
              <a:t>khi</a:t>
            </a:r>
            <a:r>
              <a:rPr sz="1150" b="1" spc="85" dirty="0">
                <a:solidFill>
                  <a:srgbClr val="052F58"/>
                </a:solidFill>
                <a:latin typeface="Calibri"/>
                <a:cs typeface="Calibri"/>
              </a:rPr>
              <a:t> </a:t>
            </a:r>
            <a:r>
              <a:rPr sz="1150" b="1" dirty="0">
                <a:solidFill>
                  <a:srgbClr val="052F58"/>
                </a:solidFill>
                <a:latin typeface="Calibri"/>
                <a:cs typeface="Calibri"/>
              </a:rPr>
              <a:t>sử</a:t>
            </a:r>
            <a:r>
              <a:rPr sz="1150" b="1" spc="85" dirty="0">
                <a:solidFill>
                  <a:srgbClr val="052F58"/>
                </a:solidFill>
                <a:latin typeface="Calibri"/>
                <a:cs typeface="Calibri"/>
              </a:rPr>
              <a:t> </a:t>
            </a:r>
            <a:r>
              <a:rPr sz="1150" b="1" spc="50" dirty="0">
                <a:solidFill>
                  <a:srgbClr val="052F58"/>
                </a:solidFill>
                <a:latin typeface="Calibri"/>
                <a:cs typeface="Calibri"/>
              </a:rPr>
              <a:t>dụng.</a:t>
            </a:r>
            <a:endParaRPr sz="1150">
              <a:latin typeface="Calibri"/>
              <a:cs typeface="Calibri"/>
            </a:endParaRPr>
          </a:p>
          <a:p>
            <a:pPr marL="23495" marR="71755">
              <a:lnSpc>
                <a:spcPct val="116399"/>
              </a:lnSpc>
              <a:spcBef>
                <a:spcPts val="300"/>
              </a:spcBef>
            </a:pPr>
            <a:r>
              <a:rPr sz="1450" b="1" dirty="0">
                <a:solidFill>
                  <a:srgbClr val="052F58"/>
                </a:solidFill>
                <a:latin typeface="Tahoma"/>
                <a:cs typeface="Tahoma"/>
              </a:rPr>
              <a:t>CMAROX</a:t>
            </a:r>
            <a:r>
              <a:rPr sz="1450" b="1" spc="114" dirty="0">
                <a:solidFill>
                  <a:srgbClr val="052F58"/>
                </a:solidFill>
                <a:latin typeface="Tahoma"/>
                <a:cs typeface="Tahoma"/>
              </a:rPr>
              <a:t> </a:t>
            </a:r>
            <a:r>
              <a:rPr sz="1450" b="1" dirty="0">
                <a:solidFill>
                  <a:srgbClr val="052F58"/>
                </a:solidFill>
                <a:latin typeface="Tahoma"/>
                <a:cs typeface="Tahoma"/>
              </a:rPr>
              <a:t>CÓ</a:t>
            </a:r>
            <a:r>
              <a:rPr sz="1450" b="1" spc="120" dirty="0">
                <a:solidFill>
                  <a:srgbClr val="052F58"/>
                </a:solidFill>
                <a:latin typeface="Tahoma"/>
                <a:cs typeface="Tahoma"/>
              </a:rPr>
              <a:t> </a:t>
            </a:r>
            <a:r>
              <a:rPr sz="1450" b="1" dirty="0">
                <a:solidFill>
                  <a:srgbClr val="052F58"/>
                </a:solidFill>
                <a:latin typeface="Tahoma"/>
                <a:cs typeface="Tahoma"/>
              </a:rPr>
              <a:t>THỂ</a:t>
            </a:r>
            <a:r>
              <a:rPr sz="1450" b="1" spc="114" dirty="0">
                <a:solidFill>
                  <a:srgbClr val="052F58"/>
                </a:solidFill>
                <a:latin typeface="Tahoma"/>
                <a:cs typeface="Tahoma"/>
              </a:rPr>
              <a:t> </a:t>
            </a:r>
            <a:r>
              <a:rPr sz="1450" b="1" dirty="0">
                <a:solidFill>
                  <a:srgbClr val="052F58"/>
                </a:solidFill>
                <a:latin typeface="Tahoma"/>
                <a:cs typeface="Tahoma"/>
              </a:rPr>
              <a:t>BỔ</a:t>
            </a:r>
            <a:r>
              <a:rPr sz="1450" b="1" spc="120" dirty="0">
                <a:solidFill>
                  <a:srgbClr val="052F58"/>
                </a:solidFill>
                <a:latin typeface="Tahoma"/>
                <a:cs typeface="Tahoma"/>
              </a:rPr>
              <a:t> </a:t>
            </a:r>
            <a:r>
              <a:rPr sz="1450" b="1" dirty="0">
                <a:solidFill>
                  <a:srgbClr val="052F58"/>
                </a:solidFill>
                <a:latin typeface="Tahoma"/>
                <a:cs typeface="Tahoma"/>
              </a:rPr>
              <a:t>SUNG</a:t>
            </a:r>
            <a:r>
              <a:rPr sz="1450" b="1" spc="120" dirty="0">
                <a:solidFill>
                  <a:srgbClr val="052F58"/>
                </a:solidFill>
                <a:latin typeface="Tahoma"/>
                <a:cs typeface="Tahoma"/>
              </a:rPr>
              <a:t> </a:t>
            </a:r>
            <a:r>
              <a:rPr sz="1450" b="1" dirty="0">
                <a:solidFill>
                  <a:srgbClr val="052F58"/>
                </a:solidFill>
                <a:latin typeface="Tahoma"/>
                <a:cs typeface="Tahoma"/>
              </a:rPr>
              <a:t>CÙNG</a:t>
            </a:r>
            <a:r>
              <a:rPr sz="1450" b="1" spc="114" dirty="0">
                <a:solidFill>
                  <a:srgbClr val="052F58"/>
                </a:solidFill>
                <a:latin typeface="Tahoma"/>
                <a:cs typeface="Tahoma"/>
              </a:rPr>
              <a:t> </a:t>
            </a:r>
            <a:r>
              <a:rPr sz="1450" b="1" spc="-25" dirty="0">
                <a:solidFill>
                  <a:srgbClr val="052F58"/>
                </a:solidFill>
                <a:latin typeface="Tahoma"/>
                <a:cs typeface="Tahoma"/>
              </a:rPr>
              <a:t>VỚI</a:t>
            </a:r>
            <a:r>
              <a:rPr sz="1450" b="1" spc="120" dirty="0">
                <a:solidFill>
                  <a:srgbClr val="052F58"/>
                </a:solidFill>
                <a:latin typeface="Tahoma"/>
                <a:cs typeface="Tahoma"/>
              </a:rPr>
              <a:t> </a:t>
            </a:r>
            <a:r>
              <a:rPr sz="1450" b="1" dirty="0">
                <a:solidFill>
                  <a:srgbClr val="052F58"/>
                </a:solidFill>
                <a:latin typeface="Tahoma"/>
                <a:cs typeface="Tahoma"/>
              </a:rPr>
              <a:t>CÁC</a:t>
            </a:r>
            <a:r>
              <a:rPr sz="1450" b="1" spc="120" dirty="0">
                <a:solidFill>
                  <a:srgbClr val="052F58"/>
                </a:solidFill>
                <a:latin typeface="Tahoma"/>
                <a:cs typeface="Tahoma"/>
              </a:rPr>
              <a:t> </a:t>
            </a:r>
            <a:r>
              <a:rPr sz="1450" b="1" dirty="0">
                <a:solidFill>
                  <a:srgbClr val="052F58"/>
                </a:solidFill>
                <a:latin typeface="Tahoma"/>
                <a:cs typeface="Tahoma"/>
              </a:rPr>
              <a:t>LOẠI</a:t>
            </a:r>
            <a:r>
              <a:rPr sz="1450" b="1" spc="114" dirty="0">
                <a:solidFill>
                  <a:srgbClr val="052F58"/>
                </a:solidFill>
                <a:latin typeface="Tahoma"/>
                <a:cs typeface="Tahoma"/>
              </a:rPr>
              <a:t> </a:t>
            </a:r>
            <a:r>
              <a:rPr sz="1450" b="1" dirty="0">
                <a:solidFill>
                  <a:srgbClr val="052F58"/>
                </a:solidFill>
                <a:latin typeface="Tahoma"/>
                <a:cs typeface="Tahoma"/>
              </a:rPr>
              <a:t>THỰC</a:t>
            </a:r>
            <a:r>
              <a:rPr sz="1450" b="1" spc="120" dirty="0">
                <a:solidFill>
                  <a:srgbClr val="052F58"/>
                </a:solidFill>
                <a:latin typeface="Tahoma"/>
                <a:cs typeface="Tahoma"/>
              </a:rPr>
              <a:t> </a:t>
            </a:r>
            <a:r>
              <a:rPr sz="1450" b="1" dirty="0">
                <a:solidFill>
                  <a:srgbClr val="052F58"/>
                </a:solidFill>
                <a:latin typeface="Tahoma"/>
                <a:cs typeface="Tahoma"/>
              </a:rPr>
              <a:t>PHẨM</a:t>
            </a:r>
            <a:r>
              <a:rPr sz="1450" b="1" spc="114" dirty="0">
                <a:solidFill>
                  <a:srgbClr val="052F58"/>
                </a:solidFill>
                <a:latin typeface="Tahoma"/>
                <a:cs typeface="Tahoma"/>
              </a:rPr>
              <a:t> </a:t>
            </a:r>
            <a:r>
              <a:rPr sz="1450" b="1" spc="-25" dirty="0">
                <a:solidFill>
                  <a:srgbClr val="052F58"/>
                </a:solidFill>
                <a:latin typeface="Tahoma"/>
                <a:cs typeface="Tahoma"/>
              </a:rPr>
              <a:t>NẤU </a:t>
            </a:r>
            <a:r>
              <a:rPr sz="1450" b="1" spc="50" dirty="0">
                <a:solidFill>
                  <a:srgbClr val="052F58"/>
                </a:solidFill>
                <a:latin typeface="Tahoma"/>
                <a:cs typeface="Tahoma"/>
              </a:rPr>
              <a:t>ĂN</a:t>
            </a:r>
            <a:r>
              <a:rPr sz="1450" b="1" spc="5" dirty="0">
                <a:solidFill>
                  <a:srgbClr val="052F58"/>
                </a:solidFill>
                <a:latin typeface="Tahoma"/>
                <a:cs typeface="Tahoma"/>
              </a:rPr>
              <a:t> </a:t>
            </a:r>
            <a:r>
              <a:rPr sz="1450" b="1" dirty="0">
                <a:solidFill>
                  <a:srgbClr val="052F58"/>
                </a:solidFill>
                <a:latin typeface="Tahoma"/>
                <a:cs typeface="Tahoma"/>
              </a:rPr>
              <a:t>HẰNG</a:t>
            </a:r>
            <a:r>
              <a:rPr sz="1450" b="1" spc="10" dirty="0">
                <a:solidFill>
                  <a:srgbClr val="052F58"/>
                </a:solidFill>
                <a:latin typeface="Tahoma"/>
                <a:cs typeface="Tahoma"/>
              </a:rPr>
              <a:t> </a:t>
            </a:r>
            <a:r>
              <a:rPr sz="1450" b="1" dirty="0">
                <a:solidFill>
                  <a:srgbClr val="052F58"/>
                </a:solidFill>
                <a:latin typeface="Tahoma"/>
                <a:cs typeface="Tahoma"/>
              </a:rPr>
              <a:t>NGÀY</a:t>
            </a:r>
            <a:r>
              <a:rPr sz="1450" b="1" spc="10" dirty="0">
                <a:solidFill>
                  <a:srgbClr val="052F58"/>
                </a:solidFill>
                <a:latin typeface="Tahoma"/>
                <a:cs typeface="Tahoma"/>
              </a:rPr>
              <a:t> </a:t>
            </a:r>
            <a:r>
              <a:rPr sz="1450" b="1" dirty="0">
                <a:solidFill>
                  <a:srgbClr val="052F58"/>
                </a:solidFill>
                <a:latin typeface="Tahoma"/>
                <a:cs typeface="Tahoma"/>
              </a:rPr>
              <a:t>HAY</a:t>
            </a:r>
            <a:r>
              <a:rPr sz="1450" b="1" spc="5" dirty="0">
                <a:solidFill>
                  <a:srgbClr val="052F58"/>
                </a:solidFill>
                <a:latin typeface="Tahoma"/>
                <a:cs typeface="Tahoma"/>
              </a:rPr>
              <a:t> </a:t>
            </a:r>
            <a:r>
              <a:rPr sz="1450" b="1" spc="-10" dirty="0">
                <a:solidFill>
                  <a:srgbClr val="052F58"/>
                </a:solidFill>
                <a:latin typeface="Tahoma"/>
                <a:cs typeface="Tahoma"/>
              </a:rPr>
              <a:t>KHÔNG?</a:t>
            </a:r>
            <a:endParaRPr sz="1450">
              <a:latin typeface="Tahoma"/>
              <a:cs typeface="Tahoma"/>
            </a:endParaRPr>
          </a:p>
          <a:p>
            <a:pPr marL="23495">
              <a:lnSpc>
                <a:spcPct val="100000"/>
              </a:lnSpc>
              <a:spcBef>
                <a:spcPts val="145"/>
              </a:spcBef>
            </a:pPr>
            <a:r>
              <a:rPr sz="1150" b="1" spc="114" dirty="0">
                <a:solidFill>
                  <a:srgbClr val="052F58"/>
                </a:solidFill>
                <a:latin typeface="Calibri"/>
                <a:cs typeface="Calibri"/>
              </a:rPr>
              <a:t>Có</a:t>
            </a:r>
            <a:r>
              <a:rPr sz="1150" b="1" spc="60" dirty="0">
                <a:solidFill>
                  <a:srgbClr val="052F58"/>
                </a:solidFill>
                <a:latin typeface="Calibri"/>
                <a:cs typeface="Calibri"/>
              </a:rPr>
              <a:t> </a:t>
            </a:r>
            <a:r>
              <a:rPr sz="1150" b="1" spc="105" dirty="0">
                <a:solidFill>
                  <a:srgbClr val="052F58"/>
                </a:solidFill>
                <a:latin typeface="Calibri"/>
                <a:cs typeface="Calibri"/>
              </a:rPr>
              <a:t>và</a:t>
            </a:r>
            <a:r>
              <a:rPr sz="1150" b="1" spc="60" dirty="0">
                <a:solidFill>
                  <a:srgbClr val="052F58"/>
                </a:solidFill>
                <a:latin typeface="Calibri"/>
                <a:cs typeface="Calibri"/>
              </a:rPr>
              <a:t> </a:t>
            </a:r>
            <a:r>
              <a:rPr sz="1150" b="1" spc="65" dirty="0">
                <a:solidFill>
                  <a:srgbClr val="052F58"/>
                </a:solidFill>
                <a:latin typeface="Calibri"/>
                <a:cs typeface="Calibri"/>
              </a:rPr>
              <a:t>rất </a:t>
            </a:r>
            <a:r>
              <a:rPr sz="1150" b="1" spc="-20" dirty="0">
                <a:solidFill>
                  <a:srgbClr val="052F58"/>
                </a:solidFill>
                <a:latin typeface="Calibri"/>
                <a:cs typeface="Calibri"/>
              </a:rPr>
              <a:t>tốt.</a:t>
            </a:r>
            <a:endParaRPr sz="1150">
              <a:latin typeface="Calibri"/>
              <a:cs typeface="Calibri"/>
            </a:endParaRPr>
          </a:p>
          <a:p>
            <a:pPr marL="23495">
              <a:lnSpc>
                <a:spcPct val="100000"/>
              </a:lnSpc>
              <a:spcBef>
                <a:spcPts val="505"/>
              </a:spcBef>
            </a:pPr>
            <a:r>
              <a:rPr sz="1450" b="1" spc="-70" dirty="0">
                <a:solidFill>
                  <a:srgbClr val="052F58"/>
                </a:solidFill>
                <a:latin typeface="Tahoma"/>
                <a:cs typeface="Tahoma"/>
              </a:rPr>
              <a:t>KHI</a:t>
            </a:r>
            <a:r>
              <a:rPr sz="1450" b="1" spc="25" dirty="0">
                <a:solidFill>
                  <a:srgbClr val="052F58"/>
                </a:solidFill>
                <a:latin typeface="Tahoma"/>
                <a:cs typeface="Tahoma"/>
              </a:rPr>
              <a:t> </a:t>
            </a:r>
            <a:r>
              <a:rPr sz="1450" b="1" dirty="0">
                <a:solidFill>
                  <a:srgbClr val="052F58"/>
                </a:solidFill>
                <a:latin typeface="Tahoma"/>
                <a:cs typeface="Tahoma"/>
              </a:rPr>
              <a:t>ĐUN</a:t>
            </a:r>
            <a:r>
              <a:rPr sz="1450" b="1" spc="25" dirty="0">
                <a:solidFill>
                  <a:srgbClr val="052F58"/>
                </a:solidFill>
                <a:latin typeface="Tahoma"/>
                <a:cs typeface="Tahoma"/>
              </a:rPr>
              <a:t> </a:t>
            </a:r>
            <a:r>
              <a:rPr sz="1450" b="1" spc="-50" dirty="0">
                <a:solidFill>
                  <a:srgbClr val="052F58"/>
                </a:solidFill>
                <a:latin typeface="Tahoma"/>
                <a:cs typeface="Tahoma"/>
              </a:rPr>
              <a:t>THÌ</a:t>
            </a:r>
            <a:r>
              <a:rPr sz="1450" b="1" spc="25" dirty="0">
                <a:solidFill>
                  <a:srgbClr val="052F58"/>
                </a:solidFill>
                <a:latin typeface="Tahoma"/>
                <a:cs typeface="Tahoma"/>
              </a:rPr>
              <a:t> </a:t>
            </a:r>
            <a:r>
              <a:rPr sz="1450" b="1" dirty="0">
                <a:solidFill>
                  <a:srgbClr val="052F58"/>
                </a:solidFill>
                <a:latin typeface="Tahoma"/>
                <a:cs typeface="Tahoma"/>
              </a:rPr>
              <a:t>KHOÁNG</a:t>
            </a:r>
            <a:r>
              <a:rPr sz="1450" b="1" spc="25" dirty="0">
                <a:solidFill>
                  <a:srgbClr val="052F58"/>
                </a:solidFill>
                <a:latin typeface="Tahoma"/>
                <a:cs typeface="Tahoma"/>
              </a:rPr>
              <a:t> </a:t>
            </a:r>
            <a:r>
              <a:rPr sz="1450" b="1" dirty="0">
                <a:solidFill>
                  <a:srgbClr val="052F58"/>
                </a:solidFill>
                <a:latin typeface="Tahoma"/>
                <a:cs typeface="Tahoma"/>
              </a:rPr>
              <a:t>CHẤT</a:t>
            </a:r>
            <a:r>
              <a:rPr sz="1450" b="1" spc="30" dirty="0">
                <a:solidFill>
                  <a:srgbClr val="052F58"/>
                </a:solidFill>
                <a:latin typeface="Tahoma"/>
                <a:cs typeface="Tahoma"/>
              </a:rPr>
              <a:t> </a:t>
            </a:r>
            <a:r>
              <a:rPr sz="1450" b="1" dirty="0">
                <a:solidFill>
                  <a:srgbClr val="052F58"/>
                </a:solidFill>
                <a:latin typeface="Tahoma"/>
                <a:cs typeface="Tahoma"/>
              </a:rPr>
              <a:t>BÊN</a:t>
            </a:r>
            <a:r>
              <a:rPr sz="1450" b="1" spc="25" dirty="0">
                <a:solidFill>
                  <a:srgbClr val="052F58"/>
                </a:solidFill>
                <a:latin typeface="Tahoma"/>
                <a:cs typeface="Tahoma"/>
              </a:rPr>
              <a:t> </a:t>
            </a:r>
            <a:r>
              <a:rPr sz="1450" b="1" dirty="0">
                <a:solidFill>
                  <a:srgbClr val="052F58"/>
                </a:solidFill>
                <a:latin typeface="Tahoma"/>
                <a:cs typeface="Tahoma"/>
              </a:rPr>
              <a:t>TRONG</a:t>
            </a:r>
            <a:r>
              <a:rPr sz="1450" b="1" spc="25" dirty="0">
                <a:solidFill>
                  <a:srgbClr val="052F58"/>
                </a:solidFill>
                <a:latin typeface="Tahoma"/>
                <a:cs typeface="Tahoma"/>
              </a:rPr>
              <a:t> </a:t>
            </a:r>
            <a:r>
              <a:rPr sz="1450" b="1" dirty="0">
                <a:solidFill>
                  <a:srgbClr val="052F58"/>
                </a:solidFill>
                <a:latin typeface="Tahoma"/>
                <a:cs typeface="Tahoma"/>
              </a:rPr>
              <a:t>SẼ</a:t>
            </a:r>
            <a:r>
              <a:rPr sz="1450" b="1" spc="25" dirty="0">
                <a:solidFill>
                  <a:srgbClr val="052F58"/>
                </a:solidFill>
                <a:latin typeface="Tahoma"/>
                <a:cs typeface="Tahoma"/>
              </a:rPr>
              <a:t> </a:t>
            </a:r>
            <a:r>
              <a:rPr sz="1450" b="1" dirty="0">
                <a:solidFill>
                  <a:srgbClr val="052F58"/>
                </a:solidFill>
                <a:latin typeface="Tahoma"/>
                <a:cs typeface="Tahoma"/>
              </a:rPr>
              <a:t>RA</a:t>
            </a:r>
            <a:r>
              <a:rPr sz="1450" b="1" spc="30" dirty="0">
                <a:solidFill>
                  <a:srgbClr val="052F58"/>
                </a:solidFill>
                <a:latin typeface="Tahoma"/>
                <a:cs typeface="Tahoma"/>
              </a:rPr>
              <a:t> </a:t>
            </a:r>
            <a:r>
              <a:rPr sz="1450" b="1" spc="-20" dirty="0">
                <a:solidFill>
                  <a:srgbClr val="052F58"/>
                </a:solidFill>
                <a:latin typeface="Tahoma"/>
                <a:cs typeface="Tahoma"/>
              </a:rPr>
              <a:t>SAO?</a:t>
            </a:r>
            <a:endParaRPr sz="1450">
              <a:latin typeface="Tahoma"/>
              <a:cs typeface="Tahoma"/>
            </a:endParaRPr>
          </a:p>
          <a:p>
            <a:pPr marL="36830" marR="23495" algn="just">
              <a:lnSpc>
                <a:spcPct val="114199"/>
              </a:lnSpc>
              <a:spcBef>
                <a:spcPts val="210"/>
              </a:spcBef>
            </a:pPr>
            <a:r>
              <a:rPr sz="1150" b="1" spc="95" dirty="0">
                <a:solidFill>
                  <a:srgbClr val="052F58"/>
                </a:solidFill>
                <a:latin typeface="Calibri"/>
                <a:cs typeface="Calibri"/>
              </a:rPr>
              <a:t>Đun</a:t>
            </a:r>
            <a:r>
              <a:rPr sz="1150" b="1" spc="175" dirty="0">
                <a:solidFill>
                  <a:srgbClr val="052F58"/>
                </a:solidFill>
                <a:latin typeface="Calibri"/>
                <a:cs typeface="Calibri"/>
              </a:rPr>
              <a:t> </a:t>
            </a:r>
            <a:r>
              <a:rPr sz="1150" b="1" spc="60" dirty="0">
                <a:solidFill>
                  <a:srgbClr val="052F58"/>
                </a:solidFill>
                <a:latin typeface="Calibri"/>
                <a:cs typeface="Calibri"/>
              </a:rPr>
              <a:t>sôi</a:t>
            </a:r>
            <a:r>
              <a:rPr sz="1150" b="1" spc="180" dirty="0">
                <a:solidFill>
                  <a:srgbClr val="052F58"/>
                </a:solidFill>
                <a:latin typeface="Calibri"/>
                <a:cs typeface="Calibri"/>
              </a:rPr>
              <a:t> </a:t>
            </a:r>
            <a:r>
              <a:rPr sz="1150" b="1" spc="85" dirty="0">
                <a:solidFill>
                  <a:srgbClr val="052F58"/>
                </a:solidFill>
                <a:latin typeface="Calibri"/>
                <a:cs typeface="Calibri"/>
              </a:rPr>
              <a:t>không</a:t>
            </a:r>
            <a:r>
              <a:rPr sz="1150" b="1" spc="175" dirty="0">
                <a:solidFill>
                  <a:srgbClr val="052F58"/>
                </a:solidFill>
                <a:latin typeface="Calibri"/>
                <a:cs typeface="Calibri"/>
              </a:rPr>
              <a:t> </a:t>
            </a:r>
            <a:r>
              <a:rPr sz="1150" b="1" spc="90" dirty="0">
                <a:solidFill>
                  <a:srgbClr val="052F58"/>
                </a:solidFill>
                <a:latin typeface="Calibri"/>
                <a:cs typeface="Calibri"/>
              </a:rPr>
              <a:t>ảnh</a:t>
            </a:r>
            <a:r>
              <a:rPr sz="1150" b="1" spc="180" dirty="0">
                <a:solidFill>
                  <a:srgbClr val="052F58"/>
                </a:solidFill>
                <a:latin typeface="Calibri"/>
                <a:cs typeface="Calibri"/>
              </a:rPr>
              <a:t> </a:t>
            </a:r>
            <a:r>
              <a:rPr sz="1150" b="1" dirty="0">
                <a:solidFill>
                  <a:srgbClr val="052F58"/>
                </a:solidFill>
                <a:latin typeface="Calibri"/>
                <a:cs typeface="Calibri"/>
              </a:rPr>
              <a:t>hưởng</a:t>
            </a:r>
            <a:r>
              <a:rPr sz="1150" b="1" spc="180" dirty="0">
                <a:solidFill>
                  <a:srgbClr val="052F58"/>
                </a:solidFill>
                <a:latin typeface="Calibri"/>
                <a:cs typeface="Calibri"/>
              </a:rPr>
              <a:t> </a:t>
            </a:r>
            <a:r>
              <a:rPr sz="1150" b="1" spc="50" dirty="0">
                <a:solidFill>
                  <a:srgbClr val="052F58"/>
                </a:solidFill>
                <a:latin typeface="Calibri"/>
                <a:cs typeface="Calibri"/>
              </a:rPr>
              <a:t>đến</a:t>
            </a:r>
            <a:r>
              <a:rPr sz="1150" b="1" spc="175" dirty="0">
                <a:solidFill>
                  <a:srgbClr val="052F58"/>
                </a:solidFill>
                <a:latin typeface="Calibri"/>
                <a:cs typeface="Calibri"/>
              </a:rPr>
              <a:t> </a:t>
            </a:r>
            <a:r>
              <a:rPr sz="1150" b="1" dirty="0">
                <a:solidFill>
                  <a:srgbClr val="052F58"/>
                </a:solidFill>
                <a:latin typeface="Calibri"/>
                <a:cs typeface="Calibri"/>
              </a:rPr>
              <a:t>hiệu</a:t>
            </a:r>
            <a:r>
              <a:rPr sz="1150" b="1" spc="180" dirty="0">
                <a:solidFill>
                  <a:srgbClr val="052F58"/>
                </a:solidFill>
                <a:latin typeface="Calibri"/>
                <a:cs typeface="Calibri"/>
              </a:rPr>
              <a:t> </a:t>
            </a:r>
            <a:r>
              <a:rPr sz="1150" b="1" spc="95" dirty="0">
                <a:solidFill>
                  <a:srgbClr val="052F58"/>
                </a:solidFill>
                <a:latin typeface="Calibri"/>
                <a:cs typeface="Calibri"/>
              </a:rPr>
              <a:t>quả</a:t>
            </a:r>
            <a:r>
              <a:rPr sz="1150" b="1" spc="175" dirty="0">
                <a:solidFill>
                  <a:srgbClr val="052F58"/>
                </a:solidFill>
                <a:latin typeface="Calibri"/>
                <a:cs typeface="Calibri"/>
              </a:rPr>
              <a:t> </a:t>
            </a:r>
            <a:r>
              <a:rPr sz="1150" b="1" spc="95" dirty="0">
                <a:solidFill>
                  <a:srgbClr val="052F58"/>
                </a:solidFill>
                <a:latin typeface="Calibri"/>
                <a:cs typeface="Calibri"/>
              </a:rPr>
              <a:t>của</a:t>
            </a:r>
            <a:r>
              <a:rPr sz="1150" b="1" spc="180" dirty="0">
                <a:solidFill>
                  <a:srgbClr val="052F58"/>
                </a:solidFill>
                <a:latin typeface="Calibri"/>
                <a:cs typeface="Calibri"/>
              </a:rPr>
              <a:t> </a:t>
            </a:r>
            <a:r>
              <a:rPr sz="1150" b="1" spc="95" dirty="0">
                <a:solidFill>
                  <a:srgbClr val="052F58"/>
                </a:solidFill>
                <a:latin typeface="Calibri"/>
                <a:cs typeface="Calibri"/>
              </a:rPr>
              <a:t>khoáng</a:t>
            </a:r>
            <a:r>
              <a:rPr sz="1150" b="1" spc="180" dirty="0">
                <a:solidFill>
                  <a:srgbClr val="052F58"/>
                </a:solidFill>
                <a:latin typeface="Calibri"/>
                <a:cs typeface="Calibri"/>
              </a:rPr>
              <a:t> </a:t>
            </a:r>
            <a:r>
              <a:rPr sz="1150" b="1" spc="60" dirty="0">
                <a:solidFill>
                  <a:srgbClr val="052F58"/>
                </a:solidFill>
                <a:latin typeface="Calibri"/>
                <a:cs typeface="Calibri"/>
              </a:rPr>
              <a:t>chất.</a:t>
            </a:r>
            <a:r>
              <a:rPr sz="1150" b="1" spc="175" dirty="0">
                <a:solidFill>
                  <a:srgbClr val="052F58"/>
                </a:solidFill>
                <a:latin typeface="Calibri"/>
                <a:cs typeface="Calibri"/>
              </a:rPr>
              <a:t> </a:t>
            </a:r>
            <a:r>
              <a:rPr sz="1150" b="1" spc="100" dirty="0">
                <a:solidFill>
                  <a:srgbClr val="052F58"/>
                </a:solidFill>
                <a:latin typeface="Calibri"/>
                <a:cs typeface="Calibri"/>
              </a:rPr>
              <a:t>Khoáng</a:t>
            </a:r>
            <a:r>
              <a:rPr sz="1150" b="1" spc="180" dirty="0">
                <a:solidFill>
                  <a:srgbClr val="052F58"/>
                </a:solidFill>
                <a:latin typeface="Calibri"/>
                <a:cs typeface="Calibri"/>
              </a:rPr>
              <a:t> </a:t>
            </a:r>
            <a:r>
              <a:rPr sz="1150" b="1" spc="80" dirty="0">
                <a:solidFill>
                  <a:srgbClr val="052F58"/>
                </a:solidFill>
                <a:latin typeface="Calibri"/>
                <a:cs typeface="Calibri"/>
              </a:rPr>
              <a:t>chất</a:t>
            </a:r>
            <a:r>
              <a:rPr sz="1150" b="1" spc="180" dirty="0">
                <a:solidFill>
                  <a:srgbClr val="052F58"/>
                </a:solidFill>
                <a:latin typeface="Calibri"/>
                <a:cs typeface="Calibri"/>
              </a:rPr>
              <a:t> </a:t>
            </a:r>
            <a:r>
              <a:rPr sz="1150" b="1" spc="75" dirty="0">
                <a:solidFill>
                  <a:srgbClr val="052F58"/>
                </a:solidFill>
                <a:latin typeface="Calibri"/>
                <a:cs typeface="Calibri"/>
              </a:rPr>
              <a:t>là</a:t>
            </a:r>
            <a:r>
              <a:rPr sz="1150" b="1" spc="175" dirty="0">
                <a:solidFill>
                  <a:srgbClr val="052F58"/>
                </a:solidFill>
                <a:latin typeface="Calibri"/>
                <a:cs typeface="Calibri"/>
              </a:rPr>
              <a:t> </a:t>
            </a:r>
            <a:r>
              <a:rPr sz="1150" b="1" spc="80" dirty="0">
                <a:solidFill>
                  <a:srgbClr val="052F58"/>
                </a:solidFill>
                <a:latin typeface="Calibri"/>
                <a:cs typeface="Calibri"/>
              </a:rPr>
              <a:t>nguyên</a:t>
            </a:r>
            <a:r>
              <a:rPr sz="1150" b="1" spc="180" dirty="0">
                <a:solidFill>
                  <a:srgbClr val="052F58"/>
                </a:solidFill>
                <a:latin typeface="Calibri"/>
                <a:cs typeface="Calibri"/>
              </a:rPr>
              <a:t> </a:t>
            </a:r>
            <a:r>
              <a:rPr sz="1150" b="1" dirty="0">
                <a:solidFill>
                  <a:srgbClr val="052F58"/>
                </a:solidFill>
                <a:latin typeface="Calibri"/>
                <a:cs typeface="Calibri"/>
              </a:rPr>
              <a:t>tố,</a:t>
            </a:r>
            <a:r>
              <a:rPr sz="1150" b="1" spc="175" dirty="0">
                <a:solidFill>
                  <a:srgbClr val="052F58"/>
                </a:solidFill>
                <a:latin typeface="Calibri"/>
                <a:cs typeface="Calibri"/>
              </a:rPr>
              <a:t> </a:t>
            </a:r>
            <a:r>
              <a:rPr sz="1150" b="1" spc="65" dirty="0">
                <a:solidFill>
                  <a:srgbClr val="052F58"/>
                </a:solidFill>
                <a:latin typeface="Calibri"/>
                <a:cs typeface="Calibri"/>
              </a:rPr>
              <a:t>vậy </a:t>
            </a:r>
            <a:r>
              <a:rPr sz="1150" b="1" spc="95" dirty="0">
                <a:solidFill>
                  <a:srgbClr val="052F58"/>
                </a:solidFill>
                <a:latin typeface="Calibri"/>
                <a:cs typeface="Calibri"/>
              </a:rPr>
              <a:t>bản</a:t>
            </a:r>
            <a:r>
              <a:rPr sz="1150" b="1" spc="70" dirty="0">
                <a:solidFill>
                  <a:srgbClr val="052F58"/>
                </a:solidFill>
                <a:latin typeface="Calibri"/>
                <a:cs typeface="Calibri"/>
              </a:rPr>
              <a:t> </a:t>
            </a:r>
            <a:r>
              <a:rPr sz="1150" b="1" spc="80" dirty="0">
                <a:solidFill>
                  <a:srgbClr val="052F58"/>
                </a:solidFill>
                <a:latin typeface="Calibri"/>
                <a:cs typeface="Calibri"/>
              </a:rPr>
              <a:t>chất</a:t>
            </a:r>
            <a:r>
              <a:rPr sz="1150" b="1" spc="70" dirty="0">
                <a:solidFill>
                  <a:srgbClr val="052F58"/>
                </a:solidFill>
                <a:latin typeface="Calibri"/>
                <a:cs typeface="Calibri"/>
              </a:rPr>
              <a:t> </a:t>
            </a:r>
            <a:r>
              <a:rPr sz="1150" b="1" spc="95" dirty="0">
                <a:solidFill>
                  <a:srgbClr val="052F58"/>
                </a:solidFill>
                <a:latin typeface="Calibri"/>
                <a:cs typeface="Calibri"/>
              </a:rPr>
              <a:t>của</a:t>
            </a:r>
            <a:r>
              <a:rPr sz="1150" b="1" spc="75" dirty="0">
                <a:solidFill>
                  <a:srgbClr val="052F58"/>
                </a:solidFill>
                <a:latin typeface="Calibri"/>
                <a:cs typeface="Calibri"/>
              </a:rPr>
              <a:t> </a:t>
            </a:r>
            <a:r>
              <a:rPr sz="1150" b="1" spc="80" dirty="0">
                <a:solidFill>
                  <a:srgbClr val="052F58"/>
                </a:solidFill>
                <a:latin typeface="Calibri"/>
                <a:cs typeface="Calibri"/>
              </a:rPr>
              <a:t>nguyên</a:t>
            </a:r>
            <a:r>
              <a:rPr sz="1150" b="1" spc="70" dirty="0">
                <a:solidFill>
                  <a:srgbClr val="052F58"/>
                </a:solidFill>
                <a:latin typeface="Calibri"/>
                <a:cs typeface="Calibri"/>
              </a:rPr>
              <a:t> </a:t>
            </a:r>
            <a:r>
              <a:rPr sz="1150" b="1" dirty="0">
                <a:solidFill>
                  <a:srgbClr val="052F58"/>
                </a:solidFill>
                <a:latin typeface="Calibri"/>
                <a:cs typeface="Calibri"/>
              </a:rPr>
              <a:t>tố</a:t>
            </a:r>
            <a:r>
              <a:rPr sz="1150" b="1" spc="75" dirty="0">
                <a:solidFill>
                  <a:srgbClr val="052F58"/>
                </a:solidFill>
                <a:latin typeface="Calibri"/>
                <a:cs typeface="Calibri"/>
              </a:rPr>
              <a:t> sẽ</a:t>
            </a:r>
            <a:r>
              <a:rPr sz="1150" b="1" spc="70" dirty="0">
                <a:solidFill>
                  <a:srgbClr val="052F58"/>
                </a:solidFill>
                <a:latin typeface="Calibri"/>
                <a:cs typeface="Calibri"/>
              </a:rPr>
              <a:t> </a:t>
            </a:r>
            <a:r>
              <a:rPr sz="1150" b="1" spc="85" dirty="0">
                <a:solidFill>
                  <a:srgbClr val="052F58"/>
                </a:solidFill>
                <a:latin typeface="Calibri"/>
                <a:cs typeface="Calibri"/>
              </a:rPr>
              <a:t>không</a:t>
            </a:r>
            <a:r>
              <a:rPr sz="1150" b="1" spc="75" dirty="0">
                <a:solidFill>
                  <a:srgbClr val="052F58"/>
                </a:solidFill>
                <a:latin typeface="Calibri"/>
                <a:cs typeface="Calibri"/>
              </a:rPr>
              <a:t> </a:t>
            </a:r>
            <a:r>
              <a:rPr sz="1150" b="1" spc="50" dirty="0">
                <a:solidFill>
                  <a:srgbClr val="052F58"/>
                </a:solidFill>
                <a:latin typeface="Calibri"/>
                <a:cs typeface="Calibri"/>
              </a:rPr>
              <a:t>bị</a:t>
            </a:r>
            <a:r>
              <a:rPr sz="1150" b="1" spc="70" dirty="0">
                <a:solidFill>
                  <a:srgbClr val="052F58"/>
                </a:solidFill>
                <a:latin typeface="Calibri"/>
                <a:cs typeface="Calibri"/>
              </a:rPr>
              <a:t> </a:t>
            </a:r>
            <a:r>
              <a:rPr sz="1150" b="1" spc="90" dirty="0">
                <a:solidFill>
                  <a:srgbClr val="052F58"/>
                </a:solidFill>
                <a:latin typeface="Calibri"/>
                <a:cs typeface="Calibri"/>
              </a:rPr>
              <a:t>phân</a:t>
            </a:r>
            <a:r>
              <a:rPr sz="1150" b="1" spc="75" dirty="0">
                <a:solidFill>
                  <a:srgbClr val="052F58"/>
                </a:solidFill>
                <a:latin typeface="Calibri"/>
                <a:cs typeface="Calibri"/>
              </a:rPr>
              <a:t> </a:t>
            </a:r>
            <a:r>
              <a:rPr sz="1150" b="1" spc="65" dirty="0">
                <a:solidFill>
                  <a:srgbClr val="052F58"/>
                </a:solidFill>
                <a:latin typeface="Calibri"/>
                <a:cs typeface="Calibri"/>
              </a:rPr>
              <a:t>hủy</a:t>
            </a:r>
            <a:r>
              <a:rPr sz="1150" b="1" spc="70" dirty="0">
                <a:solidFill>
                  <a:srgbClr val="052F58"/>
                </a:solidFill>
                <a:latin typeface="Calibri"/>
                <a:cs typeface="Calibri"/>
              </a:rPr>
              <a:t> </a:t>
            </a:r>
            <a:r>
              <a:rPr sz="1150" b="1" spc="85" dirty="0">
                <a:solidFill>
                  <a:srgbClr val="052F58"/>
                </a:solidFill>
                <a:latin typeface="Calibri"/>
                <a:cs typeface="Calibri"/>
              </a:rPr>
              <a:t>hoặc</a:t>
            </a:r>
            <a:r>
              <a:rPr sz="1150" b="1" spc="75" dirty="0">
                <a:solidFill>
                  <a:srgbClr val="052F58"/>
                </a:solidFill>
                <a:latin typeface="Calibri"/>
                <a:cs typeface="Calibri"/>
              </a:rPr>
              <a:t> thay</a:t>
            </a:r>
            <a:r>
              <a:rPr sz="1150" b="1" spc="70" dirty="0">
                <a:solidFill>
                  <a:srgbClr val="052F58"/>
                </a:solidFill>
                <a:latin typeface="Calibri"/>
                <a:cs typeface="Calibri"/>
              </a:rPr>
              <a:t> </a:t>
            </a:r>
            <a:r>
              <a:rPr sz="1150" b="1" spc="-20" dirty="0">
                <a:solidFill>
                  <a:srgbClr val="052F58"/>
                </a:solidFill>
                <a:latin typeface="Calibri"/>
                <a:cs typeface="Calibri"/>
              </a:rPr>
              <a:t>đổi.</a:t>
            </a:r>
            <a:endParaRPr sz="1150">
              <a:latin typeface="Calibri"/>
              <a:cs typeface="Calibri"/>
            </a:endParaRPr>
          </a:p>
          <a:p>
            <a:pPr marL="23495" marR="5080">
              <a:lnSpc>
                <a:spcPct val="116399"/>
              </a:lnSpc>
              <a:spcBef>
                <a:spcPts val="25"/>
              </a:spcBef>
            </a:pPr>
            <a:r>
              <a:rPr sz="1450" b="1" dirty="0">
                <a:solidFill>
                  <a:srgbClr val="052F58"/>
                </a:solidFill>
                <a:latin typeface="Tahoma"/>
                <a:cs typeface="Tahoma"/>
              </a:rPr>
              <a:t>TÔI</a:t>
            </a:r>
            <a:r>
              <a:rPr sz="1450" b="1" spc="315" dirty="0">
                <a:solidFill>
                  <a:srgbClr val="052F58"/>
                </a:solidFill>
                <a:latin typeface="Tahoma"/>
                <a:cs typeface="Tahoma"/>
              </a:rPr>
              <a:t> </a:t>
            </a:r>
            <a:r>
              <a:rPr sz="1450" b="1" dirty="0">
                <a:solidFill>
                  <a:srgbClr val="052F58"/>
                </a:solidFill>
                <a:latin typeface="Tahoma"/>
                <a:cs typeface="Tahoma"/>
              </a:rPr>
              <a:t>MUA</a:t>
            </a:r>
            <a:r>
              <a:rPr sz="1450" b="1" spc="325" dirty="0">
                <a:solidFill>
                  <a:srgbClr val="052F58"/>
                </a:solidFill>
                <a:latin typeface="Tahoma"/>
                <a:cs typeface="Tahoma"/>
              </a:rPr>
              <a:t> </a:t>
            </a:r>
            <a:r>
              <a:rPr sz="1450" b="1" dirty="0">
                <a:solidFill>
                  <a:srgbClr val="052F58"/>
                </a:solidFill>
                <a:latin typeface="Tahoma"/>
                <a:cs typeface="Tahoma"/>
              </a:rPr>
              <a:t>CHAI</a:t>
            </a:r>
            <a:r>
              <a:rPr sz="1450" b="1" spc="330" dirty="0">
                <a:solidFill>
                  <a:srgbClr val="052F58"/>
                </a:solidFill>
                <a:latin typeface="Tahoma"/>
                <a:cs typeface="Tahoma"/>
              </a:rPr>
              <a:t> </a:t>
            </a:r>
            <a:r>
              <a:rPr sz="1450" b="1" dirty="0">
                <a:solidFill>
                  <a:srgbClr val="052F58"/>
                </a:solidFill>
                <a:latin typeface="Tahoma"/>
                <a:cs typeface="Tahoma"/>
              </a:rPr>
              <a:t>NHỎ</a:t>
            </a:r>
            <a:r>
              <a:rPr sz="1450" b="1" spc="325" dirty="0">
                <a:solidFill>
                  <a:srgbClr val="052F58"/>
                </a:solidFill>
                <a:latin typeface="Tahoma"/>
                <a:cs typeface="Tahoma"/>
              </a:rPr>
              <a:t> </a:t>
            </a:r>
            <a:r>
              <a:rPr sz="1450" b="1" dirty="0">
                <a:solidFill>
                  <a:srgbClr val="052F58"/>
                </a:solidFill>
                <a:latin typeface="Tahoma"/>
                <a:cs typeface="Tahoma"/>
              </a:rPr>
              <a:t>CỦA</a:t>
            </a:r>
            <a:r>
              <a:rPr sz="1450" b="1" spc="325" dirty="0">
                <a:solidFill>
                  <a:srgbClr val="052F58"/>
                </a:solidFill>
                <a:latin typeface="Tahoma"/>
                <a:cs typeface="Tahoma"/>
              </a:rPr>
              <a:t> </a:t>
            </a:r>
            <a:r>
              <a:rPr sz="1450" b="1" dirty="0">
                <a:solidFill>
                  <a:srgbClr val="052F58"/>
                </a:solidFill>
                <a:latin typeface="Tahoma"/>
                <a:cs typeface="Tahoma"/>
              </a:rPr>
              <a:t>CMAROX</a:t>
            </a:r>
            <a:r>
              <a:rPr sz="1450" b="1" spc="330" dirty="0">
                <a:solidFill>
                  <a:srgbClr val="052F58"/>
                </a:solidFill>
                <a:latin typeface="Tahoma"/>
                <a:cs typeface="Tahoma"/>
              </a:rPr>
              <a:t> </a:t>
            </a:r>
            <a:r>
              <a:rPr sz="1450" b="1" dirty="0">
                <a:solidFill>
                  <a:srgbClr val="052F58"/>
                </a:solidFill>
                <a:latin typeface="Tahoma"/>
                <a:cs typeface="Tahoma"/>
              </a:rPr>
              <a:t>RỒI</a:t>
            </a:r>
            <a:r>
              <a:rPr sz="1450" b="1" spc="325" dirty="0">
                <a:solidFill>
                  <a:srgbClr val="052F58"/>
                </a:solidFill>
                <a:latin typeface="Tahoma"/>
                <a:cs typeface="Tahoma"/>
              </a:rPr>
              <a:t> </a:t>
            </a:r>
            <a:r>
              <a:rPr sz="1450" b="1" dirty="0">
                <a:solidFill>
                  <a:srgbClr val="052F58"/>
                </a:solidFill>
                <a:latin typeface="Tahoma"/>
                <a:cs typeface="Tahoma"/>
              </a:rPr>
              <a:t>VỀ</a:t>
            </a:r>
            <a:r>
              <a:rPr sz="1450" b="1" spc="325" dirty="0">
                <a:solidFill>
                  <a:srgbClr val="052F58"/>
                </a:solidFill>
                <a:latin typeface="Tahoma"/>
                <a:cs typeface="Tahoma"/>
              </a:rPr>
              <a:t> </a:t>
            </a:r>
            <a:r>
              <a:rPr sz="1450" b="1" spc="55" dirty="0">
                <a:solidFill>
                  <a:srgbClr val="052F58"/>
                </a:solidFill>
                <a:latin typeface="Tahoma"/>
                <a:cs typeface="Tahoma"/>
              </a:rPr>
              <a:t>PHA</a:t>
            </a:r>
            <a:r>
              <a:rPr sz="1450" b="1" spc="330" dirty="0">
                <a:solidFill>
                  <a:srgbClr val="052F58"/>
                </a:solidFill>
                <a:latin typeface="Tahoma"/>
                <a:cs typeface="Tahoma"/>
              </a:rPr>
              <a:t> </a:t>
            </a:r>
            <a:r>
              <a:rPr sz="1450" b="1" dirty="0">
                <a:solidFill>
                  <a:srgbClr val="052F58"/>
                </a:solidFill>
                <a:latin typeface="Tahoma"/>
                <a:cs typeface="Tahoma"/>
              </a:rPr>
              <a:t>THÊM</a:t>
            </a:r>
            <a:r>
              <a:rPr sz="1450" b="1" spc="325" dirty="0">
                <a:solidFill>
                  <a:srgbClr val="052F58"/>
                </a:solidFill>
                <a:latin typeface="Tahoma"/>
                <a:cs typeface="Tahoma"/>
              </a:rPr>
              <a:t> </a:t>
            </a:r>
            <a:r>
              <a:rPr sz="1450" b="1" dirty="0">
                <a:solidFill>
                  <a:srgbClr val="052F58"/>
                </a:solidFill>
                <a:latin typeface="Tahoma"/>
                <a:cs typeface="Tahoma"/>
              </a:rPr>
              <a:t>NƯỚC</a:t>
            </a:r>
            <a:r>
              <a:rPr sz="1450" b="1" spc="330" dirty="0">
                <a:solidFill>
                  <a:srgbClr val="052F58"/>
                </a:solidFill>
                <a:latin typeface="Tahoma"/>
                <a:cs typeface="Tahoma"/>
              </a:rPr>
              <a:t> </a:t>
            </a:r>
            <a:r>
              <a:rPr sz="1450" b="1" spc="-25" dirty="0">
                <a:solidFill>
                  <a:srgbClr val="052F58"/>
                </a:solidFill>
                <a:latin typeface="Tahoma"/>
                <a:cs typeface="Tahoma"/>
              </a:rPr>
              <a:t>SỬ </a:t>
            </a:r>
            <a:r>
              <a:rPr sz="1450" b="1" dirty="0">
                <a:solidFill>
                  <a:srgbClr val="052F58"/>
                </a:solidFill>
                <a:latin typeface="Tahoma"/>
                <a:cs typeface="Tahoma"/>
              </a:rPr>
              <a:t>DỤNG CHO </a:t>
            </a:r>
            <a:r>
              <a:rPr sz="1450" b="1" spc="-35" dirty="0">
                <a:solidFill>
                  <a:srgbClr val="052F58"/>
                </a:solidFill>
                <a:latin typeface="Tahoma"/>
                <a:cs typeface="Tahoma"/>
              </a:rPr>
              <a:t>TIẾT</a:t>
            </a:r>
            <a:r>
              <a:rPr sz="1450" b="1" dirty="0">
                <a:solidFill>
                  <a:srgbClr val="052F58"/>
                </a:solidFill>
                <a:latin typeface="Tahoma"/>
                <a:cs typeface="Tahoma"/>
              </a:rPr>
              <a:t> </a:t>
            </a:r>
            <a:r>
              <a:rPr sz="1450" b="1" spc="-80" dirty="0">
                <a:solidFill>
                  <a:srgbClr val="052F58"/>
                </a:solidFill>
                <a:latin typeface="Tahoma"/>
                <a:cs typeface="Tahoma"/>
              </a:rPr>
              <a:t>KIỆM</a:t>
            </a:r>
            <a:r>
              <a:rPr sz="1450" b="1" dirty="0">
                <a:solidFill>
                  <a:srgbClr val="052F58"/>
                </a:solidFill>
                <a:latin typeface="Tahoma"/>
                <a:cs typeface="Tahoma"/>
              </a:rPr>
              <a:t> CÓ ĐƯỢC </a:t>
            </a:r>
            <a:r>
              <a:rPr sz="1450" b="1" spc="-10" dirty="0">
                <a:solidFill>
                  <a:srgbClr val="052F58"/>
                </a:solidFill>
                <a:latin typeface="Tahoma"/>
                <a:cs typeface="Tahoma"/>
              </a:rPr>
              <a:t>KHÔNG?</a:t>
            </a:r>
            <a:endParaRPr sz="1450">
              <a:latin typeface="Tahoma"/>
              <a:cs typeface="Tahoma"/>
            </a:endParaRPr>
          </a:p>
          <a:p>
            <a:pPr marL="23495">
              <a:lnSpc>
                <a:spcPct val="100000"/>
              </a:lnSpc>
              <a:spcBef>
                <a:spcPts val="285"/>
              </a:spcBef>
            </a:pPr>
            <a:r>
              <a:rPr sz="1450" b="1" dirty="0">
                <a:solidFill>
                  <a:srgbClr val="052F58"/>
                </a:solidFill>
                <a:latin typeface="Tahoma"/>
                <a:cs typeface="Tahoma"/>
              </a:rPr>
              <a:t>NẾU</a:t>
            </a:r>
            <a:r>
              <a:rPr sz="1450" b="1" spc="-40" dirty="0">
                <a:solidFill>
                  <a:srgbClr val="052F58"/>
                </a:solidFill>
                <a:latin typeface="Tahoma"/>
                <a:cs typeface="Tahoma"/>
              </a:rPr>
              <a:t> </a:t>
            </a:r>
            <a:r>
              <a:rPr sz="1450" b="1" dirty="0">
                <a:solidFill>
                  <a:srgbClr val="052F58"/>
                </a:solidFill>
                <a:latin typeface="Tahoma"/>
                <a:cs typeface="Tahoma"/>
              </a:rPr>
              <a:t>ĐƯỢC</a:t>
            </a:r>
            <a:r>
              <a:rPr sz="1450" b="1" spc="-40" dirty="0">
                <a:solidFill>
                  <a:srgbClr val="052F58"/>
                </a:solidFill>
                <a:latin typeface="Tahoma"/>
                <a:cs typeface="Tahoma"/>
              </a:rPr>
              <a:t> </a:t>
            </a:r>
            <a:r>
              <a:rPr sz="1450" b="1" spc="-50" dirty="0">
                <a:solidFill>
                  <a:srgbClr val="052F58"/>
                </a:solidFill>
                <a:latin typeface="Tahoma"/>
                <a:cs typeface="Tahoma"/>
              </a:rPr>
              <a:t>THÌ</a:t>
            </a:r>
            <a:r>
              <a:rPr sz="1450" b="1" spc="-35" dirty="0">
                <a:solidFill>
                  <a:srgbClr val="052F58"/>
                </a:solidFill>
                <a:latin typeface="Tahoma"/>
                <a:cs typeface="Tahoma"/>
              </a:rPr>
              <a:t> </a:t>
            </a:r>
            <a:r>
              <a:rPr sz="1450" b="1" dirty="0">
                <a:solidFill>
                  <a:srgbClr val="052F58"/>
                </a:solidFill>
                <a:latin typeface="Tahoma"/>
                <a:cs typeface="Tahoma"/>
              </a:rPr>
              <a:t>NÊN</a:t>
            </a:r>
            <a:r>
              <a:rPr sz="1450" b="1" spc="-40" dirty="0">
                <a:solidFill>
                  <a:srgbClr val="052F58"/>
                </a:solidFill>
                <a:latin typeface="Tahoma"/>
                <a:cs typeface="Tahoma"/>
              </a:rPr>
              <a:t> </a:t>
            </a:r>
            <a:r>
              <a:rPr sz="1450" b="1" spc="55" dirty="0">
                <a:solidFill>
                  <a:srgbClr val="052F58"/>
                </a:solidFill>
                <a:latin typeface="Tahoma"/>
                <a:cs typeface="Tahoma"/>
              </a:rPr>
              <a:t>PHA</a:t>
            </a:r>
            <a:r>
              <a:rPr sz="1450" b="1" spc="-35" dirty="0">
                <a:solidFill>
                  <a:srgbClr val="052F58"/>
                </a:solidFill>
                <a:latin typeface="Tahoma"/>
                <a:cs typeface="Tahoma"/>
              </a:rPr>
              <a:t> </a:t>
            </a:r>
            <a:r>
              <a:rPr sz="1450" b="1" spc="-55" dirty="0">
                <a:solidFill>
                  <a:srgbClr val="052F58"/>
                </a:solidFill>
                <a:latin typeface="Tahoma"/>
                <a:cs typeface="Tahoma"/>
              </a:rPr>
              <a:t>LIỀU</a:t>
            </a:r>
            <a:r>
              <a:rPr sz="1450" b="1" spc="-40" dirty="0">
                <a:solidFill>
                  <a:srgbClr val="052F58"/>
                </a:solidFill>
                <a:latin typeface="Tahoma"/>
                <a:cs typeface="Tahoma"/>
              </a:rPr>
              <a:t> </a:t>
            </a:r>
            <a:r>
              <a:rPr sz="1450" b="1" spc="-25" dirty="0">
                <a:solidFill>
                  <a:srgbClr val="052F58"/>
                </a:solidFill>
                <a:latin typeface="Tahoma"/>
                <a:cs typeface="Tahoma"/>
              </a:rPr>
              <a:t>LƯỢNG</a:t>
            </a:r>
            <a:r>
              <a:rPr sz="1450" b="1" spc="-40" dirty="0">
                <a:solidFill>
                  <a:srgbClr val="052F58"/>
                </a:solidFill>
                <a:latin typeface="Tahoma"/>
                <a:cs typeface="Tahoma"/>
              </a:rPr>
              <a:t> </a:t>
            </a:r>
            <a:r>
              <a:rPr sz="1450" b="1" dirty="0">
                <a:solidFill>
                  <a:srgbClr val="052F58"/>
                </a:solidFill>
                <a:latin typeface="Tahoma"/>
                <a:cs typeface="Tahoma"/>
              </a:rPr>
              <a:t>NHƯ</a:t>
            </a:r>
            <a:r>
              <a:rPr sz="1450" b="1" spc="-35" dirty="0">
                <a:solidFill>
                  <a:srgbClr val="052F58"/>
                </a:solidFill>
                <a:latin typeface="Tahoma"/>
                <a:cs typeface="Tahoma"/>
              </a:rPr>
              <a:t> </a:t>
            </a:r>
            <a:r>
              <a:rPr sz="1450" b="1" dirty="0">
                <a:solidFill>
                  <a:srgbClr val="052F58"/>
                </a:solidFill>
                <a:latin typeface="Tahoma"/>
                <a:cs typeface="Tahoma"/>
              </a:rPr>
              <a:t>THẾ</a:t>
            </a:r>
            <a:r>
              <a:rPr sz="1450" b="1" spc="-40" dirty="0">
                <a:solidFill>
                  <a:srgbClr val="052F58"/>
                </a:solidFill>
                <a:latin typeface="Tahoma"/>
                <a:cs typeface="Tahoma"/>
              </a:rPr>
              <a:t> </a:t>
            </a:r>
            <a:r>
              <a:rPr sz="1450" b="1" spc="-20" dirty="0">
                <a:solidFill>
                  <a:srgbClr val="052F58"/>
                </a:solidFill>
                <a:latin typeface="Tahoma"/>
                <a:cs typeface="Tahoma"/>
              </a:rPr>
              <a:t>NÀO?</a:t>
            </a:r>
            <a:endParaRPr sz="1450">
              <a:latin typeface="Tahoma"/>
              <a:cs typeface="Tahoma"/>
            </a:endParaRPr>
          </a:p>
          <a:p>
            <a:pPr marL="36830">
              <a:lnSpc>
                <a:spcPct val="100000"/>
              </a:lnSpc>
              <a:spcBef>
                <a:spcPts val="445"/>
              </a:spcBef>
            </a:pPr>
            <a:r>
              <a:rPr sz="1150" b="1" spc="95" dirty="0">
                <a:solidFill>
                  <a:srgbClr val="052F58"/>
                </a:solidFill>
                <a:latin typeface="Calibri"/>
                <a:cs typeface="Calibri"/>
              </a:rPr>
              <a:t>Vâng,</a:t>
            </a:r>
            <a:r>
              <a:rPr sz="1150" b="1" spc="105" dirty="0">
                <a:solidFill>
                  <a:srgbClr val="052F58"/>
                </a:solidFill>
                <a:latin typeface="Calibri"/>
                <a:cs typeface="Calibri"/>
              </a:rPr>
              <a:t> </a:t>
            </a:r>
            <a:r>
              <a:rPr sz="1150" b="1" dirty="0">
                <a:solidFill>
                  <a:srgbClr val="052F58"/>
                </a:solidFill>
                <a:latin typeface="Calibri"/>
                <a:cs typeface="Calibri"/>
              </a:rPr>
              <a:t>tiết</a:t>
            </a:r>
            <a:r>
              <a:rPr sz="1150" b="1" spc="110" dirty="0">
                <a:solidFill>
                  <a:srgbClr val="052F58"/>
                </a:solidFill>
                <a:latin typeface="Calibri"/>
                <a:cs typeface="Calibri"/>
              </a:rPr>
              <a:t> </a:t>
            </a:r>
            <a:r>
              <a:rPr sz="1150" b="1" spc="55" dirty="0">
                <a:solidFill>
                  <a:srgbClr val="052F58"/>
                </a:solidFill>
                <a:latin typeface="Calibri"/>
                <a:cs typeface="Calibri"/>
              </a:rPr>
              <a:t>kiệm</a:t>
            </a:r>
            <a:r>
              <a:rPr sz="1150" b="1" spc="110" dirty="0">
                <a:solidFill>
                  <a:srgbClr val="052F58"/>
                </a:solidFill>
                <a:latin typeface="Calibri"/>
                <a:cs typeface="Calibri"/>
              </a:rPr>
              <a:t> </a:t>
            </a:r>
            <a:r>
              <a:rPr sz="1150" b="1" dirty="0">
                <a:solidFill>
                  <a:srgbClr val="052F58"/>
                </a:solidFill>
                <a:latin typeface="Calibri"/>
                <a:cs typeface="Calibri"/>
              </a:rPr>
              <a:t>hơn.</a:t>
            </a:r>
            <a:r>
              <a:rPr sz="1150" b="1" spc="105" dirty="0">
                <a:solidFill>
                  <a:srgbClr val="052F58"/>
                </a:solidFill>
                <a:latin typeface="Calibri"/>
                <a:cs typeface="Calibri"/>
              </a:rPr>
              <a:t> </a:t>
            </a:r>
            <a:r>
              <a:rPr sz="1150" b="1" spc="114" dirty="0">
                <a:solidFill>
                  <a:srgbClr val="052F58"/>
                </a:solidFill>
                <a:latin typeface="Calibri"/>
                <a:cs typeface="Calibri"/>
              </a:rPr>
              <a:t>Pha</a:t>
            </a:r>
            <a:r>
              <a:rPr sz="1150" b="1" spc="110" dirty="0">
                <a:solidFill>
                  <a:srgbClr val="052F58"/>
                </a:solidFill>
                <a:latin typeface="Calibri"/>
                <a:cs typeface="Calibri"/>
              </a:rPr>
              <a:t> </a:t>
            </a:r>
            <a:r>
              <a:rPr sz="1150" b="1" spc="50" dirty="0">
                <a:solidFill>
                  <a:srgbClr val="052F58"/>
                </a:solidFill>
                <a:latin typeface="Calibri"/>
                <a:cs typeface="Calibri"/>
              </a:rPr>
              <a:t>theo</a:t>
            </a:r>
            <a:r>
              <a:rPr sz="1150" b="1" spc="110" dirty="0">
                <a:solidFill>
                  <a:srgbClr val="052F58"/>
                </a:solidFill>
                <a:latin typeface="Calibri"/>
                <a:cs typeface="Calibri"/>
              </a:rPr>
              <a:t> </a:t>
            </a:r>
            <a:r>
              <a:rPr sz="1150" b="1" dirty="0">
                <a:solidFill>
                  <a:srgbClr val="052F58"/>
                </a:solidFill>
                <a:latin typeface="Calibri"/>
                <a:cs typeface="Calibri"/>
              </a:rPr>
              <a:t>hướng</a:t>
            </a:r>
            <a:r>
              <a:rPr sz="1150" b="1" spc="105" dirty="0">
                <a:solidFill>
                  <a:srgbClr val="052F58"/>
                </a:solidFill>
                <a:latin typeface="Calibri"/>
                <a:cs typeface="Calibri"/>
              </a:rPr>
              <a:t> </a:t>
            </a:r>
            <a:r>
              <a:rPr sz="1150" b="1" spc="95" dirty="0">
                <a:solidFill>
                  <a:srgbClr val="052F58"/>
                </a:solidFill>
                <a:latin typeface="Calibri"/>
                <a:cs typeface="Calibri"/>
              </a:rPr>
              <a:t>dẫn</a:t>
            </a:r>
            <a:r>
              <a:rPr sz="1150" b="1" spc="110" dirty="0">
                <a:solidFill>
                  <a:srgbClr val="052F58"/>
                </a:solidFill>
                <a:latin typeface="Calibri"/>
                <a:cs typeface="Calibri"/>
              </a:rPr>
              <a:t> </a:t>
            </a:r>
            <a:r>
              <a:rPr sz="1150" b="1" dirty="0">
                <a:solidFill>
                  <a:srgbClr val="052F58"/>
                </a:solidFill>
                <a:latin typeface="Calibri"/>
                <a:cs typeface="Calibri"/>
              </a:rPr>
              <a:t>sử</a:t>
            </a:r>
            <a:r>
              <a:rPr sz="1150" b="1" spc="110" dirty="0">
                <a:solidFill>
                  <a:srgbClr val="052F58"/>
                </a:solidFill>
                <a:latin typeface="Calibri"/>
                <a:cs typeface="Calibri"/>
              </a:rPr>
              <a:t> </a:t>
            </a:r>
            <a:r>
              <a:rPr sz="1150" b="1" spc="95" dirty="0">
                <a:solidFill>
                  <a:srgbClr val="052F58"/>
                </a:solidFill>
                <a:latin typeface="Calibri"/>
                <a:cs typeface="Calibri"/>
              </a:rPr>
              <a:t>dụng</a:t>
            </a:r>
            <a:r>
              <a:rPr sz="1150" b="1" spc="110" dirty="0">
                <a:solidFill>
                  <a:srgbClr val="052F58"/>
                </a:solidFill>
                <a:latin typeface="Calibri"/>
                <a:cs typeface="Calibri"/>
              </a:rPr>
              <a:t> </a:t>
            </a:r>
            <a:r>
              <a:rPr sz="1150" b="1" spc="85" dirty="0">
                <a:solidFill>
                  <a:srgbClr val="052F58"/>
                </a:solidFill>
                <a:latin typeface="Calibri"/>
                <a:cs typeface="Calibri"/>
              </a:rPr>
              <a:t>trang</a:t>
            </a:r>
            <a:r>
              <a:rPr sz="1150" b="1" spc="105" dirty="0">
                <a:solidFill>
                  <a:srgbClr val="052F58"/>
                </a:solidFill>
                <a:latin typeface="Calibri"/>
                <a:cs typeface="Calibri"/>
              </a:rPr>
              <a:t> </a:t>
            </a:r>
            <a:r>
              <a:rPr sz="1150" b="1" dirty="0">
                <a:solidFill>
                  <a:srgbClr val="052F58"/>
                </a:solidFill>
                <a:latin typeface="Calibri"/>
                <a:cs typeface="Calibri"/>
              </a:rPr>
              <a:t>9,</a:t>
            </a:r>
            <a:r>
              <a:rPr sz="1150" b="1" spc="110" dirty="0">
                <a:solidFill>
                  <a:srgbClr val="052F58"/>
                </a:solidFill>
                <a:latin typeface="Calibri"/>
                <a:cs typeface="Calibri"/>
              </a:rPr>
              <a:t> </a:t>
            </a:r>
            <a:r>
              <a:rPr sz="1150" b="1" spc="30" dirty="0">
                <a:solidFill>
                  <a:srgbClr val="052F58"/>
                </a:solidFill>
                <a:latin typeface="Calibri"/>
                <a:cs typeface="Calibri"/>
              </a:rPr>
              <a:t>10.</a:t>
            </a:r>
            <a:endParaRPr sz="1150">
              <a:latin typeface="Calibri"/>
              <a:cs typeface="Calibri"/>
            </a:endParaRPr>
          </a:p>
          <a:p>
            <a:pPr marL="13335">
              <a:lnSpc>
                <a:spcPct val="100000"/>
              </a:lnSpc>
              <a:spcBef>
                <a:spcPts val="420"/>
              </a:spcBef>
            </a:pPr>
            <a:r>
              <a:rPr sz="1450" b="1" spc="-10" dirty="0">
                <a:solidFill>
                  <a:srgbClr val="052F58"/>
                </a:solidFill>
                <a:latin typeface="Tahoma"/>
                <a:cs typeface="Tahoma"/>
              </a:rPr>
              <a:t>NƯỚC</a:t>
            </a:r>
            <a:r>
              <a:rPr sz="1450" b="1" spc="-5" dirty="0">
                <a:solidFill>
                  <a:srgbClr val="052F58"/>
                </a:solidFill>
                <a:latin typeface="Tahoma"/>
                <a:cs typeface="Tahoma"/>
              </a:rPr>
              <a:t> </a:t>
            </a:r>
            <a:r>
              <a:rPr sz="1450" b="1" dirty="0">
                <a:solidFill>
                  <a:srgbClr val="052F58"/>
                </a:solidFill>
                <a:latin typeface="Tahoma"/>
                <a:cs typeface="Tahoma"/>
              </a:rPr>
              <a:t>KHOÁNG </a:t>
            </a:r>
            <a:r>
              <a:rPr sz="1450" b="1" spc="70" dirty="0">
                <a:solidFill>
                  <a:srgbClr val="052F58"/>
                </a:solidFill>
                <a:latin typeface="Tahoma"/>
                <a:cs typeface="Tahoma"/>
              </a:rPr>
              <a:t>ĐÃ</a:t>
            </a:r>
            <a:r>
              <a:rPr sz="1450" b="1" spc="-5" dirty="0">
                <a:solidFill>
                  <a:srgbClr val="052F58"/>
                </a:solidFill>
                <a:latin typeface="Tahoma"/>
                <a:cs typeface="Tahoma"/>
              </a:rPr>
              <a:t> </a:t>
            </a:r>
            <a:r>
              <a:rPr sz="1450" b="1" spc="55" dirty="0">
                <a:solidFill>
                  <a:srgbClr val="052F58"/>
                </a:solidFill>
                <a:latin typeface="Tahoma"/>
                <a:cs typeface="Tahoma"/>
              </a:rPr>
              <a:t>PHA</a:t>
            </a:r>
            <a:r>
              <a:rPr sz="1450" b="1" dirty="0">
                <a:solidFill>
                  <a:srgbClr val="052F58"/>
                </a:solidFill>
                <a:latin typeface="Tahoma"/>
                <a:cs typeface="Tahoma"/>
              </a:rPr>
              <a:t> </a:t>
            </a:r>
            <a:r>
              <a:rPr sz="1450" b="1" spc="-110" dirty="0">
                <a:solidFill>
                  <a:srgbClr val="052F58"/>
                </a:solidFill>
                <a:latin typeface="Tahoma"/>
                <a:cs typeface="Tahoma"/>
              </a:rPr>
              <a:t>GIỮ</a:t>
            </a:r>
            <a:r>
              <a:rPr sz="1450" b="1" spc="-5" dirty="0">
                <a:solidFill>
                  <a:srgbClr val="052F58"/>
                </a:solidFill>
                <a:latin typeface="Tahoma"/>
                <a:cs typeface="Tahoma"/>
              </a:rPr>
              <a:t> </a:t>
            </a:r>
            <a:r>
              <a:rPr sz="1450" b="1" dirty="0">
                <a:solidFill>
                  <a:srgbClr val="052F58"/>
                </a:solidFill>
                <a:latin typeface="Tahoma"/>
                <a:cs typeface="Tahoma"/>
              </a:rPr>
              <a:t>ĐƯỢC </a:t>
            </a:r>
            <a:r>
              <a:rPr sz="1450" b="1" spc="50" dirty="0">
                <a:solidFill>
                  <a:srgbClr val="052F58"/>
                </a:solidFill>
                <a:latin typeface="Tahoma"/>
                <a:cs typeface="Tahoma"/>
              </a:rPr>
              <a:t>BAO</a:t>
            </a:r>
            <a:r>
              <a:rPr sz="1450" b="1" spc="-5" dirty="0">
                <a:solidFill>
                  <a:srgbClr val="052F58"/>
                </a:solidFill>
                <a:latin typeface="Tahoma"/>
                <a:cs typeface="Tahoma"/>
              </a:rPr>
              <a:t> </a:t>
            </a:r>
            <a:r>
              <a:rPr sz="1450" b="1" spc="-20" dirty="0">
                <a:solidFill>
                  <a:srgbClr val="052F58"/>
                </a:solidFill>
                <a:latin typeface="Tahoma"/>
                <a:cs typeface="Tahoma"/>
              </a:rPr>
              <a:t>LÂU?</a:t>
            </a:r>
            <a:endParaRPr sz="1450">
              <a:latin typeface="Tahoma"/>
              <a:cs typeface="Tahoma"/>
            </a:endParaRPr>
          </a:p>
          <a:p>
            <a:pPr marL="13335" marR="75565" algn="just">
              <a:lnSpc>
                <a:spcPct val="114199"/>
              </a:lnSpc>
              <a:spcBef>
                <a:spcPts val="35"/>
              </a:spcBef>
            </a:pPr>
            <a:r>
              <a:rPr sz="1150" b="1" dirty="0">
                <a:solidFill>
                  <a:srgbClr val="052F58"/>
                </a:solidFill>
                <a:latin typeface="Calibri"/>
                <a:cs typeface="Calibri"/>
              </a:rPr>
              <a:t>Nước</a:t>
            </a:r>
            <a:r>
              <a:rPr sz="1150" b="1" spc="295" dirty="0">
                <a:solidFill>
                  <a:srgbClr val="052F58"/>
                </a:solidFill>
                <a:latin typeface="Calibri"/>
                <a:cs typeface="Calibri"/>
              </a:rPr>
              <a:t> </a:t>
            </a:r>
            <a:r>
              <a:rPr sz="1150" b="1" spc="95" dirty="0">
                <a:solidFill>
                  <a:srgbClr val="052F58"/>
                </a:solidFill>
                <a:latin typeface="Calibri"/>
                <a:cs typeface="Calibri"/>
              </a:rPr>
              <a:t>khoáng</a:t>
            </a:r>
            <a:r>
              <a:rPr sz="1150" b="1" spc="295" dirty="0">
                <a:solidFill>
                  <a:srgbClr val="052F58"/>
                </a:solidFill>
                <a:latin typeface="Calibri"/>
                <a:cs typeface="Calibri"/>
              </a:rPr>
              <a:t> </a:t>
            </a:r>
            <a:r>
              <a:rPr sz="1150" b="1" spc="95" dirty="0">
                <a:solidFill>
                  <a:srgbClr val="052F58"/>
                </a:solidFill>
                <a:latin typeface="Calibri"/>
                <a:cs typeface="Calibri"/>
              </a:rPr>
              <a:t>pha</a:t>
            </a:r>
            <a:r>
              <a:rPr sz="1150" b="1" spc="300" dirty="0">
                <a:solidFill>
                  <a:srgbClr val="052F58"/>
                </a:solidFill>
                <a:latin typeface="Calibri"/>
                <a:cs typeface="Calibri"/>
              </a:rPr>
              <a:t> </a:t>
            </a:r>
            <a:r>
              <a:rPr sz="1150" b="1" dirty="0">
                <a:solidFill>
                  <a:srgbClr val="052F58"/>
                </a:solidFill>
                <a:latin typeface="Calibri"/>
                <a:cs typeface="Calibri"/>
              </a:rPr>
              <a:t>từ</a:t>
            </a:r>
            <a:r>
              <a:rPr sz="1150" b="1" spc="295" dirty="0">
                <a:solidFill>
                  <a:srgbClr val="052F58"/>
                </a:solidFill>
                <a:latin typeface="Calibri"/>
                <a:cs typeface="Calibri"/>
              </a:rPr>
              <a:t> </a:t>
            </a:r>
            <a:r>
              <a:rPr sz="1150" b="1" spc="95" dirty="0">
                <a:solidFill>
                  <a:srgbClr val="052F58"/>
                </a:solidFill>
                <a:latin typeface="Calibri"/>
                <a:cs typeface="Calibri"/>
              </a:rPr>
              <a:t>Cmarox</a:t>
            </a:r>
            <a:r>
              <a:rPr sz="1150" b="1" spc="295" dirty="0">
                <a:solidFill>
                  <a:srgbClr val="052F58"/>
                </a:solidFill>
                <a:latin typeface="Calibri"/>
                <a:cs typeface="Calibri"/>
              </a:rPr>
              <a:t> </a:t>
            </a:r>
            <a:r>
              <a:rPr sz="1150" b="1" spc="65" dirty="0">
                <a:solidFill>
                  <a:srgbClr val="052F58"/>
                </a:solidFill>
                <a:latin typeface="Calibri"/>
                <a:cs typeface="Calibri"/>
              </a:rPr>
              <a:t>chứa</a:t>
            </a:r>
            <a:r>
              <a:rPr sz="1150" b="1" spc="300" dirty="0">
                <a:solidFill>
                  <a:srgbClr val="052F58"/>
                </a:solidFill>
                <a:latin typeface="Calibri"/>
                <a:cs typeface="Calibri"/>
              </a:rPr>
              <a:t> </a:t>
            </a:r>
            <a:r>
              <a:rPr sz="1150" b="1" spc="90" dirty="0">
                <a:solidFill>
                  <a:srgbClr val="052F58"/>
                </a:solidFill>
                <a:latin typeface="Calibri"/>
                <a:cs typeface="Calibri"/>
              </a:rPr>
              <a:t>phong</a:t>
            </a:r>
            <a:r>
              <a:rPr sz="1150" b="1" spc="295" dirty="0">
                <a:solidFill>
                  <a:srgbClr val="052F58"/>
                </a:solidFill>
                <a:latin typeface="Calibri"/>
                <a:cs typeface="Calibri"/>
              </a:rPr>
              <a:t> </a:t>
            </a:r>
            <a:r>
              <a:rPr sz="1150" b="1" spc="70" dirty="0">
                <a:solidFill>
                  <a:srgbClr val="052F58"/>
                </a:solidFill>
                <a:latin typeface="Calibri"/>
                <a:cs typeface="Calibri"/>
              </a:rPr>
              <a:t>phú</a:t>
            </a:r>
            <a:r>
              <a:rPr sz="1150" b="1" spc="300" dirty="0">
                <a:solidFill>
                  <a:srgbClr val="052F58"/>
                </a:solidFill>
                <a:latin typeface="Calibri"/>
                <a:cs typeface="Calibri"/>
              </a:rPr>
              <a:t> </a:t>
            </a:r>
            <a:r>
              <a:rPr sz="1150" b="1" spc="50" dirty="0">
                <a:solidFill>
                  <a:srgbClr val="052F58"/>
                </a:solidFill>
                <a:latin typeface="Calibri"/>
                <a:cs typeface="Calibri"/>
              </a:rPr>
              <a:t>nhiều</a:t>
            </a:r>
            <a:r>
              <a:rPr sz="1150" b="1" spc="295" dirty="0">
                <a:solidFill>
                  <a:srgbClr val="052F58"/>
                </a:solidFill>
                <a:latin typeface="Calibri"/>
                <a:cs typeface="Calibri"/>
              </a:rPr>
              <a:t> </a:t>
            </a:r>
            <a:r>
              <a:rPr sz="1150" b="1" spc="55" dirty="0">
                <a:solidFill>
                  <a:srgbClr val="052F58"/>
                </a:solidFill>
                <a:latin typeface="Calibri"/>
                <a:cs typeface="Calibri"/>
              </a:rPr>
              <a:t>loại</a:t>
            </a:r>
            <a:r>
              <a:rPr sz="1150" b="1" spc="295" dirty="0">
                <a:solidFill>
                  <a:srgbClr val="052F58"/>
                </a:solidFill>
                <a:latin typeface="Calibri"/>
                <a:cs typeface="Calibri"/>
              </a:rPr>
              <a:t> </a:t>
            </a:r>
            <a:r>
              <a:rPr sz="1150" b="1" spc="95" dirty="0">
                <a:solidFill>
                  <a:srgbClr val="052F58"/>
                </a:solidFill>
                <a:latin typeface="Calibri"/>
                <a:cs typeface="Calibri"/>
              </a:rPr>
              <a:t>khoáng</a:t>
            </a:r>
            <a:r>
              <a:rPr sz="1150" b="1" spc="300" dirty="0">
                <a:solidFill>
                  <a:srgbClr val="052F58"/>
                </a:solidFill>
                <a:latin typeface="Calibri"/>
                <a:cs typeface="Calibri"/>
              </a:rPr>
              <a:t> </a:t>
            </a:r>
            <a:r>
              <a:rPr sz="1150" b="1" spc="60" dirty="0">
                <a:solidFill>
                  <a:srgbClr val="052F58"/>
                </a:solidFill>
                <a:latin typeface="Calibri"/>
                <a:cs typeface="Calibri"/>
              </a:rPr>
              <a:t>chất,</a:t>
            </a:r>
            <a:r>
              <a:rPr sz="1150" b="1" spc="295" dirty="0">
                <a:solidFill>
                  <a:srgbClr val="052F58"/>
                </a:solidFill>
                <a:latin typeface="Calibri"/>
                <a:cs typeface="Calibri"/>
              </a:rPr>
              <a:t> </a:t>
            </a:r>
            <a:r>
              <a:rPr sz="1150" b="1" spc="50" dirty="0">
                <a:solidFill>
                  <a:srgbClr val="052F58"/>
                </a:solidFill>
                <a:latin typeface="Calibri"/>
                <a:cs typeface="Calibri"/>
              </a:rPr>
              <a:t>khiến</a:t>
            </a:r>
            <a:r>
              <a:rPr sz="1150" b="1" spc="295" dirty="0">
                <a:solidFill>
                  <a:srgbClr val="052F58"/>
                </a:solidFill>
                <a:latin typeface="Calibri"/>
                <a:cs typeface="Calibri"/>
              </a:rPr>
              <a:t> </a:t>
            </a:r>
            <a:r>
              <a:rPr sz="1150" b="1" dirty="0">
                <a:solidFill>
                  <a:srgbClr val="052F58"/>
                </a:solidFill>
                <a:latin typeface="Calibri"/>
                <a:cs typeface="Calibri"/>
              </a:rPr>
              <a:t>vi</a:t>
            </a:r>
            <a:r>
              <a:rPr sz="1150" b="1" spc="300" dirty="0">
                <a:solidFill>
                  <a:srgbClr val="052F58"/>
                </a:solidFill>
                <a:latin typeface="Calibri"/>
                <a:cs typeface="Calibri"/>
              </a:rPr>
              <a:t> </a:t>
            </a:r>
            <a:r>
              <a:rPr sz="1150" b="1" spc="70" dirty="0">
                <a:solidFill>
                  <a:srgbClr val="052F58"/>
                </a:solidFill>
                <a:latin typeface="Calibri"/>
                <a:cs typeface="Calibri"/>
              </a:rPr>
              <a:t>khuẩn trong</a:t>
            </a:r>
            <a:r>
              <a:rPr sz="1150" b="1" spc="160" dirty="0">
                <a:solidFill>
                  <a:srgbClr val="052F58"/>
                </a:solidFill>
                <a:latin typeface="Calibri"/>
                <a:cs typeface="Calibri"/>
              </a:rPr>
              <a:t> </a:t>
            </a:r>
            <a:r>
              <a:rPr sz="1150" b="1" dirty="0">
                <a:solidFill>
                  <a:srgbClr val="052F58"/>
                </a:solidFill>
                <a:latin typeface="Calibri"/>
                <a:cs typeface="Calibri"/>
              </a:rPr>
              <a:t>nước</a:t>
            </a:r>
            <a:r>
              <a:rPr sz="1150" b="1" spc="165" dirty="0">
                <a:solidFill>
                  <a:srgbClr val="052F58"/>
                </a:solidFill>
                <a:latin typeface="Calibri"/>
                <a:cs typeface="Calibri"/>
              </a:rPr>
              <a:t> </a:t>
            </a:r>
            <a:r>
              <a:rPr sz="1150" b="1" spc="50" dirty="0">
                <a:solidFill>
                  <a:srgbClr val="052F58"/>
                </a:solidFill>
                <a:latin typeface="Calibri"/>
                <a:cs typeface="Calibri"/>
              </a:rPr>
              <a:t>bị</a:t>
            </a:r>
            <a:r>
              <a:rPr sz="1150" b="1" spc="165" dirty="0">
                <a:solidFill>
                  <a:srgbClr val="052F58"/>
                </a:solidFill>
                <a:latin typeface="Calibri"/>
                <a:cs typeface="Calibri"/>
              </a:rPr>
              <a:t> </a:t>
            </a:r>
            <a:r>
              <a:rPr sz="1150" b="1" spc="75" dirty="0">
                <a:solidFill>
                  <a:srgbClr val="052F58"/>
                </a:solidFill>
                <a:latin typeface="Calibri"/>
                <a:cs typeface="Calibri"/>
              </a:rPr>
              <a:t>ôxy</a:t>
            </a:r>
            <a:r>
              <a:rPr sz="1150" b="1" spc="165" dirty="0">
                <a:solidFill>
                  <a:srgbClr val="052F58"/>
                </a:solidFill>
                <a:latin typeface="Calibri"/>
                <a:cs typeface="Calibri"/>
              </a:rPr>
              <a:t> </a:t>
            </a:r>
            <a:r>
              <a:rPr sz="1150" b="1" spc="85" dirty="0">
                <a:solidFill>
                  <a:srgbClr val="052F58"/>
                </a:solidFill>
                <a:latin typeface="Calibri"/>
                <a:cs typeface="Calibri"/>
              </a:rPr>
              <a:t>hoá</a:t>
            </a:r>
            <a:r>
              <a:rPr sz="1150" b="1" spc="165" dirty="0">
                <a:solidFill>
                  <a:srgbClr val="052F58"/>
                </a:solidFill>
                <a:latin typeface="Calibri"/>
                <a:cs typeface="Calibri"/>
              </a:rPr>
              <a:t> </a:t>
            </a:r>
            <a:r>
              <a:rPr sz="1150" b="1" spc="50" dirty="0">
                <a:solidFill>
                  <a:srgbClr val="052F58"/>
                </a:solidFill>
                <a:latin typeface="Calibri"/>
                <a:cs typeface="Calibri"/>
              </a:rPr>
              <a:t>(bị</a:t>
            </a:r>
            <a:r>
              <a:rPr sz="1150" b="1" spc="165" dirty="0">
                <a:solidFill>
                  <a:srgbClr val="052F58"/>
                </a:solidFill>
                <a:latin typeface="Calibri"/>
                <a:cs typeface="Calibri"/>
              </a:rPr>
              <a:t> </a:t>
            </a:r>
            <a:r>
              <a:rPr sz="1150" b="1" dirty="0">
                <a:solidFill>
                  <a:srgbClr val="052F58"/>
                </a:solidFill>
                <a:latin typeface="Calibri"/>
                <a:cs typeface="Calibri"/>
              </a:rPr>
              <a:t>đốt</a:t>
            </a:r>
            <a:r>
              <a:rPr sz="1150" b="1" spc="165" dirty="0">
                <a:solidFill>
                  <a:srgbClr val="052F58"/>
                </a:solidFill>
                <a:latin typeface="Calibri"/>
                <a:cs typeface="Calibri"/>
              </a:rPr>
              <a:t> </a:t>
            </a:r>
            <a:r>
              <a:rPr sz="1150" b="1" spc="80" dirty="0">
                <a:solidFill>
                  <a:srgbClr val="052F58"/>
                </a:solidFill>
                <a:latin typeface="Calibri"/>
                <a:cs typeface="Calibri"/>
              </a:rPr>
              <a:t>cháy)</a:t>
            </a:r>
            <a:r>
              <a:rPr sz="1150" b="1" spc="165" dirty="0">
                <a:solidFill>
                  <a:srgbClr val="052F58"/>
                </a:solidFill>
                <a:latin typeface="Calibri"/>
                <a:cs typeface="Calibri"/>
              </a:rPr>
              <a:t> </a:t>
            </a:r>
            <a:r>
              <a:rPr sz="1150" b="1" spc="105" dirty="0">
                <a:solidFill>
                  <a:srgbClr val="052F58"/>
                </a:solidFill>
                <a:latin typeface="Calibri"/>
                <a:cs typeface="Calibri"/>
              </a:rPr>
              <a:t>và</a:t>
            </a:r>
            <a:r>
              <a:rPr sz="1150" b="1" spc="165" dirty="0">
                <a:solidFill>
                  <a:srgbClr val="052F58"/>
                </a:solidFill>
                <a:latin typeface="Calibri"/>
                <a:cs typeface="Calibri"/>
              </a:rPr>
              <a:t> </a:t>
            </a:r>
            <a:r>
              <a:rPr sz="1150" b="1" spc="50" dirty="0">
                <a:solidFill>
                  <a:srgbClr val="052F58"/>
                </a:solidFill>
                <a:latin typeface="Calibri"/>
                <a:cs typeface="Calibri"/>
              </a:rPr>
              <a:t>bị</a:t>
            </a:r>
            <a:r>
              <a:rPr sz="1150" b="1" spc="165" dirty="0">
                <a:solidFill>
                  <a:srgbClr val="052F58"/>
                </a:solidFill>
                <a:latin typeface="Calibri"/>
                <a:cs typeface="Calibri"/>
              </a:rPr>
              <a:t> </a:t>
            </a:r>
            <a:r>
              <a:rPr sz="1150" b="1" dirty="0">
                <a:solidFill>
                  <a:srgbClr val="052F58"/>
                </a:solidFill>
                <a:latin typeface="Calibri"/>
                <a:cs typeface="Calibri"/>
              </a:rPr>
              <a:t>tiêu</a:t>
            </a:r>
            <a:r>
              <a:rPr sz="1150" b="1" spc="165" dirty="0">
                <a:solidFill>
                  <a:srgbClr val="052F58"/>
                </a:solidFill>
                <a:latin typeface="Calibri"/>
                <a:cs typeface="Calibri"/>
              </a:rPr>
              <a:t> </a:t>
            </a:r>
            <a:r>
              <a:rPr sz="1150" b="1" dirty="0">
                <a:solidFill>
                  <a:srgbClr val="052F58"/>
                </a:solidFill>
                <a:latin typeface="Calibri"/>
                <a:cs typeface="Calibri"/>
              </a:rPr>
              <a:t>diệt</a:t>
            </a:r>
            <a:r>
              <a:rPr sz="1150" b="1" spc="165" dirty="0">
                <a:solidFill>
                  <a:srgbClr val="052F58"/>
                </a:solidFill>
                <a:latin typeface="Calibri"/>
                <a:cs typeface="Calibri"/>
              </a:rPr>
              <a:t> </a:t>
            </a:r>
            <a:r>
              <a:rPr sz="1150" b="1" spc="60" dirty="0">
                <a:solidFill>
                  <a:srgbClr val="052F58"/>
                </a:solidFill>
                <a:latin typeface="Calibri"/>
                <a:cs typeface="Calibri"/>
              </a:rPr>
              <a:t>nên</a:t>
            </a:r>
            <a:r>
              <a:rPr sz="1150" b="1" spc="165" dirty="0">
                <a:solidFill>
                  <a:srgbClr val="052F58"/>
                </a:solidFill>
                <a:latin typeface="Calibri"/>
                <a:cs typeface="Calibri"/>
              </a:rPr>
              <a:t> </a:t>
            </a:r>
            <a:r>
              <a:rPr sz="1150" b="1" dirty="0">
                <a:solidFill>
                  <a:srgbClr val="052F58"/>
                </a:solidFill>
                <a:latin typeface="Calibri"/>
                <a:cs typeface="Calibri"/>
              </a:rPr>
              <a:t>giữ</a:t>
            </a:r>
            <a:r>
              <a:rPr sz="1150" b="1" spc="165" dirty="0">
                <a:solidFill>
                  <a:srgbClr val="052F58"/>
                </a:solidFill>
                <a:latin typeface="Calibri"/>
                <a:cs typeface="Calibri"/>
              </a:rPr>
              <a:t> </a:t>
            </a:r>
            <a:r>
              <a:rPr sz="1150" b="1" dirty="0">
                <a:solidFill>
                  <a:srgbClr val="052F58"/>
                </a:solidFill>
                <a:latin typeface="Calibri"/>
                <a:cs typeface="Calibri"/>
              </a:rPr>
              <a:t>được</a:t>
            </a:r>
            <a:r>
              <a:rPr sz="1150" b="1" spc="165" dirty="0">
                <a:solidFill>
                  <a:srgbClr val="052F58"/>
                </a:solidFill>
                <a:latin typeface="Calibri"/>
                <a:cs typeface="Calibri"/>
              </a:rPr>
              <a:t> </a:t>
            </a:r>
            <a:r>
              <a:rPr sz="1150" b="1" spc="70" dirty="0">
                <a:solidFill>
                  <a:srgbClr val="052F58"/>
                </a:solidFill>
                <a:latin typeface="Calibri"/>
                <a:cs typeface="Calibri"/>
              </a:rPr>
              <a:t>lâu</a:t>
            </a:r>
            <a:r>
              <a:rPr sz="1150" b="1" spc="165" dirty="0">
                <a:solidFill>
                  <a:srgbClr val="052F58"/>
                </a:solidFill>
                <a:latin typeface="Calibri"/>
                <a:cs typeface="Calibri"/>
              </a:rPr>
              <a:t> </a:t>
            </a:r>
            <a:r>
              <a:rPr sz="1150" b="1" spc="90" dirty="0">
                <a:solidFill>
                  <a:srgbClr val="052F58"/>
                </a:solidFill>
                <a:latin typeface="Calibri"/>
                <a:cs typeface="Calibri"/>
              </a:rPr>
              <a:t>Tuy</a:t>
            </a:r>
            <a:r>
              <a:rPr sz="1150" b="1" spc="165" dirty="0">
                <a:solidFill>
                  <a:srgbClr val="052F58"/>
                </a:solidFill>
                <a:latin typeface="Calibri"/>
                <a:cs typeface="Calibri"/>
              </a:rPr>
              <a:t> </a:t>
            </a:r>
            <a:r>
              <a:rPr sz="1150" b="1" spc="50" dirty="0">
                <a:solidFill>
                  <a:srgbClr val="052F58"/>
                </a:solidFill>
                <a:latin typeface="Calibri"/>
                <a:cs typeface="Calibri"/>
              </a:rPr>
              <a:t>nhiên</a:t>
            </a:r>
            <a:r>
              <a:rPr sz="1150" b="1" spc="165" dirty="0">
                <a:solidFill>
                  <a:srgbClr val="052F58"/>
                </a:solidFill>
                <a:latin typeface="Calibri"/>
                <a:cs typeface="Calibri"/>
              </a:rPr>
              <a:t> </a:t>
            </a:r>
            <a:r>
              <a:rPr sz="1150" b="1" dirty="0">
                <a:solidFill>
                  <a:srgbClr val="052F58"/>
                </a:solidFill>
                <a:latin typeface="Calibri"/>
                <a:cs typeface="Calibri"/>
              </a:rPr>
              <a:t>trường</a:t>
            </a:r>
            <a:r>
              <a:rPr sz="1150" b="1" spc="165" dirty="0">
                <a:solidFill>
                  <a:srgbClr val="052F58"/>
                </a:solidFill>
                <a:latin typeface="Calibri"/>
                <a:cs typeface="Calibri"/>
              </a:rPr>
              <a:t> </a:t>
            </a:r>
            <a:r>
              <a:rPr sz="1150" b="1" spc="-25" dirty="0">
                <a:solidFill>
                  <a:srgbClr val="052F58"/>
                </a:solidFill>
                <a:latin typeface="Calibri"/>
                <a:cs typeface="Calibri"/>
              </a:rPr>
              <a:t>hợp </a:t>
            </a:r>
            <a:r>
              <a:rPr sz="1150" b="1" spc="95" dirty="0">
                <a:solidFill>
                  <a:srgbClr val="052F58"/>
                </a:solidFill>
                <a:latin typeface="Calibri"/>
                <a:cs typeface="Calibri"/>
              </a:rPr>
              <a:t>dùng</a:t>
            </a:r>
            <a:r>
              <a:rPr sz="1150" b="1" spc="90" dirty="0">
                <a:solidFill>
                  <a:srgbClr val="052F58"/>
                </a:solidFill>
                <a:latin typeface="Calibri"/>
                <a:cs typeface="Calibri"/>
              </a:rPr>
              <a:t> </a:t>
            </a:r>
            <a:r>
              <a:rPr sz="1150" b="1" dirty="0">
                <a:solidFill>
                  <a:srgbClr val="052F58"/>
                </a:solidFill>
                <a:latin typeface="Calibri"/>
                <a:cs typeface="Calibri"/>
              </a:rPr>
              <a:t>để</a:t>
            </a:r>
            <a:r>
              <a:rPr sz="1150" b="1" spc="95" dirty="0">
                <a:solidFill>
                  <a:srgbClr val="052F58"/>
                </a:solidFill>
                <a:latin typeface="Calibri"/>
                <a:cs typeface="Calibri"/>
              </a:rPr>
              <a:t> </a:t>
            </a:r>
            <a:r>
              <a:rPr sz="1150" b="1" spc="85" dirty="0">
                <a:solidFill>
                  <a:srgbClr val="052F58"/>
                </a:solidFill>
                <a:latin typeface="Calibri"/>
                <a:cs typeface="Calibri"/>
              </a:rPr>
              <a:t>uống</a:t>
            </a:r>
            <a:r>
              <a:rPr sz="1150" b="1" spc="95" dirty="0">
                <a:solidFill>
                  <a:srgbClr val="052F58"/>
                </a:solidFill>
                <a:latin typeface="Calibri"/>
                <a:cs typeface="Calibri"/>
              </a:rPr>
              <a:t> </a:t>
            </a:r>
            <a:r>
              <a:rPr sz="1150" b="1" dirty="0">
                <a:solidFill>
                  <a:srgbClr val="052F58"/>
                </a:solidFill>
                <a:latin typeface="Calibri"/>
                <a:cs typeface="Calibri"/>
              </a:rPr>
              <a:t>thì</a:t>
            </a:r>
            <a:r>
              <a:rPr sz="1150" b="1" spc="95" dirty="0">
                <a:solidFill>
                  <a:srgbClr val="052F58"/>
                </a:solidFill>
                <a:latin typeface="Calibri"/>
                <a:cs typeface="Calibri"/>
              </a:rPr>
              <a:t> bạn </a:t>
            </a:r>
            <a:r>
              <a:rPr sz="1150" b="1" spc="50" dirty="0">
                <a:solidFill>
                  <a:srgbClr val="052F58"/>
                </a:solidFill>
                <a:latin typeface="Calibri"/>
                <a:cs typeface="Calibri"/>
              </a:rPr>
              <a:t>vui</a:t>
            </a:r>
            <a:r>
              <a:rPr sz="1150" b="1" spc="95" dirty="0">
                <a:solidFill>
                  <a:srgbClr val="052F58"/>
                </a:solidFill>
                <a:latin typeface="Calibri"/>
                <a:cs typeface="Calibri"/>
              </a:rPr>
              <a:t> </a:t>
            </a:r>
            <a:r>
              <a:rPr sz="1150" b="1" spc="75" dirty="0">
                <a:solidFill>
                  <a:srgbClr val="052F58"/>
                </a:solidFill>
                <a:latin typeface="Calibri"/>
                <a:cs typeface="Calibri"/>
              </a:rPr>
              <a:t>lòng</a:t>
            </a:r>
            <a:r>
              <a:rPr sz="1150" b="1" spc="90" dirty="0">
                <a:solidFill>
                  <a:srgbClr val="052F58"/>
                </a:solidFill>
                <a:latin typeface="Calibri"/>
                <a:cs typeface="Calibri"/>
              </a:rPr>
              <a:t> </a:t>
            </a:r>
            <a:r>
              <a:rPr sz="1150" b="1" spc="95" dirty="0">
                <a:solidFill>
                  <a:srgbClr val="052F58"/>
                </a:solidFill>
                <a:latin typeface="Calibri"/>
                <a:cs typeface="Calibri"/>
              </a:rPr>
              <a:t>dùng </a:t>
            </a:r>
            <a:r>
              <a:rPr sz="1150" b="1" spc="114" dirty="0">
                <a:solidFill>
                  <a:srgbClr val="052F58"/>
                </a:solidFill>
                <a:latin typeface="Calibri"/>
                <a:cs typeface="Calibri"/>
              </a:rPr>
              <a:t>càng</a:t>
            </a:r>
            <a:r>
              <a:rPr sz="1150" b="1" spc="95" dirty="0">
                <a:solidFill>
                  <a:srgbClr val="052F58"/>
                </a:solidFill>
                <a:latin typeface="Calibri"/>
                <a:cs typeface="Calibri"/>
              </a:rPr>
              <a:t> </a:t>
            </a:r>
            <a:r>
              <a:rPr sz="1150" b="1" dirty="0">
                <a:solidFill>
                  <a:srgbClr val="052F58"/>
                </a:solidFill>
                <a:latin typeface="Calibri"/>
                <a:cs typeface="Calibri"/>
              </a:rPr>
              <a:t>sớm</a:t>
            </a:r>
            <a:r>
              <a:rPr sz="1150" b="1" spc="95" dirty="0">
                <a:solidFill>
                  <a:srgbClr val="052F58"/>
                </a:solidFill>
                <a:latin typeface="Calibri"/>
                <a:cs typeface="Calibri"/>
              </a:rPr>
              <a:t> </a:t>
            </a:r>
            <a:r>
              <a:rPr sz="1150" b="1" spc="114" dirty="0">
                <a:solidFill>
                  <a:srgbClr val="052F58"/>
                </a:solidFill>
                <a:latin typeface="Calibri"/>
                <a:cs typeface="Calibri"/>
              </a:rPr>
              <a:t>càng</a:t>
            </a:r>
            <a:r>
              <a:rPr sz="1150" b="1" spc="95" dirty="0">
                <a:solidFill>
                  <a:srgbClr val="052F58"/>
                </a:solidFill>
                <a:latin typeface="Calibri"/>
                <a:cs typeface="Calibri"/>
              </a:rPr>
              <a:t> </a:t>
            </a:r>
            <a:r>
              <a:rPr sz="1150" b="1" spc="-25" dirty="0">
                <a:solidFill>
                  <a:srgbClr val="052F58"/>
                </a:solidFill>
                <a:latin typeface="Calibri"/>
                <a:cs typeface="Calibri"/>
              </a:rPr>
              <a:t>tốt</a:t>
            </a:r>
            <a:endParaRPr sz="1150">
              <a:latin typeface="Calibri"/>
              <a:cs typeface="Calibri"/>
            </a:endParaRPr>
          </a:p>
          <a:p>
            <a:pPr marL="19685">
              <a:lnSpc>
                <a:spcPct val="100000"/>
              </a:lnSpc>
              <a:spcBef>
                <a:spcPts val="405"/>
              </a:spcBef>
            </a:pPr>
            <a:r>
              <a:rPr sz="1450" b="1" dirty="0">
                <a:solidFill>
                  <a:srgbClr val="052F58"/>
                </a:solidFill>
                <a:latin typeface="Tahoma"/>
                <a:cs typeface="Tahoma"/>
              </a:rPr>
              <a:t>NÊN</a:t>
            </a:r>
            <a:r>
              <a:rPr sz="1450" b="1" spc="-5" dirty="0">
                <a:solidFill>
                  <a:srgbClr val="052F58"/>
                </a:solidFill>
                <a:latin typeface="Tahoma"/>
                <a:cs typeface="Tahoma"/>
              </a:rPr>
              <a:t> </a:t>
            </a:r>
            <a:r>
              <a:rPr sz="1450" b="1" dirty="0">
                <a:solidFill>
                  <a:srgbClr val="052F58"/>
                </a:solidFill>
                <a:latin typeface="Tahoma"/>
                <a:cs typeface="Tahoma"/>
              </a:rPr>
              <a:t>UỐNG</a:t>
            </a:r>
            <a:r>
              <a:rPr sz="1450" b="1" spc="-5" dirty="0">
                <a:solidFill>
                  <a:srgbClr val="052F58"/>
                </a:solidFill>
                <a:latin typeface="Tahoma"/>
                <a:cs typeface="Tahoma"/>
              </a:rPr>
              <a:t> </a:t>
            </a:r>
            <a:r>
              <a:rPr sz="1450" b="1" dirty="0">
                <a:solidFill>
                  <a:srgbClr val="052F58"/>
                </a:solidFill>
                <a:latin typeface="Tahoma"/>
                <a:cs typeface="Tahoma"/>
              </a:rPr>
              <a:t>CMAROX LÚC</a:t>
            </a:r>
            <a:r>
              <a:rPr sz="1450" b="1" spc="-5" dirty="0">
                <a:solidFill>
                  <a:srgbClr val="052F58"/>
                </a:solidFill>
                <a:latin typeface="Tahoma"/>
                <a:cs typeface="Tahoma"/>
              </a:rPr>
              <a:t> </a:t>
            </a:r>
            <a:r>
              <a:rPr sz="1450" b="1" spc="-20" dirty="0">
                <a:solidFill>
                  <a:srgbClr val="052F58"/>
                </a:solidFill>
                <a:latin typeface="Tahoma"/>
                <a:cs typeface="Tahoma"/>
              </a:rPr>
              <a:t>NÀO?</a:t>
            </a:r>
            <a:endParaRPr sz="1450">
              <a:latin typeface="Tahoma"/>
              <a:cs typeface="Tahoma"/>
            </a:endParaRPr>
          </a:p>
          <a:p>
            <a:pPr marL="19685" marR="75565" algn="just">
              <a:lnSpc>
                <a:spcPct val="114199"/>
              </a:lnSpc>
              <a:spcBef>
                <a:spcPts val="35"/>
              </a:spcBef>
            </a:pPr>
            <a:r>
              <a:rPr sz="1150" b="1" spc="75" dirty="0">
                <a:solidFill>
                  <a:srgbClr val="052F58"/>
                </a:solidFill>
                <a:latin typeface="Calibri"/>
                <a:cs typeface="Calibri"/>
              </a:rPr>
              <a:t>Tốt</a:t>
            </a:r>
            <a:r>
              <a:rPr sz="1150" b="1" spc="125" dirty="0">
                <a:solidFill>
                  <a:srgbClr val="052F58"/>
                </a:solidFill>
                <a:latin typeface="Calibri"/>
                <a:cs typeface="Calibri"/>
              </a:rPr>
              <a:t> </a:t>
            </a:r>
            <a:r>
              <a:rPr sz="1150" b="1" dirty="0">
                <a:solidFill>
                  <a:srgbClr val="052F58"/>
                </a:solidFill>
                <a:latin typeface="Calibri"/>
                <a:cs typeface="Calibri"/>
              </a:rPr>
              <a:t>hơn</a:t>
            </a:r>
            <a:r>
              <a:rPr sz="1150" b="1" spc="130" dirty="0">
                <a:solidFill>
                  <a:srgbClr val="052F58"/>
                </a:solidFill>
                <a:latin typeface="Calibri"/>
                <a:cs typeface="Calibri"/>
              </a:rPr>
              <a:t> </a:t>
            </a:r>
            <a:r>
              <a:rPr sz="1150" b="1" spc="75" dirty="0">
                <a:solidFill>
                  <a:srgbClr val="052F58"/>
                </a:solidFill>
                <a:latin typeface="Calibri"/>
                <a:cs typeface="Calibri"/>
              </a:rPr>
              <a:t>là</a:t>
            </a:r>
            <a:r>
              <a:rPr sz="1150" b="1" spc="125" dirty="0">
                <a:solidFill>
                  <a:srgbClr val="052F58"/>
                </a:solidFill>
                <a:latin typeface="Calibri"/>
                <a:cs typeface="Calibri"/>
              </a:rPr>
              <a:t> </a:t>
            </a:r>
            <a:r>
              <a:rPr sz="1150" b="1" spc="85" dirty="0">
                <a:solidFill>
                  <a:srgbClr val="052F58"/>
                </a:solidFill>
                <a:latin typeface="Calibri"/>
                <a:cs typeface="Calibri"/>
              </a:rPr>
              <a:t>uống</a:t>
            </a:r>
            <a:r>
              <a:rPr sz="1150" b="1" spc="130" dirty="0">
                <a:solidFill>
                  <a:srgbClr val="052F58"/>
                </a:solidFill>
                <a:latin typeface="Calibri"/>
                <a:cs typeface="Calibri"/>
              </a:rPr>
              <a:t> </a:t>
            </a:r>
            <a:r>
              <a:rPr sz="1150" b="1" dirty="0">
                <a:solidFill>
                  <a:srgbClr val="052F58"/>
                </a:solidFill>
                <a:latin typeface="Calibri"/>
                <a:cs typeface="Calibri"/>
              </a:rPr>
              <a:t>trước</a:t>
            </a:r>
            <a:r>
              <a:rPr sz="1150" b="1" spc="130" dirty="0">
                <a:solidFill>
                  <a:srgbClr val="052F58"/>
                </a:solidFill>
                <a:latin typeface="Calibri"/>
                <a:cs typeface="Calibri"/>
              </a:rPr>
              <a:t> </a:t>
            </a:r>
            <a:r>
              <a:rPr sz="1150" b="1" spc="50" dirty="0">
                <a:solidFill>
                  <a:srgbClr val="052F58"/>
                </a:solidFill>
                <a:latin typeface="Calibri"/>
                <a:cs typeface="Calibri"/>
              </a:rPr>
              <a:t>khi</a:t>
            </a:r>
            <a:r>
              <a:rPr sz="1150" b="1" spc="125" dirty="0">
                <a:solidFill>
                  <a:srgbClr val="052F58"/>
                </a:solidFill>
                <a:latin typeface="Calibri"/>
                <a:cs typeface="Calibri"/>
              </a:rPr>
              <a:t> </a:t>
            </a:r>
            <a:r>
              <a:rPr sz="1150" b="1" spc="60" dirty="0">
                <a:solidFill>
                  <a:srgbClr val="052F58"/>
                </a:solidFill>
                <a:latin typeface="Calibri"/>
                <a:cs typeface="Calibri"/>
              </a:rPr>
              <a:t>ăn.</a:t>
            </a:r>
            <a:r>
              <a:rPr sz="1150" b="1" spc="130" dirty="0">
                <a:solidFill>
                  <a:srgbClr val="052F58"/>
                </a:solidFill>
                <a:latin typeface="Calibri"/>
                <a:cs typeface="Calibri"/>
              </a:rPr>
              <a:t> </a:t>
            </a:r>
            <a:r>
              <a:rPr sz="1150" b="1" spc="95" dirty="0">
                <a:solidFill>
                  <a:srgbClr val="052F58"/>
                </a:solidFill>
                <a:latin typeface="Calibri"/>
                <a:cs typeface="Calibri"/>
              </a:rPr>
              <a:t>Uống</a:t>
            </a:r>
            <a:r>
              <a:rPr sz="1150" b="1" spc="125" dirty="0">
                <a:solidFill>
                  <a:srgbClr val="052F58"/>
                </a:solidFill>
                <a:latin typeface="Calibri"/>
                <a:cs typeface="Calibri"/>
              </a:rPr>
              <a:t> </a:t>
            </a:r>
            <a:r>
              <a:rPr sz="1150" b="1" spc="100" dirty="0">
                <a:solidFill>
                  <a:srgbClr val="052F58"/>
                </a:solidFill>
                <a:latin typeface="Calibri"/>
                <a:cs typeface="Calibri"/>
              </a:rPr>
              <a:t>sau</a:t>
            </a:r>
            <a:r>
              <a:rPr sz="1150" b="1" spc="130" dirty="0">
                <a:solidFill>
                  <a:srgbClr val="052F58"/>
                </a:solidFill>
                <a:latin typeface="Calibri"/>
                <a:cs typeface="Calibri"/>
              </a:rPr>
              <a:t> </a:t>
            </a:r>
            <a:r>
              <a:rPr sz="1150" b="1" spc="50" dirty="0">
                <a:solidFill>
                  <a:srgbClr val="052F58"/>
                </a:solidFill>
                <a:latin typeface="Calibri"/>
                <a:cs typeface="Calibri"/>
              </a:rPr>
              <a:t>khi</a:t>
            </a:r>
            <a:r>
              <a:rPr sz="1150" b="1" spc="130" dirty="0">
                <a:solidFill>
                  <a:srgbClr val="052F58"/>
                </a:solidFill>
                <a:latin typeface="Calibri"/>
                <a:cs typeface="Calibri"/>
              </a:rPr>
              <a:t> </a:t>
            </a:r>
            <a:r>
              <a:rPr sz="1150" b="1" spc="105" dirty="0">
                <a:solidFill>
                  <a:srgbClr val="052F58"/>
                </a:solidFill>
                <a:latin typeface="Calibri"/>
                <a:cs typeface="Calibri"/>
              </a:rPr>
              <a:t>ăn</a:t>
            </a:r>
            <a:r>
              <a:rPr sz="1150" b="1" spc="125" dirty="0">
                <a:solidFill>
                  <a:srgbClr val="052F58"/>
                </a:solidFill>
                <a:latin typeface="Calibri"/>
                <a:cs typeface="Calibri"/>
              </a:rPr>
              <a:t> </a:t>
            </a:r>
            <a:r>
              <a:rPr sz="1150" b="1" dirty="0">
                <a:solidFill>
                  <a:srgbClr val="052F58"/>
                </a:solidFill>
                <a:latin typeface="Calibri"/>
                <a:cs typeface="Calibri"/>
              </a:rPr>
              <a:t>thì</a:t>
            </a:r>
            <a:r>
              <a:rPr sz="1150" b="1" spc="130" dirty="0">
                <a:solidFill>
                  <a:srgbClr val="052F58"/>
                </a:solidFill>
                <a:latin typeface="Calibri"/>
                <a:cs typeface="Calibri"/>
              </a:rPr>
              <a:t> </a:t>
            </a:r>
            <a:r>
              <a:rPr sz="1150" b="1" spc="60" dirty="0">
                <a:solidFill>
                  <a:srgbClr val="052F58"/>
                </a:solidFill>
                <a:latin typeface="Calibri"/>
                <a:cs typeface="Calibri"/>
              </a:rPr>
              <a:t>một</a:t>
            </a:r>
            <a:r>
              <a:rPr sz="1150" b="1" spc="130" dirty="0">
                <a:solidFill>
                  <a:srgbClr val="052F58"/>
                </a:solidFill>
                <a:latin typeface="Calibri"/>
                <a:cs typeface="Calibri"/>
              </a:rPr>
              <a:t> </a:t>
            </a:r>
            <a:r>
              <a:rPr sz="1150" b="1" spc="90" dirty="0">
                <a:solidFill>
                  <a:srgbClr val="052F58"/>
                </a:solidFill>
                <a:latin typeface="Calibri"/>
                <a:cs typeface="Calibri"/>
              </a:rPr>
              <a:t>phần</a:t>
            </a:r>
            <a:r>
              <a:rPr sz="1150" b="1" spc="125" dirty="0">
                <a:solidFill>
                  <a:srgbClr val="052F58"/>
                </a:solidFill>
                <a:latin typeface="Calibri"/>
                <a:cs typeface="Calibri"/>
              </a:rPr>
              <a:t> </a:t>
            </a:r>
            <a:r>
              <a:rPr sz="1150" b="1" spc="95" dirty="0">
                <a:solidFill>
                  <a:srgbClr val="052F58"/>
                </a:solidFill>
                <a:latin typeface="Calibri"/>
                <a:cs typeface="Calibri"/>
              </a:rPr>
              <a:t>khoáng</a:t>
            </a:r>
            <a:r>
              <a:rPr sz="1150" b="1" spc="130" dirty="0">
                <a:solidFill>
                  <a:srgbClr val="052F58"/>
                </a:solidFill>
                <a:latin typeface="Calibri"/>
                <a:cs typeface="Calibri"/>
              </a:rPr>
              <a:t> </a:t>
            </a:r>
            <a:r>
              <a:rPr sz="1150" b="1" spc="80" dirty="0">
                <a:solidFill>
                  <a:srgbClr val="052F58"/>
                </a:solidFill>
                <a:latin typeface="Calibri"/>
                <a:cs typeface="Calibri"/>
              </a:rPr>
              <a:t>chất</a:t>
            </a:r>
            <a:r>
              <a:rPr sz="1150" b="1" spc="125" dirty="0">
                <a:solidFill>
                  <a:srgbClr val="052F58"/>
                </a:solidFill>
                <a:latin typeface="Calibri"/>
                <a:cs typeface="Calibri"/>
              </a:rPr>
              <a:t> </a:t>
            </a:r>
            <a:r>
              <a:rPr sz="1150" b="1" spc="75" dirty="0">
                <a:solidFill>
                  <a:srgbClr val="052F58"/>
                </a:solidFill>
                <a:latin typeface="Calibri"/>
                <a:cs typeface="Calibri"/>
              </a:rPr>
              <a:t>sẽ</a:t>
            </a:r>
            <a:r>
              <a:rPr sz="1150" b="1" spc="130" dirty="0">
                <a:solidFill>
                  <a:srgbClr val="052F58"/>
                </a:solidFill>
                <a:latin typeface="Calibri"/>
                <a:cs typeface="Calibri"/>
              </a:rPr>
              <a:t> </a:t>
            </a:r>
            <a:r>
              <a:rPr sz="1150" b="1" spc="50" dirty="0">
                <a:solidFill>
                  <a:srgbClr val="052F58"/>
                </a:solidFill>
                <a:latin typeface="Calibri"/>
                <a:cs typeface="Calibri"/>
              </a:rPr>
              <a:t>bị</a:t>
            </a:r>
            <a:r>
              <a:rPr sz="1150" b="1" spc="130" dirty="0">
                <a:solidFill>
                  <a:srgbClr val="052F58"/>
                </a:solidFill>
                <a:latin typeface="Calibri"/>
                <a:cs typeface="Calibri"/>
              </a:rPr>
              <a:t> </a:t>
            </a:r>
            <a:r>
              <a:rPr sz="1150" b="1" dirty="0">
                <a:solidFill>
                  <a:srgbClr val="052F58"/>
                </a:solidFill>
                <a:latin typeface="Calibri"/>
                <a:cs typeface="Calibri"/>
              </a:rPr>
              <a:t>thực</a:t>
            </a:r>
            <a:r>
              <a:rPr sz="1150" b="1" spc="125" dirty="0">
                <a:solidFill>
                  <a:srgbClr val="052F58"/>
                </a:solidFill>
                <a:latin typeface="Calibri"/>
                <a:cs typeface="Calibri"/>
              </a:rPr>
              <a:t> </a:t>
            </a:r>
            <a:r>
              <a:rPr sz="1150" b="1" spc="75" dirty="0">
                <a:solidFill>
                  <a:srgbClr val="052F58"/>
                </a:solidFill>
                <a:latin typeface="Calibri"/>
                <a:cs typeface="Calibri"/>
              </a:rPr>
              <a:t>phẩm </a:t>
            </a:r>
            <a:r>
              <a:rPr sz="1150" b="1" spc="95" dirty="0">
                <a:solidFill>
                  <a:srgbClr val="052F58"/>
                </a:solidFill>
                <a:latin typeface="Calibri"/>
                <a:cs typeface="Calibri"/>
              </a:rPr>
              <a:t>hấp</a:t>
            </a:r>
            <a:r>
              <a:rPr sz="1150" b="1" spc="190" dirty="0">
                <a:solidFill>
                  <a:srgbClr val="052F58"/>
                </a:solidFill>
                <a:latin typeface="Calibri"/>
                <a:cs typeface="Calibri"/>
              </a:rPr>
              <a:t> </a:t>
            </a:r>
            <a:r>
              <a:rPr sz="1150" b="1" spc="55" dirty="0">
                <a:solidFill>
                  <a:srgbClr val="052F58"/>
                </a:solidFill>
                <a:latin typeface="Calibri"/>
                <a:cs typeface="Calibri"/>
              </a:rPr>
              <a:t>thu</a:t>
            </a:r>
            <a:r>
              <a:rPr sz="1150" b="1" spc="190" dirty="0">
                <a:solidFill>
                  <a:srgbClr val="052F58"/>
                </a:solidFill>
                <a:latin typeface="Calibri"/>
                <a:cs typeface="Calibri"/>
              </a:rPr>
              <a:t> </a:t>
            </a:r>
            <a:r>
              <a:rPr sz="1150" b="1" spc="90" dirty="0">
                <a:solidFill>
                  <a:srgbClr val="052F58"/>
                </a:solidFill>
                <a:latin typeface="Calibri"/>
                <a:cs typeface="Calibri"/>
              </a:rPr>
              <a:t>vào</a:t>
            </a:r>
            <a:r>
              <a:rPr sz="1150" b="1" spc="190" dirty="0">
                <a:solidFill>
                  <a:srgbClr val="052F58"/>
                </a:solidFill>
                <a:latin typeface="Calibri"/>
                <a:cs typeface="Calibri"/>
              </a:rPr>
              <a:t> </a:t>
            </a:r>
            <a:r>
              <a:rPr sz="1150" b="1" spc="105" dirty="0">
                <a:solidFill>
                  <a:srgbClr val="052F58"/>
                </a:solidFill>
                <a:latin typeface="Calibri"/>
                <a:cs typeface="Calibri"/>
              </a:rPr>
              <a:t>và</a:t>
            </a:r>
            <a:r>
              <a:rPr sz="1150" b="1" spc="195" dirty="0">
                <a:solidFill>
                  <a:srgbClr val="052F58"/>
                </a:solidFill>
                <a:latin typeface="Calibri"/>
                <a:cs typeface="Calibri"/>
              </a:rPr>
              <a:t> </a:t>
            </a:r>
            <a:r>
              <a:rPr sz="1150" b="1" spc="50" dirty="0">
                <a:solidFill>
                  <a:srgbClr val="052F58"/>
                </a:solidFill>
                <a:latin typeface="Calibri"/>
                <a:cs typeface="Calibri"/>
              </a:rPr>
              <a:t>bị</a:t>
            </a:r>
            <a:r>
              <a:rPr sz="1150" b="1" spc="190" dirty="0">
                <a:solidFill>
                  <a:srgbClr val="052F58"/>
                </a:solidFill>
                <a:latin typeface="Calibri"/>
                <a:cs typeface="Calibri"/>
              </a:rPr>
              <a:t> </a:t>
            </a:r>
            <a:r>
              <a:rPr sz="1150" b="1" spc="80" dirty="0">
                <a:solidFill>
                  <a:srgbClr val="052F58"/>
                </a:solidFill>
                <a:latin typeface="Calibri"/>
                <a:cs typeface="Calibri"/>
              </a:rPr>
              <a:t>bài</a:t>
            </a:r>
            <a:r>
              <a:rPr sz="1150" b="1" spc="190" dirty="0">
                <a:solidFill>
                  <a:srgbClr val="052F58"/>
                </a:solidFill>
                <a:latin typeface="Calibri"/>
                <a:cs typeface="Calibri"/>
              </a:rPr>
              <a:t> </a:t>
            </a:r>
            <a:r>
              <a:rPr sz="1150" b="1" spc="60" dirty="0">
                <a:solidFill>
                  <a:srgbClr val="052F58"/>
                </a:solidFill>
                <a:latin typeface="Calibri"/>
                <a:cs typeface="Calibri"/>
              </a:rPr>
              <a:t>thải</a:t>
            </a:r>
            <a:r>
              <a:rPr sz="1150" b="1" spc="195" dirty="0">
                <a:solidFill>
                  <a:srgbClr val="052F58"/>
                </a:solidFill>
                <a:latin typeface="Calibri"/>
                <a:cs typeface="Calibri"/>
              </a:rPr>
              <a:t> </a:t>
            </a:r>
            <a:r>
              <a:rPr sz="1150" b="1" spc="85" dirty="0">
                <a:solidFill>
                  <a:srgbClr val="052F58"/>
                </a:solidFill>
                <a:latin typeface="Calibri"/>
                <a:cs typeface="Calibri"/>
              </a:rPr>
              <a:t>ra</a:t>
            </a:r>
            <a:r>
              <a:rPr sz="1150" b="1" spc="190" dirty="0">
                <a:solidFill>
                  <a:srgbClr val="052F58"/>
                </a:solidFill>
                <a:latin typeface="Calibri"/>
                <a:cs typeface="Calibri"/>
              </a:rPr>
              <a:t> </a:t>
            </a:r>
            <a:r>
              <a:rPr sz="1150" b="1" spc="70" dirty="0">
                <a:solidFill>
                  <a:srgbClr val="052F58"/>
                </a:solidFill>
                <a:latin typeface="Calibri"/>
                <a:cs typeface="Calibri"/>
              </a:rPr>
              <a:t>ngoài.</a:t>
            </a:r>
            <a:r>
              <a:rPr sz="1150" b="1" spc="190" dirty="0">
                <a:solidFill>
                  <a:srgbClr val="052F58"/>
                </a:solidFill>
                <a:latin typeface="Calibri"/>
                <a:cs typeface="Calibri"/>
              </a:rPr>
              <a:t> </a:t>
            </a:r>
            <a:r>
              <a:rPr sz="1150" b="1" spc="90" dirty="0">
                <a:solidFill>
                  <a:srgbClr val="052F58"/>
                </a:solidFill>
                <a:latin typeface="Calibri"/>
                <a:cs typeface="Calibri"/>
              </a:rPr>
              <a:t>Tuy</a:t>
            </a:r>
            <a:r>
              <a:rPr sz="1150" b="1" spc="190" dirty="0">
                <a:solidFill>
                  <a:srgbClr val="052F58"/>
                </a:solidFill>
                <a:latin typeface="Calibri"/>
                <a:cs typeface="Calibri"/>
              </a:rPr>
              <a:t> </a:t>
            </a:r>
            <a:r>
              <a:rPr sz="1150" b="1" spc="50" dirty="0">
                <a:solidFill>
                  <a:srgbClr val="052F58"/>
                </a:solidFill>
                <a:latin typeface="Calibri"/>
                <a:cs typeface="Calibri"/>
              </a:rPr>
              <a:t>nhiên</a:t>
            </a:r>
            <a:r>
              <a:rPr sz="1150" b="1" spc="195" dirty="0">
                <a:solidFill>
                  <a:srgbClr val="052F58"/>
                </a:solidFill>
                <a:latin typeface="Calibri"/>
                <a:cs typeface="Calibri"/>
              </a:rPr>
              <a:t> </a:t>
            </a:r>
            <a:r>
              <a:rPr sz="1150" b="1" dirty="0">
                <a:solidFill>
                  <a:srgbClr val="052F58"/>
                </a:solidFill>
                <a:latin typeface="Calibri"/>
                <a:cs typeface="Calibri"/>
              </a:rPr>
              <a:t>với</a:t>
            </a:r>
            <a:r>
              <a:rPr sz="1150" b="1" spc="190" dirty="0">
                <a:solidFill>
                  <a:srgbClr val="052F58"/>
                </a:solidFill>
                <a:latin typeface="Calibri"/>
                <a:cs typeface="Calibri"/>
              </a:rPr>
              <a:t> </a:t>
            </a:r>
            <a:r>
              <a:rPr sz="1150" b="1" dirty="0">
                <a:solidFill>
                  <a:srgbClr val="052F58"/>
                </a:solidFill>
                <a:latin typeface="Calibri"/>
                <a:cs typeface="Calibri"/>
              </a:rPr>
              <a:t>đối</a:t>
            </a:r>
            <a:r>
              <a:rPr sz="1150" b="1" spc="190" dirty="0">
                <a:solidFill>
                  <a:srgbClr val="052F58"/>
                </a:solidFill>
                <a:latin typeface="Calibri"/>
                <a:cs typeface="Calibri"/>
              </a:rPr>
              <a:t> </a:t>
            </a:r>
            <a:r>
              <a:rPr sz="1150" b="1" dirty="0">
                <a:solidFill>
                  <a:srgbClr val="052F58"/>
                </a:solidFill>
                <a:latin typeface="Calibri"/>
                <a:cs typeface="Calibri"/>
              </a:rPr>
              <a:t>tượng</a:t>
            </a:r>
            <a:r>
              <a:rPr sz="1150" b="1" spc="195" dirty="0">
                <a:solidFill>
                  <a:srgbClr val="052F58"/>
                </a:solidFill>
                <a:latin typeface="Calibri"/>
                <a:cs typeface="Calibri"/>
              </a:rPr>
              <a:t> </a:t>
            </a:r>
            <a:r>
              <a:rPr sz="1150" b="1" spc="105" dirty="0">
                <a:solidFill>
                  <a:srgbClr val="052F58"/>
                </a:solidFill>
                <a:latin typeface="Calibri"/>
                <a:cs typeface="Calibri"/>
              </a:rPr>
              <a:t>mắc</a:t>
            </a:r>
            <a:r>
              <a:rPr sz="1150" b="1" spc="190" dirty="0">
                <a:solidFill>
                  <a:srgbClr val="052F58"/>
                </a:solidFill>
                <a:latin typeface="Calibri"/>
                <a:cs typeface="Calibri"/>
              </a:rPr>
              <a:t> </a:t>
            </a:r>
            <a:r>
              <a:rPr sz="1150" b="1" spc="105" dirty="0">
                <a:solidFill>
                  <a:srgbClr val="052F58"/>
                </a:solidFill>
                <a:latin typeface="Calibri"/>
                <a:cs typeface="Calibri"/>
              </a:rPr>
              <a:t>các</a:t>
            </a:r>
            <a:r>
              <a:rPr sz="1150" b="1" spc="190" dirty="0">
                <a:solidFill>
                  <a:srgbClr val="052F58"/>
                </a:solidFill>
                <a:latin typeface="Calibri"/>
                <a:cs typeface="Calibri"/>
              </a:rPr>
              <a:t> </a:t>
            </a:r>
            <a:r>
              <a:rPr sz="1150" b="1" spc="65" dirty="0">
                <a:solidFill>
                  <a:srgbClr val="052F58"/>
                </a:solidFill>
                <a:latin typeface="Calibri"/>
                <a:cs typeface="Calibri"/>
              </a:rPr>
              <a:t>bệnh</a:t>
            </a:r>
            <a:r>
              <a:rPr sz="1150" b="1" spc="195" dirty="0">
                <a:solidFill>
                  <a:srgbClr val="052F58"/>
                </a:solidFill>
                <a:latin typeface="Calibri"/>
                <a:cs typeface="Calibri"/>
              </a:rPr>
              <a:t> </a:t>
            </a:r>
            <a:r>
              <a:rPr sz="1150" b="1" dirty="0">
                <a:solidFill>
                  <a:srgbClr val="052F58"/>
                </a:solidFill>
                <a:latin typeface="Calibri"/>
                <a:cs typeface="Calibri"/>
              </a:rPr>
              <a:t>tiêu</a:t>
            </a:r>
            <a:r>
              <a:rPr sz="1150" b="1" spc="190" dirty="0">
                <a:solidFill>
                  <a:srgbClr val="052F58"/>
                </a:solidFill>
                <a:latin typeface="Calibri"/>
                <a:cs typeface="Calibri"/>
              </a:rPr>
              <a:t> </a:t>
            </a:r>
            <a:r>
              <a:rPr sz="1150" b="1" spc="85" dirty="0">
                <a:solidFill>
                  <a:srgbClr val="052F58"/>
                </a:solidFill>
                <a:latin typeface="Calibri"/>
                <a:cs typeface="Calibri"/>
              </a:rPr>
              <a:t>hóa</a:t>
            </a:r>
            <a:r>
              <a:rPr sz="1150" b="1" spc="190" dirty="0">
                <a:solidFill>
                  <a:srgbClr val="052F58"/>
                </a:solidFill>
                <a:latin typeface="Calibri"/>
                <a:cs typeface="Calibri"/>
              </a:rPr>
              <a:t> </a:t>
            </a:r>
            <a:r>
              <a:rPr sz="1150" b="1" spc="35" dirty="0">
                <a:solidFill>
                  <a:srgbClr val="052F58"/>
                </a:solidFill>
                <a:latin typeface="Calibri"/>
                <a:cs typeface="Calibri"/>
              </a:rPr>
              <a:t>nên </a:t>
            </a:r>
            <a:r>
              <a:rPr sz="1150" b="1" spc="85" dirty="0">
                <a:solidFill>
                  <a:srgbClr val="052F58"/>
                </a:solidFill>
                <a:latin typeface="Calibri"/>
                <a:cs typeface="Calibri"/>
              </a:rPr>
              <a:t>uống</a:t>
            </a:r>
            <a:r>
              <a:rPr sz="1150" b="1" spc="60" dirty="0">
                <a:solidFill>
                  <a:srgbClr val="052F58"/>
                </a:solidFill>
                <a:latin typeface="Calibri"/>
                <a:cs typeface="Calibri"/>
              </a:rPr>
              <a:t> </a:t>
            </a:r>
            <a:r>
              <a:rPr sz="1150" b="1" spc="100" dirty="0">
                <a:solidFill>
                  <a:srgbClr val="052F58"/>
                </a:solidFill>
                <a:latin typeface="Calibri"/>
                <a:cs typeface="Calibri"/>
              </a:rPr>
              <a:t>sau</a:t>
            </a:r>
            <a:r>
              <a:rPr sz="1150" b="1" spc="65" dirty="0">
                <a:solidFill>
                  <a:srgbClr val="052F58"/>
                </a:solidFill>
                <a:latin typeface="Calibri"/>
                <a:cs typeface="Calibri"/>
              </a:rPr>
              <a:t> </a:t>
            </a:r>
            <a:r>
              <a:rPr sz="1150" b="1" spc="50" dirty="0">
                <a:solidFill>
                  <a:srgbClr val="052F58"/>
                </a:solidFill>
                <a:latin typeface="Calibri"/>
                <a:cs typeface="Calibri"/>
              </a:rPr>
              <a:t>khi</a:t>
            </a:r>
            <a:r>
              <a:rPr sz="1150" b="1" spc="60" dirty="0">
                <a:solidFill>
                  <a:srgbClr val="052F58"/>
                </a:solidFill>
                <a:latin typeface="Calibri"/>
                <a:cs typeface="Calibri"/>
              </a:rPr>
              <a:t> </a:t>
            </a:r>
            <a:r>
              <a:rPr sz="1150" b="1" spc="105" dirty="0">
                <a:solidFill>
                  <a:srgbClr val="052F58"/>
                </a:solidFill>
                <a:latin typeface="Calibri"/>
                <a:cs typeface="Calibri"/>
              </a:rPr>
              <a:t>ăn</a:t>
            </a:r>
            <a:r>
              <a:rPr sz="1150" b="1" spc="65" dirty="0">
                <a:solidFill>
                  <a:srgbClr val="052F58"/>
                </a:solidFill>
                <a:latin typeface="Calibri"/>
                <a:cs typeface="Calibri"/>
              </a:rPr>
              <a:t> </a:t>
            </a:r>
            <a:r>
              <a:rPr sz="1150" b="1" dirty="0">
                <a:solidFill>
                  <a:srgbClr val="052F58"/>
                </a:solidFill>
                <a:latin typeface="Calibri"/>
                <a:cs typeface="Calibri"/>
              </a:rPr>
              <a:t>từ</a:t>
            </a:r>
            <a:r>
              <a:rPr sz="1150" b="1" spc="65" dirty="0">
                <a:solidFill>
                  <a:srgbClr val="052F58"/>
                </a:solidFill>
                <a:latin typeface="Calibri"/>
                <a:cs typeface="Calibri"/>
              </a:rPr>
              <a:t> </a:t>
            </a:r>
            <a:r>
              <a:rPr sz="1150" b="1" spc="100" dirty="0">
                <a:solidFill>
                  <a:srgbClr val="052F58"/>
                </a:solidFill>
                <a:latin typeface="Calibri"/>
                <a:cs typeface="Calibri"/>
              </a:rPr>
              <a:t>30</a:t>
            </a:r>
            <a:r>
              <a:rPr sz="1150" b="1" spc="60" dirty="0">
                <a:solidFill>
                  <a:srgbClr val="052F58"/>
                </a:solidFill>
                <a:latin typeface="Calibri"/>
                <a:cs typeface="Calibri"/>
              </a:rPr>
              <a:t> phút</a:t>
            </a:r>
            <a:r>
              <a:rPr sz="1150" b="1" spc="65" dirty="0">
                <a:solidFill>
                  <a:srgbClr val="052F58"/>
                </a:solidFill>
                <a:latin typeface="Calibri"/>
                <a:cs typeface="Calibri"/>
              </a:rPr>
              <a:t> </a:t>
            </a:r>
            <a:r>
              <a:rPr sz="1150" b="1" spc="50" dirty="0">
                <a:solidFill>
                  <a:srgbClr val="052F58"/>
                </a:solidFill>
                <a:latin typeface="Calibri"/>
                <a:cs typeface="Calibri"/>
              </a:rPr>
              <a:t>đến</a:t>
            </a:r>
            <a:r>
              <a:rPr sz="1150" b="1" spc="60" dirty="0">
                <a:solidFill>
                  <a:srgbClr val="052F58"/>
                </a:solidFill>
                <a:latin typeface="Calibri"/>
                <a:cs typeface="Calibri"/>
              </a:rPr>
              <a:t> </a:t>
            </a:r>
            <a:r>
              <a:rPr sz="1150" b="1" spc="100" dirty="0">
                <a:solidFill>
                  <a:srgbClr val="052F58"/>
                </a:solidFill>
                <a:latin typeface="Calibri"/>
                <a:cs typeface="Calibri"/>
              </a:rPr>
              <a:t>1</a:t>
            </a:r>
            <a:r>
              <a:rPr sz="1150" b="1" spc="65" dirty="0">
                <a:solidFill>
                  <a:srgbClr val="052F58"/>
                </a:solidFill>
                <a:latin typeface="Calibri"/>
                <a:cs typeface="Calibri"/>
              </a:rPr>
              <a:t> </a:t>
            </a:r>
            <a:r>
              <a:rPr sz="1150" b="1" spc="40" dirty="0">
                <a:solidFill>
                  <a:srgbClr val="052F58"/>
                </a:solidFill>
                <a:latin typeface="Calibri"/>
                <a:cs typeface="Calibri"/>
              </a:rPr>
              <a:t>tiếng.</a:t>
            </a:r>
            <a:endParaRPr sz="1150">
              <a:latin typeface="Calibri"/>
              <a:cs typeface="Calibri"/>
            </a:endParaRPr>
          </a:p>
          <a:p>
            <a:pPr marL="12700" marR="83185">
              <a:lnSpc>
                <a:spcPct val="116399"/>
              </a:lnSpc>
              <a:spcBef>
                <a:spcPts val="120"/>
              </a:spcBef>
            </a:pPr>
            <a:r>
              <a:rPr sz="1450" b="1" spc="-10" dirty="0">
                <a:solidFill>
                  <a:srgbClr val="052F58"/>
                </a:solidFill>
                <a:latin typeface="Tahoma"/>
                <a:cs typeface="Tahoma"/>
              </a:rPr>
              <a:t>TÔI</a:t>
            </a:r>
            <a:r>
              <a:rPr sz="1450" b="1" spc="195" dirty="0">
                <a:solidFill>
                  <a:srgbClr val="052F58"/>
                </a:solidFill>
                <a:latin typeface="Tahoma"/>
                <a:cs typeface="Tahoma"/>
              </a:rPr>
              <a:t> </a:t>
            </a:r>
            <a:r>
              <a:rPr sz="1450" b="1" dirty="0">
                <a:solidFill>
                  <a:srgbClr val="052F58"/>
                </a:solidFill>
                <a:latin typeface="Tahoma"/>
                <a:cs typeface="Tahoma"/>
              </a:rPr>
              <a:t>DÙNG</a:t>
            </a:r>
            <a:r>
              <a:rPr sz="1450" b="1" spc="195" dirty="0">
                <a:solidFill>
                  <a:srgbClr val="052F58"/>
                </a:solidFill>
                <a:latin typeface="Tahoma"/>
                <a:cs typeface="Tahoma"/>
              </a:rPr>
              <a:t> </a:t>
            </a:r>
            <a:r>
              <a:rPr sz="1450" b="1" dirty="0">
                <a:solidFill>
                  <a:srgbClr val="052F58"/>
                </a:solidFill>
                <a:latin typeface="Tahoma"/>
                <a:cs typeface="Tahoma"/>
              </a:rPr>
              <a:t>THỬ</a:t>
            </a:r>
            <a:r>
              <a:rPr sz="1450" b="1" spc="195" dirty="0">
                <a:solidFill>
                  <a:srgbClr val="052F58"/>
                </a:solidFill>
                <a:latin typeface="Tahoma"/>
                <a:cs typeface="Tahoma"/>
              </a:rPr>
              <a:t> </a:t>
            </a:r>
            <a:r>
              <a:rPr sz="1450" b="1" dirty="0">
                <a:solidFill>
                  <a:srgbClr val="052F58"/>
                </a:solidFill>
                <a:latin typeface="Tahoma"/>
                <a:cs typeface="Tahoma"/>
              </a:rPr>
              <a:t>THẤY</a:t>
            </a:r>
            <a:r>
              <a:rPr sz="1450" b="1" spc="195" dirty="0">
                <a:solidFill>
                  <a:srgbClr val="052F58"/>
                </a:solidFill>
                <a:latin typeface="Tahoma"/>
                <a:cs typeface="Tahoma"/>
              </a:rPr>
              <a:t> </a:t>
            </a:r>
            <a:r>
              <a:rPr sz="1450" b="1" dirty="0">
                <a:solidFill>
                  <a:srgbClr val="052F58"/>
                </a:solidFill>
                <a:latin typeface="Tahoma"/>
                <a:cs typeface="Tahoma"/>
              </a:rPr>
              <a:t>CMAROX</a:t>
            </a:r>
            <a:r>
              <a:rPr sz="1450" b="1" spc="195" dirty="0">
                <a:solidFill>
                  <a:srgbClr val="052F58"/>
                </a:solidFill>
                <a:latin typeface="Tahoma"/>
                <a:cs typeface="Tahoma"/>
              </a:rPr>
              <a:t> </a:t>
            </a:r>
            <a:r>
              <a:rPr sz="1450" b="1" spc="-30" dirty="0">
                <a:solidFill>
                  <a:srgbClr val="052F58"/>
                </a:solidFill>
                <a:latin typeface="Tahoma"/>
                <a:cs typeface="Tahoma"/>
              </a:rPr>
              <a:t>HƠI</a:t>
            </a:r>
            <a:r>
              <a:rPr sz="1450" b="1" spc="195" dirty="0">
                <a:solidFill>
                  <a:srgbClr val="052F58"/>
                </a:solidFill>
                <a:latin typeface="Tahoma"/>
                <a:cs typeface="Tahoma"/>
              </a:rPr>
              <a:t> </a:t>
            </a:r>
            <a:r>
              <a:rPr sz="1450" b="1" dirty="0">
                <a:solidFill>
                  <a:srgbClr val="052F58"/>
                </a:solidFill>
                <a:latin typeface="Tahoma"/>
                <a:cs typeface="Tahoma"/>
              </a:rPr>
              <a:t>CHUA,</a:t>
            </a:r>
            <a:r>
              <a:rPr sz="1450" b="1" spc="195" dirty="0">
                <a:solidFill>
                  <a:srgbClr val="052F58"/>
                </a:solidFill>
                <a:latin typeface="Tahoma"/>
                <a:cs typeface="Tahoma"/>
              </a:rPr>
              <a:t> </a:t>
            </a:r>
            <a:r>
              <a:rPr sz="1450" b="1" dirty="0">
                <a:solidFill>
                  <a:srgbClr val="052F58"/>
                </a:solidFill>
                <a:latin typeface="Tahoma"/>
                <a:cs typeface="Tahoma"/>
              </a:rPr>
              <a:t>VẬY</a:t>
            </a:r>
            <a:r>
              <a:rPr sz="1450" b="1" spc="200" dirty="0">
                <a:solidFill>
                  <a:srgbClr val="052F58"/>
                </a:solidFill>
                <a:latin typeface="Tahoma"/>
                <a:cs typeface="Tahoma"/>
              </a:rPr>
              <a:t> </a:t>
            </a:r>
            <a:r>
              <a:rPr sz="1450" b="1" dirty="0">
                <a:solidFill>
                  <a:srgbClr val="052F58"/>
                </a:solidFill>
                <a:latin typeface="Tahoma"/>
                <a:cs typeface="Tahoma"/>
              </a:rPr>
              <a:t>CÓ</a:t>
            </a:r>
            <a:r>
              <a:rPr sz="1450" b="1" spc="195" dirty="0">
                <a:solidFill>
                  <a:srgbClr val="052F58"/>
                </a:solidFill>
                <a:latin typeface="Tahoma"/>
                <a:cs typeface="Tahoma"/>
              </a:rPr>
              <a:t> </a:t>
            </a:r>
            <a:r>
              <a:rPr sz="1450" b="1" dirty="0">
                <a:solidFill>
                  <a:srgbClr val="052F58"/>
                </a:solidFill>
                <a:latin typeface="Tahoma"/>
                <a:cs typeface="Tahoma"/>
              </a:rPr>
              <a:t>PHÙ</a:t>
            </a:r>
            <a:r>
              <a:rPr sz="1450" b="1" spc="195" dirty="0">
                <a:solidFill>
                  <a:srgbClr val="052F58"/>
                </a:solidFill>
                <a:latin typeface="Tahoma"/>
                <a:cs typeface="Tahoma"/>
              </a:rPr>
              <a:t> </a:t>
            </a:r>
            <a:r>
              <a:rPr sz="1450" b="1" dirty="0">
                <a:solidFill>
                  <a:srgbClr val="052F58"/>
                </a:solidFill>
                <a:latin typeface="Tahoma"/>
                <a:cs typeface="Tahoma"/>
              </a:rPr>
              <a:t>HỢP</a:t>
            </a:r>
            <a:r>
              <a:rPr sz="1450" b="1" spc="195" dirty="0">
                <a:solidFill>
                  <a:srgbClr val="052F58"/>
                </a:solidFill>
                <a:latin typeface="Tahoma"/>
                <a:cs typeface="Tahoma"/>
              </a:rPr>
              <a:t> </a:t>
            </a:r>
            <a:r>
              <a:rPr sz="1450" b="1" spc="-25" dirty="0">
                <a:solidFill>
                  <a:srgbClr val="052F58"/>
                </a:solidFill>
                <a:latin typeface="Tahoma"/>
                <a:cs typeface="Tahoma"/>
              </a:rPr>
              <a:t>VỚI </a:t>
            </a:r>
            <a:r>
              <a:rPr sz="1450" b="1" spc="-75" dirty="0">
                <a:solidFill>
                  <a:srgbClr val="052F58"/>
                </a:solidFill>
                <a:latin typeface="Tahoma"/>
                <a:cs typeface="Tahoma"/>
              </a:rPr>
              <a:t>NGƯỜI</a:t>
            </a:r>
            <a:r>
              <a:rPr sz="1450" b="1" spc="-15" dirty="0">
                <a:solidFill>
                  <a:srgbClr val="052F58"/>
                </a:solidFill>
                <a:latin typeface="Tahoma"/>
                <a:cs typeface="Tahoma"/>
              </a:rPr>
              <a:t> </a:t>
            </a:r>
            <a:r>
              <a:rPr sz="1450" b="1" spc="-125" dirty="0">
                <a:solidFill>
                  <a:srgbClr val="052F58"/>
                </a:solidFill>
                <a:latin typeface="Tahoma"/>
                <a:cs typeface="Tahoma"/>
              </a:rPr>
              <a:t>BỊ</a:t>
            </a:r>
            <a:r>
              <a:rPr sz="1450" b="1" spc="-5" dirty="0">
                <a:solidFill>
                  <a:srgbClr val="052F58"/>
                </a:solidFill>
                <a:latin typeface="Tahoma"/>
                <a:cs typeface="Tahoma"/>
              </a:rPr>
              <a:t> </a:t>
            </a:r>
            <a:r>
              <a:rPr sz="1450" b="1" dirty="0">
                <a:solidFill>
                  <a:srgbClr val="052F58"/>
                </a:solidFill>
                <a:latin typeface="Tahoma"/>
                <a:cs typeface="Tahoma"/>
              </a:rPr>
              <a:t>BỆNH</a:t>
            </a:r>
            <a:r>
              <a:rPr sz="1450" b="1" spc="-10" dirty="0">
                <a:solidFill>
                  <a:srgbClr val="052F58"/>
                </a:solidFill>
                <a:latin typeface="Tahoma"/>
                <a:cs typeface="Tahoma"/>
              </a:rPr>
              <a:t> </a:t>
            </a:r>
            <a:r>
              <a:rPr sz="1450" b="1" spc="50" dirty="0">
                <a:solidFill>
                  <a:srgbClr val="052F58"/>
                </a:solidFill>
                <a:latin typeface="Tahoma"/>
                <a:cs typeface="Tahoma"/>
              </a:rPr>
              <a:t>BAO</a:t>
            </a:r>
            <a:r>
              <a:rPr sz="1450" b="1" spc="-10" dirty="0">
                <a:solidFill>
                  <a:srgbClr val="052F58"/>
                </a:solidFill>
                <a:latin typeface="Tahoma"/>
                <a:cs typeface="Tahoma"/>
              </a:rPr>
              <a:t> </a:t>
            </a:r>
            <a:r>
              <a:rPr sz="1450" b="1" dirty="0">
                <a:solidFill>
                  <a:srgbClr val="052F58"/>
                </a:solidFill>
                <a:latin typeface="Tahoma"/>
                <a:cs typeface="Tahoma"/>
              </a:rPr>
              <a:t>TỬ</a:t>
            </a:r>
            <a:r>
              <a:rPr sz="1450" b="1" spc="-10" dirty="0">
                <a:solidFill>
                  <a:srgbClr val="052F58"/>
                </a:solidFill>
                <a:latin typeface="Tahoma"/>
                <a:cs typeface="Tahoma"/>
              </a:rPr>
              <a:t> KHÔNG?</a:t>
            </a:r>
            <a:endParaRPr sz="1450">
              <a:latin typeface="Tahoma"/>
              <a:cs typeface="Tahoma"/>
            </a:endParaRPr>
          </a:p>
          <a:p>
            <a:pPr marL="30480">
              <a:lnSpc>
                <a:spcPct val="100000"/>
              </a:lnSpc>
              <a:spcBef>
                <a:spcPts val="60"/>
              </a:spcBef>
            </a:pPr>
            <a:r>
              <a:rPr sz="1150" b="1" spc="125" dirty="0">
                <a:solidFill>
                  <a:srgbClr val="052F58"/>
                </a:solidFill>
                <a:latin typeface="Calibri"/>
                <a:cs typeface="Calibri"/>
              </a:rPr>
              <a:t>Vâng</a:t>
            </a:r>
            <a:r>
              <a:rPr sz="1150" b="1" spc="70" dirty="0">
                <a:solidFill>
                  <a:srgbClr val="052F58"/>
                </a:solidFill>
                <a:latin typeface="Calibri"/>
                <a:cs typeface="Calibri"/>
              </a:rPr>
              <a:t> </a:t>
            </a:r>
            <a:r>
              <a:rPr sz="1150" b="1" dirty="0">
                <a:solidFill>
                  <a:srgbClr val="052F58"/>
                </a:solidFill>
                <a:latin typeface="Calibri"/>
                <a:cs typeface="Calibri"/>
              </a:rPr>
              <a:t>hơi</a:t>
            </a:r>
            <a:r>
              <a:rPr sz="1150" b="1" spc="70" dirty="0">
                <a:solidFill>
                  <a:srgbClr val="052F58"/>
                </a:solidFill>
                <a:latin typeface="Calibri"/>
                <a:cs typeface="Calibri"/>
              </a:rPr>
              <a:t> chua, </a:t>
            </a:r>
            <a:r>
              <a:rPr sz="1150" b="1" spc="65" dirty="0">
                <a:solidFill>
                  <a:srgbClr val="052F58"/>
                </a:solidFill>
                <a:latin typeface="Calibri"/>
                <a:cs typeface="Calibri"/>
              </a:rPr>
              <a:t>nhưng</a:t>
            </a:r>
            <a:r>
              <a:rPr sz="1150" b="1" spc="70" dirty="0">
                <a:solidFill>
                  <a:srgbClr val="052F58"/>
                </a:solidFill>
                <a:latin typeface="Calibri"/>
                <a:cs typeface="Calibri"/>
              </a:rPr>
              <a:t> </a:t>
            </a:r>
            <a:r>
              <a:rPr sz="1150" b="1" spc="85" dirty="0">
                <a:solidFill>
                  <a:srgbClr val="052F58"/>
                </a:solidFill>
                <a:latin typeface="Calibri"/>
                <a:cs typeface="Calibri"/>
              </a:rPr>
              <a:t>không</a:t>
            </a:r>
            <a:r>
              <a:rPr sz="1150" b="1" spc="70" dirty="0">
                <a:solidFill>
                  <a:srgbClr val="052F58"/>
                </a:solidFill>
                <a:latin typeface="Calibri"/>
                <a:cs typeface="Calibri"/>
              </a:rPr>
              <a:t> </a:t>
            </a:r>
            <a:r>
              <a:rPr sz="1150" b="1" spc="90" dirty="0">
                <a:solidFill>
                  <a:srgbClr val="052F58"/>
                </a:solidFill>
                <a:latin typeface="Calibri"/>
                <a:cs typeface="Calibri"/>
              </a:rPr>
              <a:t>ảnh</a:t>
            </a:r>
            <a:r>
              <a:rPr sz="1150" b="1" spc="75" dirty="0">
                <a:solidFill>
                  <a:srgbClr val="052F58"/>
                </a:solidFill>
                <a:latin typeface="Calibri"/>
                <a:cs typeface="Calibri"/>
              </a:rPr>
              <a:t> </a:t>
            </a:r>
            <a:r>
              <a:rPr sz="1150" b="1" dirty="0">
                <a:solidFill>
                  <a:srgbClr val="052F58"/>
                </a:solidFill>
                <a:latin typeface="Calibri"/>
                <a:cs typeface="Calibri"/>
              </a:rPr>
              <a:t>hưởng</a:t>
            </a:r>
            <a:r>
              <a:rPr sz="1150" b="1" spc="70" dirty="0">
                <a:solidFill>
                  <a:srgbClr val="052F58"/>
                </a:solidFill>
                <a:latin typeface="Calibri"/>
                <a:cs typeface="Calibri"/>
              </a:rPr>
              <a:t> </a:t>
            </a:r>
            <a:r>
              <a:rPr sz="1150" b="1" dirty="0">
                <a:solidFill>
                  <a:srgbClr val="052F58"/>
                </a:solidFill>
                <a:latin typeface="Calibri"/>
                <a:cs typeface="Calibri"/>
              </a:rPr>
              <a:t>tới</a:t>
            </a:r>
            <a:r>
              <a:rPr sz="1150" b="1" spc="70" dirty="0">
                <a:solidFill>
                  <a:srgbClr val="052F58"/>
                </a:solidFill>
                <a:latin typeface="Calibri"/>
                <a:cs typeface="Calibri"/>
              </a:rPr>
              <a:t> </a:t>
            </a:r>
            <a:r>
              <a:rPr sz="1150" b="1" spc="95" dirty="0">
                <a:solidFill>
                  <a:srgbClr val="052F58"/>
                </a:solidFill>
                <a:latin typeface="Calibri"/>
                <a:cs typeface="Calibri"/>
              </a:rPr>
              <a:t>bao</a:t>
            </a:r>
            <a:r>
              <a:rPr sz="1150" b="1" spc="70" dirty="0">
                <a:solidFill>
                  <a:srgbClr val="052F58"/>
                </a:solidFill>
                <a:latin typeface="Calibri"/>
                <a:cs typeface="Calibri"/>
              </a:rPr>
              <a:t> </a:t>
            </a:r>
            <a:r>
              <a:rPr sz="1150" b="1" dirty="0">
                <a:solidFill>
                  <a:srgbClr val="052F58"/>
                </a:solidFill>
                <a:latin typeface="Calibri"/>
                <a:cs typeface="Calibri"/>
              </a:rPr>
              <a:t>tử.</a:t>
            </a:r>
            <a:r>
              <a:rPr sz="1150" b="1" spc="70" dirty="0">
                <a:solidFill>
                  <a:srgbClr val="052F58"/>
                </a:solidFill>
                <a:latin typeface="Calibri"/>
                <a:cs typeface="Calibri"/>
              </a:rPr>
              <a:t> </a:t>
            </a:r>
            <a:r>
              <a:rPr sz="1150" b="1" spc="80" dirty="0">
                <a:solidFill>
                  <a:srgbClr val="052F58"/>
                </a:solidFill>
                <a:latin typeface="Calibri"/>
                <a:cs typeface="Calibri"/>
              </a:rPr>
              <a:t>Bệnh</a:t>
            </a:r>
            <a:r>
              <a:rPr sz="1150" b="1" spc="75" dirty="0">
                <a:solidFill>
                  <a:srgbClr val="052F58"/>
                </a:solidFill>
                <a:latin typeface="Calibri"/>
                <a:cs typeface="Calibri"/>
              </a:rPr>
              <a:t> </a:t>
            </a:r>
            <a:r>
              <a:rPr sz="1150" b="1" spc="85" dirty="0">
                <a:solidFill>
                  <a:srgbClr val="052F58"/>
                </a:solidFill>
                <a:latin typeface="Calibri"/>
                <a:cs typeface="Calibri"/>
              </a:rPr>
              <a:t>nhân</a:t>
            </a:r>
            <a:r>
              <a:rPr sz="1150" b="1" spc="70" dirty="0">
                <a:solidFill>
                  <a:srgbClr val="052F58"/>
                </a:solidFill>
                <a:latin typeface="Calibri"/>
                <a:cs typeface="Calibri"/>
              </a:rPr>
              <a:t> </a:t>
            </a:r>
            <a:r>
              <a:rPr sz="1150" b="1" spc="50" dirty="0">
                <a:solidFill>
                  <a:srgbClr val="052F58"/>
                </a:solidFill>
                <a:latin typeface="Calibri"/>
                <a:cs typeface="Calibri"/>
              </a:rPr>
              <a:t>bị</a:t>
            </a:r>
            <a:r>
              <a:rPr sz="1150" b="1" spc="70" dirty="0">
                <a:solidFill>
                  <a:srgbClr val="052F58"/>
                </a:solidFill>
                <a:latin typeface="Calibri"/>
                <a:cs typeface="Calibri"/>
              </a:rPr>
              <a:t> </a:t>
            </a:r>
            <a:r>
              <a:rPr sz="1150" b="1" spc="65" dirty="0">
                <a:solidFill>
                  <a:srgbClr val="052F58"/>
                </a:solidFill>
                <a:latin typeface="Calibri"/>
                <a:cs typeface="Calibri"/>
              </a:rPr>
              <a:t>bệnh</a:t>
            </a:r>
            <a:r>
              <a:rPr sz="1150" b="1" spc="70" dirty="0">
                <a:solidFill>
                  <a:srgbClr val="052F58"/>
                </a:solidFill>
                <a:latin typeface="Calibri"/>
                <a:cs typeface="Calibri"/>
              </a:rPr>
              <a:t> </a:t>
            </a:r>
            <a:r>
              <a:rPr sz="1150" b="1" spc="95" dirty="0">
                <a:solidFill>
                  <a:srgbClr val="052F58"/>
                </a:solidFill>
                <a:latin typeface="Calibri"/>
                <a:cs typeface="Calibri"/>
              </a:rPr>
              <a:t>bao</a:t>
            </a:r>
            <a:r>
              <a:rPr sz="1150" b="1" spc="70" dirty="0">
                <a:solidFill>
                  <a:srgbClr val="052F58"/>
                </a:solidFill>
                <a:latin typeface="Calibri"/>
                <a:cs typeface="Calibri"/>
              </a:rPr>
              <a:t> </a:t>
            </a:r>
            <a:r>
              <a:rPr sz="1150" b="1" dirty="0">
                <a:solidFill>
                  <a:srgbClr val="052F58"/>
                </a:solidFill>
                <a:latin typeface="Calibri"/>
                <a:cs typeface="Calibri"/>
              </a:rPr>
              <a:t>tử</a:t>
            </a:r>
            <a:r>
              <a:rPr sz="1150" b="1" spc="75" dirty="0">
                <a:solidFill>
                  <a:srgbClr val="052F58"/>
                </a:solidFill>
                <a:latin typeface="Calibri"/>
                <a:cs typeface="Calibri"/>
              </a:rPr>
              <a:t> </a:t>
            </a:r>
            <a:r>
              <a:rPr sz="1150" b="1" spc="90" dirty="0">
                <a:solidFill>
                  <a:srgbClr val="052F58"/>
                </a:solidFill>
                <a:latin typeface="Calibri"/>
                <a:cs typeface="Calibri"/>
              </a:rPr>
              <a:t>vẫn</a:t>
            </a:r>
            <a:r>
              <a:rPr sz="1150" b="1" spc="70" dirty="0">
                <a:solidFill>
                  <a:srgbClr val="052F58"/>
                </a:solidFill>
                <a:latin typeface="Calibri"/>
                <a:cs typeface="Calibri"/>
              </a:rPr>
              <a:t> </a:t>
            </a:r>
            <a:r>
              <a:rPr sz="1150" b="1" spc="75" dirty="0">
                <a:solidFill>
                  <a:srgbClr val="052F58"/>
                </a:solidFill>
                <a:latin typeface="Calibri"/>
                <a:cs typeface="Calibri"/>
              </a:rPr>
              <a:t>có</a:t>
            </a:r>
            <a:r>
              <a:rPr sz="1150" b="1" spc="70" dirty="0">
                <a:solidFill>
                  <a:srgbClr val="052F58"/>
                </a:solidFill>
                <a:latin typeface="Calibri"/>
                <a:cs typeface="Calibri"/>
              </a:rPr>
              <a:t> </a:t>
            </a:r>
            <a:r>
              <a:rPr sz="1150" b="1" spc="-25" dirty="0">
                <a:solidFill>
                  <a:srgbClr val="052F58"/>
                </a:solidFill>
                <a:latin typeface="Calibri"/>
                <a:cs typeface="Calibri"/>
              </a:rPr>
              <a:t>thể</a:t>
            </a:r>
            <a:endParaRPr sz="1150">
              <a:latin typeface="Calibri"/>
              <a:cs typeface="Calibri"/>
            </a:endParaRPr>
          </a:p>
          <a:p>
            <a:pPr marL="30480">
              <a:lnSpc>
                <a:spcPct val="100000"/>
              </a:lnSpc>
              <a:spcBef>
                <a:spcPts val="195"/>
              </a:spcBef>
            </a:pPr>
            <a:r>
              <a:rPr sz="1150" b="1" dirty="0">
                <a:solidFill>
                  <a:srgbClr val="052F58"/>
                </a:solidFill>
                <a:latin typeface="Calibri"/>
                <a:cs typeface="Calibri"/>
              </a:rPr>
              <a:t>sử</a:t>
            </a:r>
            <a:r>
              <a:rPr sz="1150" b="1" spc="125" dirty="0">
                <a:solidFill>
                  <a:srgbClr val="052F58"/>
                </a:solidFill>
                <a:latin typeface="Calibri"/>
                <a:cs typeface="Calibri"/>
              </a:rPr>
              <a:t> </a:t>
            </a:r>
            <a:r>
              <a:rPr sz="1150" b="1" spc="60" dirty="0">
                <a:solidFill>
                  <a:srgbClr val="052F58"/>
                </a:solidFill>
                <a:latin typeface="Calibri"/>
                <a:cs typeface="Calibri"/>
              </a:rPr>
              <a:t>dụng.</a:t>
            </a:r>
            <a:endParaRPr sz="1150">
              <a:latin typeface="Calibri"/>
              <a:cs typeface="Calibri"/>
            </a:endParaRPr>
          </a:p>
          <a:p>
            <a:pPr marL="40005">
              <a:lnSpc>
                <a:spcPct val="100000"/>
              </a:lnSpc>
              <a:spcBef>
                <a:spcPts val="495"/>
              </a:spcBef>
            </a:pPr>
            <a:r>
              <a:rPr sz="1450" b="1" dirty="0">
                <a:solidFill>
                  <a:srgbClr val="052F58"/>
                </a:solidFill>
                <a:latin typeface="Tahoma"/>
                <a:cs typeface="Tahoma"/>
              </a:rPr>
              <a:t>VẬY</a:t>
            </a:r>
            <a:r>
              <a:rPr sz="1450" b="1" spc="25" dirty="0">
                <a:solidFill>
                  <a:srgbClr val="052F58"/>
                </a:solidFill>
                <a:latin typeface="Tahoma"/>
                <a:cs typeface="Tahoma"/>
              </a:rPr>
              <a:t> </a:t>
            </a:r>
            <a:r>
              <a:rPr sz="1450" b="1" spc="-50" dirty="0">
                <a:solidFill>
                  <a:srgbClr val="052F58"/>
                </a:solidFill>
                <a:latin typeface="Tahoma"/>
                <a:cs typeface="Tahoma"/>
              </a:rPr>
              <a:t>VỊ</a:t>
            </a:r>
            <a:r>
              <a:rPr sz="1450" b="1" spc="30" dirty="0">
                <a:solidFill>
                  <a:srgbClr val="052F58"/>
                </a:solidFill>
                <a:latin typeface="Tahoma"/>
                <a:cs typeface="Tahoma"/>
              </a:rPr>
              <a:t> </a:t>
            </a:r>
            <a:r>
              <a:rPr sz="1450" b="1" dirty="0">
                <a:solidFill>
                  <a:srgbClr val="052F58"/>
                </a:solidFill>
                <a:latin typeface="Tahoma"/>
                <a:cs typeface="Tahoma"/>
              </a:rPr>
              <a:t>CHUA</a:t>
            </a:r>
            <a:r>
              <a:rPr sz="1450" b="1" spc="30" dirty="0">
                <a:solidFill>
                  <a:srgbClr val="052F58"/>
                </a:solidFill>
                <a:latin typeface="Tahoma"/>
                <a:cs typeface="Tahoma"/>
              </a:rPr>
              <a:t> </a:t>
            </a:r>
            <a:r>
              <a:rPr sz="1450" b="1" dirty="0">
                <a:solidFill>
                  <a:srgbClr val="052F58"/>
                </a:solidFill>
                <a:latin typeface="Tahoma"/>
                <a:cs typeface="Tahoma"/>
              </a:rPr>
              <a:t>CỦA</a:t>
            </a:r>
            <a:r>
              <a:rPr sz="1450" b="1" spc="30" dirty="0">
                <a:solidFill>
                  <a:srgbClr val="052F58"/>
                </a:solidFill>
                <a:latin typeface="Tahoma"/>
                <a:cs typeface="Tahoma"/>
              </a:rPr>
              <a:t> </a:t>
            </a:r>
            <a:r>
              <a:rPr sz="1450" b="1" dirty="0">
                <a:solidFill>
                  <a:srgbClr val="052F58"/>
                </a:solidFill>
                <a:latin typeface="Tahoma"/>
                <a:cs typeface="Tahoma"/>
              </a:rPr>
              <a:t>CMAROX</a:t>
            </a:r>
            <a:r>
              <a:rPr sz="1450" b="1" spc="30" dirty="0">
                <a:solidFill>
                  <a:srgbClr val="052F58"/>
                </a:solidFill>
                <a:latin typeface="Tahoma"/>
                <a:cs typeface="Tahoma"/>
              </a:rPr>
              <a:t> </a:t>
            </a:r>
            <a:r>
              <a:rPr sz="1450" b="1" dirty="0">
                <a:solidFill>
                  <a:srgbClr val="052F58"/>
                </a:solidFill>
                <a:latin typeface="Tahoma"/>
                <a:cs typeface="Tahoma"/>
              </a:rPr>
              <a:t>ĐẾN</a:t>
            </a:r>
            <a:r>
              <a:rPr sz="1450" b="1" spc="30" dirty="0">
                <a:solidFill>
                  <a:srgbClr val="052F58"/>
                </a:solidFill>
                <a:latin typeface="Tahoma"/>
                <a:cs typeface="Tahoma"/>
              </a:rPr>
              <a:t> </a:t>
            </a:r>
            <a:r>
              <a:rPr sz="1450" b="1" dirty="0">
                <a:solidFill>
                  <a:srgbClr val="052F58"/>
                </a:solidFill>
                <a:latin typeface="Tahoma"/>
                <a:cs typeface="Tahoma"/>
              </a:rPr>
              <a:t>TỪ</a:t>
            </a:r>
            <a:r>
              <a:rPr sz="1450" b="1" spc="30" dirty="0">
                <a:solidFill>
                  <a:srgbClr val="052F58"/>
                </a:solidFill>
                <a:latin typeface="Tahoma"/>
                <a:cs typeface="Tahoma"/>
              </a:rPr>
              <a:t> </a:t>
            </a:r>
            <a:r>
              <a:rPr sz="1450" b="1" spc="-20" dirty="0">
                <a:solidFill>
                  <a:srgbClr val="052F58"/>
                </a:solidFill>
                <a:latin typeface="Tahoma"/>
                <a:cs typeface="Tahoma"/>
              </a:rPr>
              <a:t>ĐÂU?</a:t>
            </a:r>
            <a:endParaRPr sz="1450">
              <a:latin typeface="Tahoma"/>
              <a:cs typeface="Tahoma"/>
            </a:endParaRPr>
          </a:p>
          <a:p>
            <a:pPr marL="53340" marR="67310" algn="just">
              <a:lnSpc>
                <a:spcPct val="114199"/>
              </a:lnSpc>
              <a:spcBef>
                <a:spcPts val="40"/>
              </a:spcBef>
            </a:pPr>
            <a:r>
              <a:rPr sz="1150" b="1" spc="100" dirty="0">
                <a:solidFill>
                  <a:srgbClr val="052F58"/>
                </a:solidFill>
                <a:latin typeface="Calibri"/>
                <a:cs typeface="Calibri"/>
              </a:rPr>
              <a:t>Khoáng</a:t>
            </a:r>
            <a:r>
              <a:rPr sz="1150" b="1" spc="200" dirty="0">
                <a:solidFill>
                  <a:srgbClr val="052F58"/>
                </a:solidFill>
                <a:latin typeface="Calibri"/>
                <a:cs typeface="Calibri"/>
              </a:rPr>
              <a:t> </a:t>
            </a:r>
            <a:r>
              <a:rPr sz="1150" b="1" dirty="0">
                <a:solidFill>
                  <a:srgbClr val="052F58"/>
                </a:solidFill>
                <a:latin typeface="Calibri"/>
                <a:cs typeface="Calibri"/>
              </a:rPr>
              <a:t>vi</a:t>
            </a:r>
            <a:r>
              <a:rPr sz="1150" b="1" spc="204" dirty="0">
                <a:solidFill>
                  <a:srgbClr val="052F58"/>
                </a:solidFill>
                <a:latin typeface="Calibri"/>
                <a:cs typeface="Calibri"/>
              </a:rPr>
              <a:t> </a:t>
            </a:r>
            <a:r>
              <a:rPr sz="1150" b="1" dirty="0">
                <a:solidFill>
                  <a:srgbClr val="052F58"/>
                </a:solidFill>
                <a:latin typeface="Calibri"/>
                <a:cs typeface="Calibri"/>
              </a:rPr>
              <a:t>lượng</a:t>
            </a:r>
            <a:r>
              <a:rPr sz="1150" b="1" spc="204" dirty="0">
                <a:solidFill>
                  <a:srgbClr val="052F58"/>
                </a:solidFill>
                <a:latin typeface="Calibri"/>
                <a:cs typeface="Calibri"/>
              </a:rPr>
              <a:t> </a:t>
            </a:r>
            <a:r>
              <a:rPr sz="1150" b="1" spc="114" dirty="0">
                <a:solidFill>
                  <a:srgbClr val="052F58"/>
                </a:solidFill>
                <a:latin typeface="Calibri"/>
                <a:cs typeface="Calibri"/>
              </a:rPr>
              <a:t>CMAROX</a:t>
            </a:r>
            <a:r>
              <a:rPr sz="1150" b="1" spc="200" dirty="0">
                <a:solidFill>
                  <a:srgbClr val="052F58"/>
                </a:solidFill>
                <a:latin typeface="Calibri"/>
                <a:cs typeface="Calibri"/>
              </a:rPr>
              <a:t> </a:t>
            </a:r>
            <a:r>
              <a:rPr sz="1150" b="1" spc="65" dirty="0">
                <a:solidFill>
                  <a:srgbClr val="052F58"/>
                </a:solidFill>
                <a:latin typeface="Calibri"/>
                <a:cs typeface="Calibri"/>
              </a:rPr>
              <a:t>chứa</a:t>
            </a:r>
            <a:r>
              <a:rPr sz="1150" b="1" spc="204" dirty="0">
                <a:solidFill>
                  <a:srgbClr val="052F58"/>
                </a:solidFill>
                <a:latin typeface="Calibri"/>
                <a:cs typeface="Calibri"/>
              </a:rPr>
              <a:t> </a:t>
            </a:r>
            <a:r>
              <a:rPr sz="1150" b="1" spc="60" dirty="0">
                <a:solidFill>
                  <a:srgbClr val="052F58"/>
                </a:solidFill>
                <a:latin typeface="Calibri"/>
                <a:cs typeface="Calibri"/>
              </a:rPr>
              <a:t>một</a:t>
            </a:r>
            <a:r>
              <a:rPr sz="1150" b="1" spc="204" dirty="0">
                <a:solidFill>
                  <a:srgbClr val="052F58"/>
                </a:solidFill>
                <a:latin typeface="Calibri"/>
                <a:cs typeface="Calibri"/>
              </a:rPr>
              <a:t> </a:t>
            </a:r>
            <a:r>
              <a:rPr sz="1150" b="1" spc="85" dirty="0">
                <a:solidFill>
                  <a:srgbClr val="052F58"/>
                </a:solidFill>
                <a:latin typeface="Calibri"/>
                <a:cs typeface="Calibri"/>
              </a:rPr>
              <a:t>số</a:t>
            </a:r>
            <a:r>
              <a:rPr sz="1150" b="1" spc="200" dirty="0">
                <a:solidFill>
                  <a:srgbClr val="052F58"/>
                </a:solidFill>
                <a:latin typeface="Calibri"/>
                <a:cs typeface="Calibri"/>
              </a:rPr>
              <a:t> </a:t>
            </a:r>
            <a:r>
              <a:rPr sz="1150" b="1" spc="80" dirty="0">
                <a:solidFill>
                  <a:srgbClr val="052F58"/>
                </a:solidFill>
                <a:latin typeface="Calibri"/>
                <a:cs typeface="Calibri"/>
              </a:rPr>
              <a:t>nguyên</a:t>
            </a:r>
            <a:r>
              <a:rPr sz="1150" b="1" spc="204" dirty="0">
                <a:solidFill>
                  <a:srgbClr val="052F58"/>
                </a:solidFill>
                <a:latin typeface="Calibri"/>
                <a:cs typeface="Calibri"/>
              </a:rPr>
              <a:t> </a:t>
            </a:r>
            <a:r>
              <a:rPr sz="1150" b="1" dirty="0">
                <a:solidFill>
                  <a:srgbClr val="052F58"/>
                </a:solidFill>
                <a:latin typeface="Calibri"/>
                <a:cs typeface="Calibri"/>
              </a:rPr>
              <a:t>tố</a:t>
            </a:r>
            <a:r>
              <a:rPr sz="1150" b="1" spc="204" dirty="0">
                <a:solidFill>
                  <a:srgbClr val="052F58"/>
                </a:solidFill>
                <a:latin typeface="Calibri"/>
                <a:cs typeface="Calibri"/>
              </a:rPr>
              <a:t> </a:t>
            </a:r>
            <a:r>
              <a:rPr sz="1150" b="1" spc="75" dirty="0">
                <a:solidFill>
                  <a:srgbClr val="052F58"/>
                </a:solidFill>
                <a:latin typeface="Calibri"/>
                <a:cs typeface="Calibri"/>
              </a:rPr>
              <a:t>có</a:t>
            </a:r>
            <a:r>
              <a:rPr sz="1150" b="1" spc="200" dirty="0">
                <a:solidFill>
                  <a:srgbClr val="052F58"/>
                </a:solidFill>
                <a:latin typeface="Calibri"/>
                <a:cs typeface="Calibri"/>
              </a:rPr>
              <a:t> </a:t>
            </a:r>
            <a:r>
              <a:rPr sz="1150" b="1" dirty="0">
                <a:solidFill>
                  <a:srgbClr val="052F58"/>
                </a:solidFill>
                <a:latin typeface="Calibri"/>
                <a:cs typeface="Calibri"/>
              </a:rPr>
              <a:t>tính</a:t>
            </a:r>
            <a:r>
              <a:rPr sz="1150" b="1" spc="204" dirty="0">
                <a:solidFill>
                  <a:srgbClr val="052F58"/>
                </a:solidFill>
                <a:latin typeface="Calibri"/>
                <a:cs typeface="Calibri"/>
              </a:rPr>
              <a:t> </a:t>
            </a:r>
            <a:r>
              <a:rPr sz="1150" b="1" spc="60" dirty="0">
                <a:solidFill>
                  <a:srgbClr val="052F58"/>
                </a:solidFill>
                <a:latin typeface="Calibri"/>
                <a:cs typeface="Calibri"/>
              </a:rPr>
              <a:t>acid,</a:t>
            </a:r>
            <a:r>
              <a:rPr sz="1150" b="1" spc="204" dirty="0">
                <a:solidFill>
                  <a:srgbClr val="052F58"/>
                </a:solidFill>
                <a:latin typeface="Calibri"/>
                <a:cs typeface="Calibri"/>
              </a:rPr>
              <a:t> </a:t>
            </a:r>
            <a:r>
              <a:rPr sz="1150" b="1" spc="85" dirty="0">
                <a:solidFill>
                  <a:srgbClr val="052F58"/>
                </a:solidFill>
                <a:latin typeface="Calibri"/>
                <a:cs typeface="Calibri"/>
              </a:rPr>
              <a:t>đồng</a:t>
            </a:r>
            <a:r>
              <a:rPr sz="1150" b="1" spc="204" dirty="0">
                <a:solidFill>
                  <a:srgbClr val="052F58"/>
                </a:solidFill>
                <a:latin typeface="Calibri"/>
                <a:cs typeface="Calibri"/>
              </a:rPr>
              <a:t> </a:t>
            </a:r>
            <a:r>
              <a:rPr sz="1150" b="1" dirty="0">
                <a:solidFill>
                  <a:srgbClr val="052F58"/>
                </a:solidFill>
                <a:latin typeface="Calibri"/>
                <a:cs typeface="Calibri"/>
              </a:rPr>
              <a:t>thời,</a:t>
            </a:r>
            <a:r>
              <a:rPr sz="1150" b="1" spc="200" dirty="0">
                <a:solidFill>
                  <a:srgbClr val="052F58"/>
                </a:solidFill>
                <a:latin typeface="Calibri"/>
                <a:cs typeface="Calibri"/>
              </a:rPr>
              <a:t> </a:t>
            </a:r>
            <a:r>
              <a:rPr sz="1150" b="1" spc="114" dirty="0">
                <a:solidFill>
                  <a:srgbClr val="052F58"/>
                </a:solidFill>
                <a:latin typeface="Calibri"/>
                <a:cs typeface="Calibri"/>
              </a:rPr>
              <a:t>CMAROX</a:t>
            </a:r>
            <a:r>
              <a:rPr sz="1150" b="1" spc="204" dirty="0">
                <a:solidFill>
                  <a:srgbClr val="052F58"/>
                </a:solidFill>
                <a:latin typeface="Calibri"/>
                <a:cs typeface="Calibri"/>
              </a:rPr>
              <a:t> </a:t>
            </a:r>
            <a:r>
              <a:rPr sz="1150" b="1" spc="45" dirty="0">
                <a:solidFill>
                  <a:srgbClr val="052F58"/>
                </a:solidFill>
                <a:latin typeface="Calibri"/>
                <a:cs typeface="Calibri"/>
              </a:rPr>
              <a:t>còn </a:t>
            </a:r>
            <a:r>
              <a:rPr sz="1150" b="1" spc="70" dirty="0">
                <a:solidFill>
                  <a:srgbClr val="052F58"/>
                </a:solidFill>
                <a:latin typeface="Calibri"/>
                <a:cs typeface="Calibri"/>
              </a:rPr>
              <a:t>bổ</a:t>
            </a:r>
            <a:r>
              <a:rPr sz="1150" b="1" spc="240" dirty="0">
                <a:solidFill>
                  <a:srgbClr val="052F58"/>
                </a:solidFill>
                <a:latin typeface="Calibri"/>
                <a:cs typeface="Calibri"/>
              </a:rPr>
              <a:t> </a:t>
            </a:r>
            <a:r>
              <a:rPr sz="1150" b="1" spc="100" dirty="0">
                <a:solidFill>
                  <a:srgbClr val="052F58"/>
                </a:solidFill>
                <a:latin typeface="Calibri"/>
                <a:cs typeface="Calibri"/>
              </a:rPr>
              <a:t>sung</a:t>
            </a:r>
            <a:r>
              <a:rPr sz="1150" b="1" spc="245" dirty="0">
                <a:solidFill>
                  <a:srgbClr val="052F58"/>
                </a:solidFill>
                <a:latin typeface="Calibri"/>
                <a:cs typeface="Calibri"/>
              </a:rPr>
              <a:t> </a:t>
            </a:r>
            <a:r>
              <a:rPr sz="1150" b="1" spc="65" dirty="0">
                <a:solidFill>
                  <a:srgbClr val="052F58"/>
                </a:solidFill>
                <a:latin typeface="Calibri"/>
                <a:cs typeface="Calibri"/>
              </a:rPr>
              <a:t>dịch</a:t>
            </a:r>
            <a:r>
              <a:rPr sz="1150" b="1" spc="245" dirty="0">
                <a:solidFill>
                  <a:srgbClr val="052F58"/>
                </a:solidFill>
                <a:latin typeface="Calibri"/>
                <a:cs typeface="Calibri"/>
              </a:rPr>
              <a:t> </a:t>
            </a:r>
            <a:r>
              <a:rPr sz="1150" b="1" dirty="0">
                <a:solidFill>
                  <a:srgbClr val="052F58"/>
                </a:solidFill>
                <a:latin typeface="Calibri"/>
                <a:cs typeface="Calibri"/>
              </a:rPr>
              <a:t>lợi</a:t>
            </a:r>
            <a:r>
              <a:rPr sz="1150" b="1" spc="245" dirty="0">
                <a:solidFill>
                  <a:srgbClr val="052F58"/>
                </a:solidFill>
                <a:latin typeface="Calibri"/>
                <a:cs typeface="Calibri"/>
              </a:rPr>
              <a:t> </a:t>
            </a:r>
            <a:r>
              <a:rPr sz="1150" b="1" spc="80" dirty="0">
                <a:solidFill>
                  <a:srgbClr val="052F58"/>
                </a:solidFill>
                <a:latin typeface="Calibri"/>
                <a:cs typeface="Calibri"/>
              </a:rPr>
              <a:t>khuẩn</a:t>
            </a:r>
            <a:r>
              <a:rPr sz="1150" b="1" spc="245" dirty="0">
                <a:solidFill>
                  <a:srgbClr val="052F58"/>
                </a:solidFill>
                <a:latin typeface="Calibri"/>
                <a:cs typeface="Calibri"/>
              </a:rPr>
              <a:t> </a:t>
            </a:r>
            <a:r>
              <a:rPr sz="1150" b="1" spc="80" dirty="0">
                <a:solidFill>
                  <a:srgbClr val="052F58"/>
                </a:solidFill>
                <a:latin typeface="Calibri"/>
                <a:cs typeface="Calibri"/>
              </a:rPr>
              <a:t>acid</a:t>
            </a:r>
            <a:r>
              <a:rPr sz="1150" b="1" spc="245" dirty="0">
                <a:solidFill>
                  <a:srgbClr val="052F58"/>
                </a:solidFill>
                <a:latin typeface="Calibri"/>
                <a:cs typeface="Calibri"/>
              </a:rPr>
              <a:t> </a:t>
            </a:r>
            <a:r>
              <a:rPr sz="1150" b="1" spc="60" dirty="0">
                <a:solidFill>
                  <a:srgbClr val="052F58"/>
                </a:solidFill>
                <a:latin typeface="Calibri"/>
                <a:cs typeface="Calibri"/>
              </a:rPr>
              <a:t>lactic</a:t>
            </a:r>
            <a:r>
              <a:rPr sz="1150" b="1" spc="245" dirty="0">
                <a:solidFill>
                  <a:srgbClr val="052F58"/>
                </a:solidFill>
                <a:latin typeface="Calibri"/>
                <a:cs typeface="Calibri"/>
              </a:rPr>
              <a:t> </a:t>
            </a:r>
            <a:r>
              <a:rPr sz="1150" b="1" spc="95" dirty="0">
                <a:solidFill>
                  <a:srgbClr val="052F58"/>
                </a:solidFill>
                <a:latin typeface="Calibri"/>
                <a:cs typeface="Calibri"/>
              </a:rPr>
              <a:t>(EF</a:t>
            </a:r>
            <a:r>
              <a:rPr sz="1150" b="1" spc="245" dirty="0">
                <a:solidFill>
                  <a:srgbClr val="052F58"/>
                </a:solidFill>
                <a:latin typeface="Calibri"/>
                <a:cs typeface="Calibri"/>
              </a:rPr>
              <a:t> </a:t>
            </a:r>
            <a:r>
              <a:rPr sz="1150" b="1" spc="85" dirty="0">
                <a:solidFill>
                  <a:srgbClr val="052F58"/>
                </a:solidFill>
                <a:latin typeface="Calibri"/>
                <a:cs typeface="Calibri"/>
              </a:rPr>
              <a:t>2001)</a:t>
            </a:r>
            <a:r>
              <a:rPr sz="1150" b="1" spc="245" dirty="0">
                <a:solidFill>
                  <a:srgbClr val="052F58"/>
                </a:solidFill>
                <a:latin typeface="Calibri"/>
                <a:cs typeface="Calibri"/>
              </a:rPr>
              <a:t> </a:t>
            </a:r>
            <a:r>
              <a:rPr sz="1150" b="1" dirty="0">
                <a:solidFill>
                  <a:srgbClr val="052F58"/>
                </a:solidFill>
                <a:latin typeface="Calibri"/>
                <a:cs typeface="Calibri"/>
              </a:rPr>
              <a:t>hữu</a:t>
            </a:r>
            <a:r>
              <a:rPr sz="1150" b="1" spc="245" dirty="0">
                <a:solidFill>
                  <a:srgbClr val="052F58"/>
                </a:solidFill>
                <a:latin typeface="Calibri"/>
                <a:cs typeface="Calibri"/>
              </a:rPr>
              <a:t> </a:t>
            </a:r>
            <a:r>
              <a:rPr sz="1150" b="1" dirty="0">
                <a:solidFill>
                  <a:srgbClr val="052F58"/>
                </a:solidFill>
                <a:latin typeface="Calibri"/>
                <a:cs typeface="Calibri"/>
              </a:rPr>
              <a:t>cơ</a:t>
            </a:r>
            <a:r>
              <a:rPr sz="1150" b="1" spc="245" dirty="0">
                <a:solidFill>
                  <a:srgbClr val="052F58"/>
                </a:solidFill>
                <a:latin typeface="Calibri"/>
                <a:cs typeface="Calibri"/>
              </a:rPr>
              <a:t> </a:t>
            </a:r>
            <a:r>
              <a:rPr sz="1150" b="1" spc="80" dirty="0">
                <a:solidFill>
                  <a:srgbClr val="052F58"/>
                </a:solidFill>
                <a:latin typeface="Calibri"/>
                <a:cs typeface="Calibri"/>
              </a:rPr>
              <a:t>giúp</a:t>
            </a:r>
            <a:r>
              <a:rPr sz="1150" b="1" spc="245" dirty="0">
                <a:solidFill>
                  <a:srgbClr val="052F58"/>
                </a:solidFill>
                <a:latin typeface="Calibri"/>
                <a:cs typeface="Calibri"/>
              </a:rPr>
              <a:t> </a:t>
            </a:r>
            <a:r>
              <a:rPr sz="1150" b="1" spc="65" dirty="0">
                <a:solidFill>
                  <a:srgbClr val="052F58"/>
                </a:solidFill>
                <a:latin typeface="Calibri"/>
                <a:cs typeface="Calibri"/>
              </a:rPr>
              <a:t>hỗ</a:t>
            </a:r>
            <a:r>
              <a:rPr sz="1150" b="1" spc="245" dirty="0">
                <a:solidFill>
                  <a:srgbClr val="052F58"/>
                </a:solidFill>
                <a:latin typeface="Calibri"/>
                <a:cs typeface="Calibri"/>
              </a:rPr>
              <a:t> </a:t>
            </a:r>
            <a:r>
              <a:rPr sz="1150" b="1" dirty="0">
                <a:solidFill>
                  <a:srgbClr val="052F58"/>
                </a:solidFill>
                <a:latin typeface="Calibri"/>
                <a:cs typeface="Calibri"/>
              </a:rPr>
              <a:t>trợ</a:t>
            </a:r>
            <a:r>
              <a:rPr sz="1150" b="1" spc="245" dirty="0">
                <a:solidFill>
                  <a:srgbClr val="052F58"/>
                </a:solidFill>
                <a:latin typeface="Calibri"/>
                <a:cs typeface="Calibri"/>
              </a:rPr>
              <a:t> </a:t>
            </a:r>
            <a:r>
              <a:rPr sz="1150" b="1" dirty="0">
                <a:solidFill>
                  <a:srgbClr val="052F58"/>
                </a:solidFill>
                <a:latin typeface="Calibri"/>
                <a:cs typeface="Calibri"/>
              </a:rPr>
              <a:t>tiêu</a:t>
            </a:r>
            <a:r>
              <a:rPr sz="1150" b="1" spc="245" dirty="0">
                <a:solidFill>
                  <a:srgbClr val="052F58"/>
                </a:solidFill>
                <a:latin typeface="Calibri"/>
                <a:cs typeface="Calibri"/>
              </a:rPr>
              <a:t> </a:t>
            </a:r>
            <a:r>
              <a:rPr sz="1150" b="1" spc="60" dirty="0">
                <a:solidFill>
                  <a:srgbClr val="052F58"/>
                </a:solidFill>
                <a:latin typeface="Calibri"/>
                <a:cs typeface="Calibri"/>
              </a:rPr>
              <a:t>hóa.</a:t>
            </a:r>
            <a:r>
              <a:rPr sz="1150" b="1" spc="245" dirty="0">
                <a:solidFill>
                  <a:srgbClr val="052F58"/>
                </a:solidFill>
                <a:latin typeface="Calibri"/>
                <a:cs typeface="Calibri"/>
              </a:rPr>
              <a:t> </a:t>
            </a:r>
            <a:r>
              <a:rPr sz="1150" b="1" spc="120" dirty="0">
                <a:solidFill>
                  <a:srgbClr val="052F58"/>
                </a:solidFill>
                <a:latin typeface="Calibri"/>
                <a:cs typeface="Calibri"/>
              </a:rPr>
              <a:t>Đây</a:t>
            </a:r>
            <a:r>
              <a:rPr sz="1150" b="1" spc="245" dirty="0">
                <a:solidFill>
                  <a:srgbClr val="052F58"/>
                </a:solidFill>
                <a:latin typeface="Calibri"/>
                <a:cs typeface="Calibri"/>
              </a:rPr>
              <a:t> </a:t>
            </a:r>
            <a:r>
              <a:rPr sz="1150" b="1" spc="60" dirty="0">
                <a:solidFill>
                  <a:srgbClr val="052F58"/>
                </a:solidFill>
                <a:latin typeface="Calibri"/>
                <a:cs typeface="Calibri"/>
              </a:rPr>
              <a:t>chính</a:t>
            </a:r>
            <a:r>
              <a:rPr sz="1150" b="1" spc="245" dirty="0">
                <a:solidFill>
                  <a:srgbClr val="052F58"/>
                </a:solidFill>
                <a:latin typeface="Calibri"/>
                <a:cs typeface="Calibri"/>
              </a:rPr>
              <a:t> </a:t>
            </a:r>
            <a:r>
              <a:rPr sz="1150" b="1" spc="50" dirty="0">
                <a:solidFill>
                  <a:srgbClr val="052F58"/>
                </a:solidFill>
                <a:latin typeface="Calibri"/>
                <a:cs typeface="Calibri"/>
              </a:rPr>
              <a:t>là </a:t>
            </a:r>
            <a:r>
              <a:rPr sz="1150" b="1" spc="80" dirty="0">
                <a:solidFill>
                  <a:srgbClr val="052F58"/>
                </a:solidFill>
                <a:latin typeface="Calibri"/>
                <a:cs typeface="Calibri"/>
              </a:rPr>
              <a:t>nguyên</a:t>
            </a:r>
            <a:r>
              <a:rPr sz="1150" b="1" spc="65" dirty="0">
                <a:solidFill>
                  <a:srgbClr val="052F58"/>
                </a:solidFill>
                <a:latin typeface="Calibri"/>
                <a:cs typeface="Calibri"/>
              </a:rPr>
              <a:t> </a:t>
            </a:r>
            <a:r>
              <a:rPr sz="1150" b="1" spc="85" dirty="0">
                <a:solidFill>
                  <a:srgbClr val="052F58"/>
                </a:solidFill>
                <a:latin typeface="Calibri"/>
                <a:cs typeface="Calibri"/>
              </a:rPr>
              <a:t>nhân</a:t>
            </a:r>
            <a:r>
              <a:rPr sz="1150" b="1" spc="70" dirty="0">
                <a:solidFill>
                  <a:srgbClr val="052F58"/>
                </a:solidFill>
                <a:latin typeface="Calibri"/>
                <a:cs typeface="Calibri"/>
              </a:rPr>
              <a:t> </a:t>
            </a:r>
            <a:r>
              <a:rPr sz="1150" b="1" spc="75" dirty="0">
                <a:solidFill>
                  <a:srgbClr val="052F58"/>
                </a:solidFill>
                <a:latin typeface="Calibri"/>
                <a:cs typeface="Calibri"/>
              </a:rPr>
              <a:t>tạo</a:t>
            </a:r>
            <a:r>
              <a:rPr sz="1150" b="1" spc="70" dirty="0">
                <a:solidFill>
                  <a:srgbClr val="052F58"/>
                </a:solidFill>
                <a:latin typeface="Calibri"/>
                <a:cs typeface="Calibri"/>
              </a:rPr>
              <a:t> </a:t>
            </a:r>
            <a:r>
              <a:rPr sz="1150" b="1" spc="60" dirty="0">
                <a:solidFill>
                  <a:srgbClr val="052F58"/>
                </a:solidFill>
                <a:latin typeface="Calibri"/>
                <a:cs typeface="Calibri"/>
              </a:rPr>
              <a:t>nên</a:t>
            </a:r>
            <a:r>
              <a:rPr sz="1150" b="1" spc="70" dirty="0">
                <a:solidFill>
                  <a:srgbClr val="052F58"/>
                </a:solidFill>
                <a:latin typeface="Calibri"/>
                <a:cs typeface="Calibri"/>
              </a:rPr>
              <a:t> </a:t>
            </a:r>
            <a:r>
              <a:rPr sz="1150" b="1" dirty="0">
                <a:solidFill>
                  <a:srgbClr val="052F58"/>
                </a:solidFill>
                <a:latin typeface="Calibri"/>
                <a:cs typeface="Calibri"/>
              </a:rPr>
              <a:t>vị</a:t>
            </a:r>
            <a:r>
              <a:rPr sz="1150" b="1" spc="70" dirty="0">
                <a:solidFill>
                  <a:srgbClr val="052F58"/>
                </a:solidFill>
                <a:latin typeface="Calibri"/>
                <a:cs typeface="Calibri"/>
              </a:rPr>
              <a:t> </a:t>
            </a:r>
            <a:r>
              <a:rPr sz="1150" b="1" spc="90" dirty="0">
                <a:solidFill>
                  <a:srgbClr val="052F58"/>
                </a:solidFill>
                <a:latin typeface="Calibri"/>
                <a:cs typeface="Calibri"/>
              </a:rPr>
              <a:t>chua</a:t>
            </a:r>
            <a:r>
              <a:rPr sz="1150" b="1" spc="70" dirty="0">
                <a:solidFill>
                  <a:srgbClr val="052F58"/>
                </a:solidFill>
                <a:latin typeface="Calibri"/>
                <a:cs typeface="Calibri"/>
              </a:rPr>
              <a:t> </a:t>
            </a:r>
            <a:r>
              <a:rPr sz="1150" b="1" dirty="0">
                <a:solidFill>
                  <a:srgbClr val="052F58"/>
                </a:solidFill>
                <a:latin typeface="Calibri"/>
                <a:cs typeface="Calibri"/>
              </a:rPr>
              <a:t>tự</a:t>
            </a:r>
            <a:r>
              <a:rPr sz="1150" b="1" spc="70" dirty="0">
                <a:solidFill>
                  <a:srgbClr val="052F58"/>
                </a:solidFill>
                <a:latin typeface="Calibri"/>
                <a:cs typeface="Calibri"/>
              </a:rPr>
              <a:t> </a:t>
            </a:r>
            <a:r>
              <a:rPr sz="1150" b="1" spc="50" dirty="0">
                <a:solidFill>
                  <a:srgbClr val="052F58"/>
                </a:solidFill>
                <a:latin typeface="Calibri"/>
                <a:cs typeface="Calibri"/>
              </a:rPr>
              <a:t>nhiên</a:t>
            </a:r>
            <a:r>
              <a:rPr sz="1150" b="1" spc="70" dirty="0">
                <a:solidFill>
                  <a:srgbClr val="052F58"/>
                </a:solidFill>
                <a:latin typeface="Calibri"/>
                <a:cs typeface="Calibri"/>
              </a:rPr>
              <a:t> </a:t>
            </a:r>
            <a:r>
              <a:rPr sz="1150" b="1" spc="95" dirty="0">
                <a:solidFill>
                  <a:srgbClr val="052F58"/>
                </a:solidFill>
                <a:latin typeface="Calibri"/>
                <a:cs typeface="Calibri"/>
              </a:rPr>
              <a:t>của</a:t>
            </a:r>
            <a:r>
              <a:rPr sz="1150" b="1" spc="70" dirty="0">
                <a:solidFill>
                  <a:srgbClr val="052F58"/>
                </a:solidFill>
                <a:latin typeface="Calibri"/>
                <a:cs typeface="Calibri"/>
              </a:rPr>
              <a:t> </a:t>
            </a:r>
            <a:r>
              <a:rPr sz="1150" b="1" spc="105" dirty="0">
                <a:solidFill>
                  <a:srgbClr val="052F58"/>
                </a:solidFill>
                <a:latin typeface="Calibri"/>
                <a:cs typeface="Calibri"/>
              </a:rPr>
              <a:t>sản</a:t>
            </a:r>
            <a:r>
              <a:rPr sz="1150" b="1" spc="65" dirty="0">
                <a:solidFill>
                  <a:srgbClr val="052F58"/>
                </a:solidFill>
                <a:latin typeface="Calibri"/>
                <a:cs typeface="Calibri"/>
              </a:rPr>
              <a:t> </a:t>
            </a:r>
            <a:r>
              <a:rPr sz="1150" b="1" spc="50" dirty="0">
                <a:solidFill>
                  <a:srgbClr val="052F58"/>
                </a:solidFill>
                <a:latin typeface="Calibri"/>
                <a:cs typeface="Calibri"/>
              </a:rPr>
              <a:t>phẩm.</a:t>
            </a:r>
            <a:endParaRPr sz="1150">
              <a:latin typeface="Calibri"/>
              <a:cs typeface="Calibri"/>
            </a:endParaRPr>
          </a:p>
          <a:p>
            <a:pPr marL="66675">
              <a:lnSpc>
                <a:spcPct val="100000"/>
              </a:lnSpc>
              <a:spcBef>
                <a:spcPts val="400"/>
              </a:spcBef>
            </a:pPr>
            <a:r>
              <a:rPr sz="1450" b="1" dirty="0">
                <a:solidFill>
                  <a:srgbClr val="052F58"/>
                </a:solidFill>
                <a:latin typeface="Tahoma"/>
                <a:cs typeface="Tahoma"/>
              </a:rPr>
              <a:t>CÁCH</a:t>
            </a:r>
            <a:r>
              <a:rPr sz="1450" b="1" spc="85" dirty="0">
                <a:solidFill>
                  <a:srgbClr val="052F58"/>
                </a:solidFill>
                <a:latin typeface="Tahoma"/>
                <a:cs typeface="Tahoma"/>
              </a:rPr>
              <a:t> </a:t>
            </a:r>
            <a:r>
              <a:rPr sz="1450" b="1" spc="50" dirty="0">
                <a:solidFill>
                  <a:srgbClr val="052F58"/>
                </a:solidFill>
                <a:latin typeface="Tahoma"/>
                <a:cs typeface="Tahoma"/>
              </a:rPr>
              <a:t>BẢO</a:t>
            </a:r>
            <a:r>
              <a:rPr sz="1450" b="1" spc="85" dirty="0">
                <a:solidFill>
                  <a:srgbClr val="052F58"/>
                </a:solidFill>
                <a:latin typeface="Tahoma"/>
                <a:cs typeface="Tahoma"/>
              </a:rPr>
              <a:t> </a:t>
            </a:r>
            <a:r>
              <a:rPr sz="1450" b="1" dirty="0">
                <a:solidFill>
                  <a:srgbClr val="052F58"/>
                </a:solidFill>
                <a:latin typeface="Tahoma"/>
                <a:cs typeface="Tahoma"/>
              </a:rPr>
              <a:t>QUẢN</a:t>
            </a:r>
            <a:r>
              <a:rPr sz="1450" b="1" spc="90" dirty="0">
                <a:solidFill>
                  <a:srgbClr val="052F58"/>
                </a:solidFill>
                <a:latin typeface="Tahoma"/>
                <a:cs typeface="Tahoma"/>
              </a:rPr>
              <a:t> </a:t>
            </a:r>
            <a:r>
              <a:rPr sz="1450" b="1" spc="-10" dirty="0">
                <a:solidFill>
                  <a:srgbClr val="052F58"/>
                </a:solidFill>
                <a:latin typeface="Tahoma"/>
                <a:cs typeface="Tahoma"/>
              </a:rPr>
              <a:t>CMAROX</a:t>
            </a:r>
            <a:endParaRPr sz="1450">
              <a:latin typeface="Tahoma"/>
              <a:cs typeface="Tahoma"/>
            </a:endParaRPr>
          </a:p>
          <a:p>
            <a:pPr marL="66675" marR="297180">
              <a:lnSpc>
                <a:spcPct val="114199"/>
              </a:lnSpc>
              <a:spcBef>
                <a:spcPts val="40"/>
              </a:spcBef>
            </a:pPr>
            <a:r>
              <a:rPr sz="1150" b="1" spc="110" dirty="0">
                <a:solidFill>
                  <a:srgbClr val="052F58"/>
                </a:solidFill>
                <a:latin typeface="Calibri"/>
                <a:cs typeface="Calibri"/>
              </a:rPr>
              <a:t>Bảo</a:t>
            </a:r>
            <a:r>
              <a:rPr sz="1150" b="1" spc="80" dirty="0">
                <a:solidFill>
                  <a:srgbClr val="052F58"/>
                </a:solidFill>
                <a:latin typeface="Calibri"/>
                <a:cs typeface="Calibri"/>
              </a:rPr>
              <a:t> </a:t>
            </a:r>
            <a:r>
              <a:rPr sz="1150" b="1" spc="90" dirty="0">
                <a:solidFill>
                  <a:srgbClr val="052F58"/>
                </a:solidFill>
                <a:latin typeface="Calibri"/>
                <a:cs typeface="Calibri"/>
              </a:rPr>
              <a:t>quản</a:t>
            </a:r>
            <a:r>
              <a:rPr sz="1150" b="1" spc="85" dirty="0">
                <a:solidFill>
                  <a:srgbClr val="052F58"/>
                </a:solidFill>
                <a:latin typeface="Calibri"/>
                <a:cs typeface="Calibri"/>
              </a:rPr>
              <a:t> </a:t>
            </a:r>
            <a:r>
              <a:rPr sz="1150" b="1" spc="70" dirty="0">
                <a:solidFill>
                  <a:srgbClr val="052F58"/>
                </a:solidFill>
                <a:latin typeface="Calibri"/>
                <a:cs typeface="Calibri"/>
              </a:rPr>
              <a:t>trong</a:t>
            </a:r>
            <a:r>
              <a:rPr sz="1150" b="1" spc="85" dirty="0">
                <a:solidFill>
                  <a:srgbClr val="052F58"/>
                </a:solidFill>
                <a:latin typeface="Calibri"/>
                <a:cs typeface="Calibri"/>
              </a:rPr>
              <a:t> </a:t>
            </a:r>
            <a:r>
              <a:rPr sz="1150" b="1" spc="110" dirty="0">
                <a:solidFill>
                  <a:srgbClr val="052F58"/>
                </a:solidFill>
                <a:latin typeface="Calibri"/>
                <a:cs typeface="Calibri"/>
              </a:rPr>
              <a:t>ngăn</a:t>
            </a:r>
            <a:r>
              <a:rPr sz="1150" b="1" spc="85" dirty="0">
                <a:solidFill>
                  <a:srgbClr val="052F58"/>
                </a:solidFill>
                <a:latin typeface="Calibri"/>
                <a:cs typeface="Calibri"/>
              </a:rPr>
              <a:t> mát </a:t>
            </a:r>
            <a:r>
              <a:rPr sz="1150" b="1" dirty="0">
                <a:solidFill>
                  <a:srgbClr val="052F58"/>
                </a:solidFill>
                <a:latin typeface="Calibri"/>
                <a:cs typeface="Calibri"/>
              </a:rPr>
              <a:t>tủ</a:t>
            </a:r>
            <a:r>
              <a:rPr sz="1150" b="1" spc="85" dirty="0">
                <a:solidFill>
                  <a:srgbClr val="052F58"/>
                </a:solidFill>
                <a:latin typeface="Calibri"/>
                <a:cs typeface="Calibri"/>
              </a:rPr>
              <a:t> </a:t>
            </a:r>
            <a:r>
              <a:rPr sz="1150" b="1" spc="50" dirty="0">
                <a:solidFill>
                  <a:srgbClr val="052F58"/>
                </a:solidFill>
                <a:latin typeface="Calibri"/>
                <a:cs typeface="Calibri"/>
              </a:rPr>
              <a:t>lạnh.</a:t>
            </a:r>
            <a:r>
              <a:rPr sz="1150" b="1" spc="80" dirty="0">
                <a:solidFill>
                  <a:srgbClr val="052F58"/>
                </a:solidFill>
                <a:latin typeface="Calibri"/>
                <a:cs typeface="Calibri"/>
              </a:rPr>
              <a:t> </a:t>
            </a:r>
            <a:r>
              <a:rPr sz="1150" b="1" spc="100" dirty="0">
                <a:solidFill>
                  <a:srgbClr val="052F58"/>
                </a:solidFill>
                <a:latin typeface="Calibri"/>
                <a:cs typeface="Calibri"/>
              </a:rPr>
              <a:t>Do</a:t>
            </a:r>
            <a:r>
              <a:rPr sz="1150" b="1" spc="85" dirty="0">
                <a:solidFill>
                  <a:srgbClr val="052F58"/>
                </a:solidFill>
                <a:latin typeface="Calibri"/>
                <a:cs typeface="Calibri"/>
              </a:rPr>
              <a:t> </a:t>
            </a:r>
            <a:r>
              <a:rPr sz="1150" b="1" spc="75" dirty="0">
                <a:solidFill>
                  <a:srgbClr val="052F58"/>
                </a:solidFill>
                <a:latin typeface="Calibri"/>
                <a:cs typeface="Calibri"/>
              </a:rPr>
              <a:t>là</a:t>
            </a:r>
            <a:r>
              <a:rPr sz="1150" b="1" spc="85" dirty="0">
                <a:solidFill>
                  <a:srgbClr val="052F58"/>
                </a:solidFill>
                <a:latin typeface="Calibri"/>
                <a:cs typeface="Calibri"/>
              </a:rPr>
              <a:t> </a:t>
            </a:r>
            <a:r>
              <a:rPr sz="1150" b="1" dirty="0">
                <a:solidFill>
                  <a:srgbClr val="052F58"/>
                </a:solidFill>
                <a:latin typeface="Calibri"/>
                <a:cs typeface="Calibri"/>
              </a:rPr>
              <a:t>nước</a:t>
            </a:r>
            <a:r>
              <a:rPr sz="1150" b="1" spc="85" dirty="0">
                <a:solidFill>
                  <a:srgbClr val="052F58"/>
                </a:solidFill>
                <a:latin typeface="Calibri"/>
                <a:cs typeface="Calibri"/>
              </a:rPr>
              <a:t> </a:t>
            </a:r>
            <a:r>
              <a:rPr sz="1150" b="1" spc="95" dirty="0">
                <a:solidFill>
                  <a:srgbClr val="052F58"/>
                </a:solidFill>
                <a:latin typeface="Calibri"/>
                <a:cs typeface="Calibri"/>
              </a:rPr>
              <a:t>khoáng</a:t>
            </a:r>
            <a:r>
              <a:rPr sz="1150" b="1" spc="85" dirty="0">
                <a:solidFill>
                  <a:srgbClr val="052F58"/>
                </a:solidFill>
                <a:latin typeface="Calibri"/>
                <a:cs typeface="Calibri"/>
              </a:rPr>
              <a:t> </a:t>
            </a:r>
            <a:r>
              <a:rPr sz="1150" b="1" spc="60" dirty="0">
                <a:solidFill>
                  <a:srgbClr val="052F58"/>
                </a:solidFill>
                <a:latin typeface="Calibri"/>
                <a:cs typeface="Calibri"/>
              </a:rPr>
              <a:t>nên</a:t>
            </a:r>
            <a:r>
              <a:rPr sz="1150" b="1" spc="85" dirty="0">
                <a:solidFill>
                  <a:srgbClr val="052F58"/>
                </a:solidFill>
                <a:latin typeface="Calibri"/>
                <a:cs typeface="Calibri"/>
              </a:rPr>
              <a:t> </a:t>
            </a:r>
            <a:r>
              <a:rPr sz="1150" b="1" dirty="0">
                <a:solidFill>
                  <a:srgbClr val="052F58"/>
                </a:solidFill>
                <a:latin typeface="Calibri"/>
                <a:cs typeface="Calibri"/>
              </a:rPr>
              <a:t>để</a:t>
            </a:r>
            <a:r>
              <a:rPr sz="1150" b="1" spc="85" dirty="0">
                <a:solidFill>
                  <a:srgbClr val="052F58"/>
                </a:solidFill>
                <a:latin typeface="Calibri"/>
                <a:cs typeface="Calibri"/>
              </a:rPr>
              <a:t> </a:t>
            </a:r>
            <a:r>
              <a:rPr sz="1150" b="1" spc="70" dirty="0">
                <a:solidFill>
                  <a:srgbClr val="052F58"/>
                </a:solidFill>
                <a:latin typeface="Calibri"/>
                <a:cs typeface="Calibri"/>
              </a:rPr>
              <a:t>lâu</a:t>
            </a:r>
            <a:r>
              <a:rPr sz="1150" b="1" spc="80" dirty="0">
                <a:solidFill>
                  <a:srgbClr val="052F58"/>
                </a:solidFill>
                <a:latin typeface="Calibri"/>
                <a:cs typeface="Calibri"/>
              </a:rPr>
              <a:t> </a:t>
            </a:r>
            <a:r>
              <a:rPr sz="1150" b="1" spc="75" dirty="0">
                <a:solidFill>
                  <a:srgbClr val="052F58"/>
                </a:solidFill>
                <a:latin typeface="Calibri"/>
                <a:cs typeface="Calibri"/>
              </a:rPr>
              <a:t>sẽ</a:t>
            </a:r>
            <a:r>
              <a:rPr sz="1150" b="1" spc="85" dirty="0">
                <a:solidFill>
                  <a:srgbClr val="052F58"/>
                </a:solidFill>
                <a:latin typeface="Calibri"/>
                <a:cs typeface="Calibri"/>
              </a:rPr>
              <a:t> </a:t>
            </a:r>
            <a:r>
              <a:rPr sz="1150" b="1" spc="75" dirty="0">
                <a:solidFill>
                  <a:srgbClr val="052F58"/>
                </a:solidFill>
                <a:latin typeface="Calibri"/>
                <a:cs typeface="Calibri"/>
              </a:rPr>
              <a:t>có</a:t>
            </a:r>
            <a:r>
              <a:rPr sz="1150" b="1" spc="85" dirty="0">
                <a:solidFill>
                  <a:srgbClr val="052F58"/>
                </a:solidFill>
                <a:latin typeface="Calibri"/>
                <a:cs typeface="Calibri"/>
              </a:rPr>
              <a:t> </a:t>
            </a:r>
            <a:r>
              <a:rPr sz="1150" b="1" spc="50" dirty="0">
                <a:solidFill>
                  <a:srgbClr val="052F58"/>
                </a:solidFill>
                <a:latin typeface="Calibri"/>
                <a:cs typeface="Calibri"/>
              </a:rPr>
              <a:t>hiện</a:t>
            </a:r>
            <a:r>
              <a:rPr sz="1150" b="1" spc="85" dirty="0">
                <a:solidFill>
                  <a:srgbClr val="052F58"/>
                </a:solidFill>
                <a:latin typeface="Calibri"/>
                <a:cs typeface="Calibri"/>
              </a:rPr>
              <a:t> </a:t>
            </a:r>
            <a:r>
              <a:rPr sz="1150" b="1" dirty="0">
                <a:solidFill>
                  <a:srgbClr val="052F58"/>
                </a:solidFill>
                <a:latin typeface="Calibri"/>
                <a:cs typeface="Calibri"/>
              </a:rPr>
              <a:t>tượng</a:t>
            </a:r>
            <a:r>
              <a:rPr sz="1150" b="1" spc="85" dirty="0">
                <a:solidFill>
                  <a:srgbClr val="052F58"/>
                </a:solidFill>
                <a:latin typeface="Calibri"/>
                <a:cs typeface="Calibri"/>
              </a:rPr>
              <a:t> </a:t>
            </a:r>
            <a:r>
              <a:rPr sz="1150" b="1" spc="75" dirty="0">
                <a:solidFill>
                  <a:srgbClr val="052F58"/>
                </a:solidFill>
                <a:latin typeface="Calibri"/>
                <a:cs typeface="Calibri"/>
              </a:rPr>
              <a:t>lắng </a:t>
            </a:r>
            <a:r>
              <a:rPr sz="1150" b="1" spc="85" dirty="0">
                <a:solidFill>
                  <a:srgbClr val="052F58"/>
                </a:solidFill>
                <a:latin typeface="Calibri"/>
                <a:cs typeface="Calibri"/>
              </a:rPr>
              <a:t>hoặc</a:t>
            </a:r>
            <a:r>
              <a:rPr sz="1150" b="1" spc="110" dirty="0">
                <a:solidFill>
                  <a:srgbClr val="052F58"/>
                </a:solidFill>
                <a:latin typeface="Calibri"/>
                <a:cs typeface="Calibri"/>
              </a:rPr>
              <a:t> </a:t>
            </a:r>
            <a:r>
              <a:rPr sz="1150" b="1" dirty="0">
                <a:solidFill>
                  <a:srgbClr val="052F58"/>
                </a:solidFill>
                <a:latin typeface="Calibri"/>
                <a:cs typeface="Calibri"/>
              </a:rPr>
              <a:t>đổi</a:t>
            </a:r>
            <a:r>
              <a:rPr sz="1150" b="1" spc="110" dirty="0">
                <a:solidFill>
                  <a:srgbClr val="052F58"/>
                </a:solidFill>
                <a:latin typeface="Calibri"/>
                <a:cs typeface="Calibri"/>
              </a:rPr>
              <a:t> </a:t>
            </a:r>
            <a:r>
              <a:rPr sz="1150" b="1" spc="95" dirty="0">
                <a:solidFill>
                  <a:srgbClr val="052F58"/>
                </a:solidFill>
                <a:latin typeface="Calibri"/>
                <a:cs typeface="Calibri"/>
              </a:rPr>
              <a:t>màu</a:t>
            </a:r>
            <a:r>
              <a:rPr sz="1150" b="1" spc="114" dirty="0">
                <a:solidFill>
                  <a:srgbClr val="052F58"/>
                </a:solidFill>
                <a:latin typeface="Calibri"/>
                <a:cs typeface="Calibri"/>
              </a:rPr>
              <a:t> </a:t>
            </a:r>
            <a:r>
              <a:rPr sz="1150" b="1" spc="65" dirty="0">
                <a:solidFill>
                  <a:srgbClr val="052F58"/>
                </a:solidFill>
                <a:latin typeface="Calibri"/>
                <a:cs typeface="Calibri"/>
              </a:rPr>
              <a:t>nhưng</a:t>
            </a:r>
            <a:r>
              <a:rPr sz="1150" b="1" spc="110" dirty="0">
                <a:solidFill>
                  <a:srgbClr val="052F58"/>
                </a:solidFill>
                <a:latin typeface="Calibri"/>
                <a:cs typeface="Calibri"/>
              </a:rPr>
              <a:t> </a:t>
            </a:r>
            <a:r>
              <a:rPr sz="1150" b="1" spc="85" dirty="0">
                <a:solidFill>
                  <a:srgbClr val="052F58"/>
                </a:solidFill>
                <a:latin typeface="Calibri"/>
                <a:cs typeface="Calibri"/>
              </a:rPr>
              <a:t>không</a:t>
            </a:r>
            <a:r>
              <a:rPr sz="1150" b="1" spc="114" dirty="0">
                <a:solidFill>
                  <a:srgbClr val="052F58"/>
                </a:solidFill>
                <a:latin typeface="Calibri"/>
                <a:cs typeface="Calibri"/>
              </a:rPr>
              <a:t> </a:t>
            </a:r>
            <a:r>
              <a:rPr sz="1150" b="1" spc="90" dirty="0">
                <a:solidFill>
                  <a:srgbClr val="052F58"/>
                </a:solidFill>
                <a:latin typeface="Calibri"/>
                <a:cs typeface="Calibri"/>
              </a:rPr>
              <a:t>ảnh</a:t>
            </a:r>
            <a:r>
              <a:rPr sz="1150" b="1" spc="110" dirty="0">
                <a:solidFill>
                  <a:srgbClr val="052F58"/>
                </a:solidFill>
                <a:latin typeface="Calibri"/>
                <a:cs typeface="Calibri"/>
              </a:rPr>
              <a:t> </a:t>
            </a:r>
            <a:r>
              <a:rPr sz="1150" b="1" dirty="0">
                <a:solidFill>
                  <a:srgbClr val="052F58"/>
                </a:solidFill>
                <a:latin typeface="Calibri"/>
                <a:cs typeface="Calibri"/>
              </a:rPr>
              <a:t>hưởng</a:t>
            </a:r>
            <a:r>
              <a:rPr sz="1150" b="1" spc="110" dirty="0">
                <a:solidFill>
                  <a:srgbClr val="052F58"/>
                </a:solidFill>
                <a:latin typeface="Calibri"/>
                <a:cs typeface="Calibri"/>
              </a:rPr>
              <a:t> </a:t>
            </a:r>
            <a:r>
              <a:rPr sz="1150" b="1" spc="50" dirty="0">
                <a:solidFill>
                  <a:srgbClr val="052F58"/>
                </a:solidFill>
                <a:latin typeface="Calibri"/>
                <a:cs typeface="Calibri"/>
              </a:rPr>
              <a:t>đến</a:t>
            </a:r>
            <a:r>
              <a:rPr sz="1150" b="1" spc="114" dirty="0">
                <a:solidFill>
                  <a:srgbClr val="052F58"/>
                </a:solidFill>
                <a:latin typeface="Calibri"/>
                <a:cs typeface="Calibri"/>
              </a:rPr>
              <a:t> </a:t>
            </a:r>
            <a:r>
              <a:rPr sz="1150" b="1" spc="80" dirty="0">
                <a:solidFill>
                  <a:srgbClr val="052F58"/>
                </a:solidFill>
                <a:latin typeface="Calibri"/>
                <a:cs typeface="Calibri"/>
              </a:rPr>
              <a:t>chất</a:t>
            </a:r>
            <a:r>
              <a:rPr sz="1150" b="1" spc="110" dirty="0">
                <a:solidFill>
                  <a:srgbClr val="052F58"/>
                </a:solidFill>
                <a:latin typeface="Calibri"/>
                <a:cs typeface="Calibri"/>
              </a:rPr>
              <a:t> </a:t>
            </a:r>
            <a:r>
              <a:rPr sz="1150" b="1" dirty="0">
                <a:solidFill>
                  <a:srgbClr val="052F58"/>
                </a:solidFill>
                <a:latin typeface="Calibri"/>
                <a:cs typeface="Calibri"/>
              </a:rPr>
              <a:t>lượng</a:t>
            </a:r>
            <a:r>
              <a:rPr sz="1150" b="1" spc="114" dirty="0">
                <a:solidFill>
                  <a:srgbClr val="052F58"/>
                </a:solidFill>
                <a:latin typeface="Calibri"/>
                <a:cs typeface="Calibri"/>
              </a:rPr>
              <a:t> </a:t>
            </a:r>
            <a:r>
              <a:rPr sz="1150" b="1" spc="-10" dirty="0">
                <a:solidFill>
                  <a:srgbClr val="052F58"/>
                </a:solidFill>
                <a:latin typeface="Calibri"/>
                <a:cs typeface="Calibri"/>
              </a:rPr>
              <a:t>nước.</a:t>
            </a:r>
            <a:endParaRPr sz="1150">
              <a:latin typeface="Calibri"/>
              <a:cs typeface="Calibri"/>
            </a:endParaRPr>
          </a:p>
          <a:p>
            <a:pPr marL="40005" marR="5080">
              <a:lnSpc>
                <a:spcPct val="116399"/>
              </a:lnSpc>
              <a:spcBef>
                <a:spcPts val="210"/>
              </a:spcBef>
            </a:pPr>
            <a:r>
              <a:rPr sz="1450" b="1" dirty="0">
                <a:solidFill>
                  <a:srgbClr val="052F58"/>
                </a:solidFill>
                <a:latin typeface="Tahoma"/>
                <a:cs typeface="Tahoma"/>
              </a:rPr>
              <a:t>NGOÀI</a:t>
            </a:r>
            <a:r>
              <a:rPr sz="1450" b="1" spc="105" dirty="0">
                <a:solidFill>
                  <a:srgbClr val="052F58"/>
                </a:solidFill>
                <a:latin typeface="Tahoma"/>
                <a:cs typeface="Tahoma"/>
              </a:rPr>
              <a:t> </a:t>
            </a:r>
            <a:r>
              <a:rPr sz="1450" b="1" dirty="0">
                <a:solidFill>
                  <a:srgbClr val="052F58"/>
                </a:solidFill>
                <a:latin typeface="Tahoma"/>
                <a:cs typeface="Tahoma"/>
              </a:rPr>
              <a:t>MUA</a:t>
            </a:r>
            <a:r>
              <a:rPr sz="1450" b="1" spc="110" dirty="0">
                <a:solidFill>
                  <a:srgbClr val="052F58"/>
                </a:solidFill>
                <a:latin typeface="Tahoma"/>
                <a:cs typeface="Tahoma"/>
              </a:rPr>
              <a:t> </a:t>
            </a:r>
            <a:r>
              <a:rPr sz="1450" b="1" dirty="0">
                <a:solidFill>
                  <a:srgbClr val="052F58"/>
                </a:solidFill>
                <a:latin typeface="Tahoma"/>
                <a:cs typeface="Tahoma"/>
              </a:rPr>
              <a:t>TRỰC</a:t>
            </a:r>
            <a:r>
              <a:rPr sz="1450" b="1" spc="110" dirty="0">
                <a:solidFill>
                  <a:srgbClr val="052F58"/>
                </a:solidFill>
                <a:latin typeface="Tahoma"/>
                <a:cs typeface="Tahoma"/>
              </a:rPr>
              <a:t> </a:t>
            </a:r>
            <a:r>
              <a:rPr sz="1450" b="1" dirty="0">
                <a:solidFill>
                  <a:srgbClr val="052F58"/>
                </a:solidFill>
                <a:latin typeface="Tahoma"/>
                <a:cs typeface="Tahoma"/>
              </a:rPr>
              <a:t>TIẾP</a:t>
            </a:r>
            <a:r>
              <a:rPr sz="1450" b="1" spc="110" dirty="0">
                <a:solidFill>
                  <a:srgbClr val="052F58"/>
                </a:solidFill>
                <a:latin typeface="Tahoma"/>
                <a:cs typeface="Tahoma"/>
              </a:rPr>
              <a:t> </a:t>
            </a:r>
            <a:r>
              <a:rPr sz="1450" b="1" dirty="0">
                <a:solidFill>
                  <a:srgbClr val="052F58"/>
                </a:solidFill>
                <a:latin typeface="Tahoma"/>
                <a:cs typeface="Tahoma"/>
              </a:rPr>
              <a:t>TỪ</a:t>
            </a:r>
            <a:r>
              <a:rPr sz="1450" b="1" spc="110" dirty="0">
                <a:solidFill>
                  <a:srgbClr val="052F58"/>
                </a:solidFill>
                <a:latin typeface="Tahoma"/>
                <a:cs typeface="Tahoma"/>
              </a:rPr>
              <a:t> </a:t>
            </a:r>
            <a:r>
              <a:rPr sz="1450" b="1" dirty="0">
                <a:solidFill>
                  <a:srgbClr val="052F58"/>
                </a:solidFill>
                <a:latin typeface="Tahoma"/>
                <a:cs typeface="Tahoma"/>
              </a:rPr>
              <a:t>CÔNG</a:t>
            </a:r>
            <a:r>
              <a:rPr sz="1450" b="1" spc="105" dirty="0">
                <a:solidFill>
                  <a:srgbClr val="052F58"/>
                </a:solidFill>
                <a:latin typeface="Tahoma"/>
                <a:cs typeface="Tahoma"/>
              </a:rPr>
              <a:t> </a:t>
            </a:r>
            <a:r>
              <a:rPr sz="1450" b="1" dirty="0">
                <a:solidFill>
                  <a:srgbClr val="052F58"/>
                </a:solidFill>
                <a:latin typeface="Tahoma"/>
                <a:cs typeface="Tahoma"/>
              </a:rPr>
              <a:t>TY,</a:t>
            </a:r>
            <a:r>
              <a:rPr sz="1450" b="1" spc="110" dirty="0">
                <a:solidFill>
                  <a:srgbClr val="052F58"/>
                </a:solidFill>
                <a:latin typeface="Tahoma"/>
                <a:cs typeface="Tahoma"/>
              </a:rPr>
              <a:t> </a:t>
            </a:r>
            <a:r>
              <a:rPr sz="1450" b="1" spc="-10" dirty="0">
                <a:solidFill>
                  <a:srgbClr val="052F58"/>
                </a:solidFill>
                <a:latin typeface="Tahoma"/>
                <a:cs typeface="Tahoma"/>
              </a:rPr>
              <a:t>TÔI</a:t>
            </a:r>
            <a:r>
              <a:rPr sz="1450" b="1" spc="110" dirty="0">
                <a:solidFill>
                  <a:srgbClr val="052F58"/>
                </a:solidFill>
                <a:latin typeface="Tahoma"/>
                <a:cs typeface="Tahoma"/>
              </a:rPr>
              <a:t> </a:t>
            </a:r>
            <a:r>
              <a:rPr sz="1450" b="1" dirty="0">
                <a:solidFill>
                  <a:srgbClr val="052F58"/>
                </a:solidFill>
                <a:latin typeface="Tahoma"/>
                <a:cs typeface="Tahoma"/>
              </a:rPr>
              <a:t>CÓ</a:t>
            </a:r>
            <a:r>
              <a:rPr sz="1450" b="1" spc="110" dirty="0">
                <a:solidFill>
                  <a:srgbClr val="052F58"/>
                </a:solidFill>
                <a:latin typeface="Tahoma"/>
                <a:cs typeface="Tahoma"/>
              </a:rPr>
              <a:t> </a:t>
            </a:r>
            <a:r>
              <a:rPr sz="1450" b="1" dirty="0">
                <a:solidFill>
                  <a:srgbClr val="052F58"/>
                </a:solidFill>
                <a:latin typeface="Tahoma"/>
                <a:cs typeface="Tahoma"/>
              </a:rPr>
              <a:t>THỂ</a:t>
            </a:r>
            <a:r>
              <a:rPr sz="1450" b="1" spc="110" dirty="0">
                <a:solidFill>
                  <a:srgbClr val="052F58"/>
                </a:solidFill>
                <a:latin typeface="Tahoma"/>
                <a:cs typeface="Tahoma"/>
              </a:rPr>
              <a:t> </a:t>
            </a:r>
            <a:r>
              <a:rPr sz="1450" b="1" dirty="0">
                <a:solidFill>
                  <a:srgbClr val="052F58"/>
                </a:solidFill>
                <a:latin typeface="Tahoma"/>
                <a:cs typeface="Tahoma"/>
              </a:rPr>
              <a:t>MUA</a:t>
            </a:r>
            <a:r>
              <a:rPr sz="1450" b="1" spc="105" dirty="0">
                <a:solidFill>
                  <a:srgbClr val="052F58"/>
                </a:solidFill>
                <a:latin typeface="Tahoma"/>
                <a:cs typeface="Tahoma"/>
              </a:rPr>
              <a:t> </a:t>
            </a:r>
            <a:r>
              <a:rPr sz="1450" b="1" dirty="0">
                <a:solidFill>
                  <a:srgbClr val="052F58"/>
                </a:solidFill>
                <a:latin typeface="Tahoma"/>
                <a:cs typeface="Tahoma"/>
              </a:rPr>
              <a:t>CMAROX</a:t>
            </a:r>
            <a:r>
              <a:rPr sz="1450" b="1" spc="110" dirty="0">
                <a:solidFill>
                  <a:srgbClr val="052F58"/>
                </a:solidFill>
                <a:latin typeface="Tahoma"/>
                <a:cs typeface="Tahoma"/>
              </a:rPr>
              <a:t> </a:t>
            </a:r>
            <a:r>
              <a:rPr sz="1450" b="1" spc="-50" dirty="0">
                <a:solidFill>
                  <a:srgbClr val="052F58"/>
                </a:solidFill>
                <a:latin typeface="Tahoma"/>
                <a:cs typeface="Tahoma"/>
              </a:rPr>
              <a:t>Ở </a:t>
            </a:r>
            <a:r>
              <a:rPr sz="1450" b="1" dirty="0">
                <a:solidFill>
                  <a:srgbClr val="052F58"/>
                </a:solidFill>
                <a:latin typeface="Tahoma"/>
                <a:cs typeface="Tahoma"/>
              </a:rPr>
              <a:t>ĐÂU</a:t>
            </a:r>
            <a:r>
              <a:rPr sz="1450" b="1" spc="130" dirty="0">
                <a:solidFill>
                  <a:srgbClr val="052F58"/>
                </a:solidFill>
                <a:latin typeface="Tahoma"/>
                <a:cs typeface="Tahoma"/>
              </a:rPr>
              <a:t> </a:t>
            </a:r>
            <a:r>
              <a:rPr sz="1450" b="1" dirty="0">
                <a:solidFill>
                  <a:srgbClr val="052F58"/>
                </a:solidFill>
                <a:latin typeface="Tahoma"/>
                <a:cs typeface="Tahoma"/>
              </a:rPr>
              <a:t>KHÁC</a:t>
            </a:r>
            <a:r>
              <a:rPr sz="1450" b="1" spc="130" dirty="0">
                <a:solidFill>
                  <a:srgbClr val="052F58"/>
                </a:solidFill>
                <a:latin typeface="Tahoma"/>
                <a:cs typeface="Tahoma"/>
              </a:rPr>
              <a:t> </a:t>
            </a:r>
            <a:r>
              <a:rPr sz="1450" b="1" spc="-10" dirty="0">
                <a:solidFill>
                  <a:srgbClr val="052F58"/>
                </a:solidFill>
                <a:latin typeface="Tahoma"/>
                <a:cs typeface="Tahoma"/>
              </a:rPr>
              <a:t>KHÔNG?</a:t>
            </a:r>
            <a:endParaRPr sz="1450">
              <a:latin typeface="Tahoma"/>
              <a:cs typeface="Tahoma"/>
            </a:endParaRPr>
          </a:p>
          <a:p>
            <a:pPr marL="53340">
              <a:lnSpc>
                <a:spcPct val="100000"/>
              </a:lnSpc>
              <a:spcBef>
                <a:spcPts val="90"/>
              </a:spcBef>
            </a:pPr>
            <a:r>
              <a:rPr sz="1150" b="1" spc="125" dirty="0">
                <a:solidFill>
                  <a:srgbClr val="052F58"/>
                </a:solidFill>
                <a:latin typeface="Calibri"/>
                <a:cs typeface="Calibri"/>
              </a:rPr>
              <a:t>Vâng</a:t>
            </a:r>
            <a:r>
              <a:rPr sz="1150" b="1" spc="85" dirty="0">
                <a:solidFill>
                  <a:srgbClr val="052F58"/>
                </a:solidFill>
                <a:latin typeface="Calibri"/>
                <a:cs typeface="Calibri"/>
              </a:rPr>
              <a:t> </a:t>
            </a:r>
            <a:r>
              <a:rPr sz="1150" b="1" spc="75" dirty="0">
                <a:solidFill>
                  <a:srgbClr val="052F58"/>
                </a:solidFill>
                <a:latin typeface="Calibri"/>
                <a:cs typeface="Calibri"/>
              </a:rPr>
              <a:t>có</a:t>
            </a:r>
            <a:r>
              <a:rPr sz="1150" b="1" spc="85" dirty="0">
                <a:solidFill>
                  <a:srgbClr val="052F58"/>
                </a:solidFill>
                <a:latin typeface="Calibri"/>
                <a:cs typeface="Calibri"/>
              </a:rPr>
              <a:t> </a:t>
            </a:r>
            <a:r>
              <a:rPr sz="1150" b="1" dirty="0">
                <a:solidFill>
                  <a:srgbClr val="052F58"/>
                </a:solidFill>
                <a:latin typeface="Calibri"/>
                <a:cs typeface="Calibri"/>
              </a:rPr>
              <a:t>thể</a:t>
            </a:r>
            <a:r>
              <a:rPr sz="1150" b="1" spc="85" dirty="0">
                <a:solidFill>
                  <a:srgbClr val="052F58"/>
                </a:solidFill>
                <a:latin typeface="Calibri"/>
                <a:cs typeface="Calibri"/>
              </a:rPr>
              <a:t> </a:t>
            </a:r>
            <a:r>
              <a:rPr sz="1150" b="1" spc="95" dirty="0">
                <a:solidFill>
                  <a:srgbClr val="052F58"/>
                </a:solidFill>
                <a:latin typeface="Calibri"/>
                <a:cs typeface="Calibri"/>
              </a:rPr>
              <a:t>mua</a:t>
            </a:r>
            <a:r>
              <a:rPr sz="1150" b="1" spc="85" dirty="0">
                <a:solidFill>
                  <a:srgbClr val="052F58"/>
                </a:solidFill>
                <a:latin typeface="Calibri"/>
                <a:cs typeface="Calibri"/>
              </a:rPr>
              <a:t> </a:t>
            </a:r>
            <a:r>
              <a:rPr sz="1150" b="1" dirty="0">
                <a:solidFill>
                  <a:srgbClr val="052F58"/>
                </a:solidFill>
                <a:latin typeface="Calibri"/>
                <a:cs typeface="Calibri"/>
              </a:rPr>
              <a:t>từ</a:t>
            </a:r>
            <a:r>
              <a:rPr sz="1150" b="1" spc="85" dirty="0">
                <a:solidFill>
                  <a:srgbClr val="052F58"/>
                </a:solidFill>
                <a:latin typeface="Calibri"/>
                <a:cs typeface="Calibri"/>
              </a:rPr>
              <a:t> </a:t>
            </a:r>
            <a:r>
              <a:rPr sz="1150" b="1" spc="105" dirty="0">
                <a:solidFill>
                  <a:srgbClr val="052F58"/>
                </a:solidFill>
                <a:latin typeface="Calibri"/>
                <a:cs typeface="Calibri"/>
              </a:rPr>
              <a:t>các</a:t>
            </a:r>
            <a:r>
              <a:rPr sz="1150" b="1" spc="85" dirty="0">
                <a:solidFill>
                  <a:srgbClr val="052F58"/>
                </a:solidFill>
                <a:latin typeface="Calibri"/>
                <a:cs typeface="Calibri"/>
              </a:rPr>
              <a:t> </a:t>
            </a:r>
            <a:r>
              <a:rPr sz="1150" b="1" spc="65" dirty="0">
                <a:solidFill>
                  <a:srgbClr val="052F58"/>
                </a:solidFill>
                <a:latin typeface="Calibri"/>
                <a:cs typeface="Calibri"/>
              </a:rPr>
              <a:t>đại</a:t>
            </a:r>
            <a:r>
              <a:rPr sz="1150" b="1" spc="85" dirty="0">
                <a:solidFill>
                  <a:srgbClr val="052F58"/>
                </a:solidFill>
                <a:latin typeface="Calibri"/>
                <a:cs typeface="Calibri"/>
              </a:rPr>
              <a:t> </a:t>
            </a:r>
            <a:r>
              <a:rPr sz="1150" b="1" dirty="0">
                <a:solidFill>
                  <a:srgbClr val="052F58"/>
                </a:solidFill>
                <a:latin typeface="Calibri"/>
                <a:cs typeface="Calibri"/>
              </a:rPr>
              <a:t>lý</a:t>
            </a:r>
            <a:r>
              <a:rPr sz="1150" b="1" spc="85" dirty="0">
                <a:solidFill>
                  <a:srgbClr val="052F58"/>
                </a:solidFill>
                <a:latin typeface="Calibri"/>
                <a:cs typeface="Calibri"/>
              </a:rPr>
              <a:t> hoặc </a:t>
            </a:r>
            <a:r>
              <a:rPr sz="1150" b="1" spc="95" dirty="0">
                <a:solidFill>
                  <a:srgbClr val="052F58"/>
                </a:solidFill>
                <a:latin typeface="Calibri"/>
                <a:cs typeface="Calibri"/>
              </a:rPr>
              <a:t>mua</a:t>
            </a:r>
            <a:r>
              <a:rPr sz="1150" b="1" spc="85" dirty="0">
                <a:solidFill>
                  <a:srgbClr val="052F58"/>
                </a:solidFill>
                <a:latin typeface="Calibri"/>
                <a:cs typeface="Calibri"/>
              </a:rPr>
              <a:t> </a:t>
            </a:r>
            <a:r>
              <a:rPr sz="1150" b="1" spc="-10" dirty="0">
                <a:solidFill>
                  <a:srgbClr val="052F58"/>
                </a:solidFill>
                <a:latin typeface="Calibri"/>
                <a:cs typeface="Calibri"/>
              </a:rPr>
              <a:t>online.</a:t>
            </a:r>
            <a:endParaRPr sz="1150">
              <a:latin typeface="Calibri"/>
              <a:cs typeface="Calibri"/>
            </a:endParaRPr>
          </a:p>
        </p:txBody>
      </p:sp>
      <p:pic>
        <p:nvPicPr>
          <p:cNvPr id="21" name="object 21"/>
          <p:cNvPicPr/>
          <p:nvPr/>
        </p:nvPicPr>
        <p:blipFill>
          <a:blip r:embed="rId5" cstate="print"/>
          <a:stretch>
            <a:fillRect/>
          </a:stretch>
        </p:blipFill>
        <p:spPr>
          <a:xfrm>
            <a:off x="415462" y="8094868"/>
            <a:ext cx="228686" cy="314443"/>
          </a:xfrm>
          <a:prstGeom prst="rect">
            <a:avLst/>
          </a:prstGeom>
        </p:spPr>
      </p:pic>
      <p:pic>
        <p:nvPicPr>
          <p:cNvPr id="22" name="object 22"/>
          <p:cNvPicPr/>
          <p:nvPr/>
        </p:nvPicPr>
        <p:blipFill>
          <a:blip r:embed="rId7" cstate="print"/>
          <a:stretch>
            <a:fillRect/>
          </a:stretch>
        </p:blipFill>
        <p:spPr>
          <a:xfrm>
            <a:off x="397144" y="9722389"/>
            <a:ext cx="247743" cy="314443"/>
          </a:xfrm>
          <a:prstGeom prst="rect">
            <a:avLst/>
          </a:prstGeom>
        </p:spPr>
      </p:pic>
      <p:pic>
        <p:nvPicPr>
          <p:cNvPr id="23" name="object 23"/>
          <p:cNvPicPr/>
          <p:nvPr/>
        </p:nvPicPr>
        <p:blipFill>
          <a:blip r:embed="rId2" cstate="print"/>
          <a:stretch>
            <a:fillRect/>
          </a:stretch>
        </p:blipFill>
        <p:spPr>
          <a:xfrm>
            <a:off x="448051" y="7806959"/>
            <a:ext cx="161986" cy="219157"/>
          </a:xfrm>
          <a:prstGeom prst="rect">
            <a:avLst/>
          </a:prstGeom>
        </p:spPr>
      </p:pic>
      <p:grpSp>
        <p:nvGrpSpPr>
          <p:cNvPr id="24" name="object 24"/>
          <p:cNvGrpSpPr/>
          <p:nvPr/>
        </p:nvGrpSpPr>
        <p:grpSpPr>
          <a:xfrm>
            <a:off x="448051" y="8694810"/>
            <a:ext cx="181610" cy="561975"/>
            <a:chOff x="448051" y="8694810"/>
            <a:chExt cx="181610" cy="561975"/>
          </a:xfrm>
        </p:grpSpPr>
        <p:pic>
          <p:nvPicPr>
            <p:cNvPr id="25" name="object 25"/>
            <p:cNvPicPr/>
            <p:nvPr/>
          </p:nvPicPr>
          <p:blipFill>
            <a:blip r:embed="rId6" cstate="print"/>
            <a:stretch>
              <a:fillRect/>
            </a:stretch>
          </p:blipFill>
          <p:spPr>
            <a:xfrm>
              <a:off x="448051" y="8961317"/>
              <a:ext cx="181043" cy="295386"/>
            </a:xfrm>
            <a:prstGeom prst="rect">
              <a:avLst/>
            </a:prstGeom>
          </p:spPr>
        </p:pic>
        <p:pic>
          <p:nvPicPr>
            <p:cNvPr id="26" name="object 26"/>
            <p:cNvPicPr/>
            <p:nvPr/>
          </p:nvPicPr>
          <p:blipFill>
            <a:blip r:embed="rId3" cstate="print"/>
            <a:stretch>
              <a:fillRect/>
            </a:stretch>
          </p:blipFill>
          <p:spPr>
            <a:xfrm>
              <a:off x="458121" y="8694810"/>
              <a:ext cx="161445" cy="228686"/>
            </a:xfrm>
            <a:prstGeom prst="rect">
              <a:avLst/>
            </a:prstGeom>
          </p:spPr>
        </p:pic>
      </p:grpSp>
      <p:pic>
        <p:nvPicPr>
          <p:cNvPr id="27" name="object 27"/>
          <p:cNvPicPr/>
          <p:nvPr/>
        </p:nvPicPr>
        <p:blipFill>
          <a:blip r:embed="rId2" cstate="print"/>
          <a:stretch>
            <a:fillRect/>
          </a:stretch>
        </p:blipFill>
        <p:spPr>
          <a:xfrm>
            <a:off x="441800" y="9390312"/>
            <a:ext cx="161986" cy="219157"/>
          </a:xfrm>
          <a:prstGeom prst="rect">
            <a:avLst/>
          </a:prstGeom>
        </p:spPr>
      </p:pic>
      <p:sp>
        <p:nvSpPr>
          <p:cNvPr id="28" name="object 28"/>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grpSp>
        <p:nvGrpSpPr>
          <p:cNvPr id="29" name="object 29"/>
          <p:cNvGrpSpPr/>
          <p:nvPr/>
        </p:nvGrpSpPr>
        <p:grpSpPr>
          <a:xfrm>
            <a:off x="3817529" y="10548449"/>
            <a:ext cx="659130" cy="38735"/>
            <a:chOff x="3817529" y="10548449"/>
            <a:chExt cx="659130" cy="38735"/>
          </a:xfrm>
        </p:grpSpPr>
        <p:sp>
          <p:nvSpPr>
            <p:cNvPr id="30" name="object 30"/>
            <p:cNvSpPr/>
            <p:nvPr/>
          </p:nvSpPr>
          <p:spPr>
            <a:xfrm>
              <a:off x="3817529" y="10567506"/>
              <a:ext cx="654050" cy="0"/>
            </a:xfrm>
            <a:custGeom>
              <a:avLst/>
              <a:gdLst/>
              <a:ahLst/>
              <a:cxnLst/>
              <a:rect l="l" t="t" r="r" b="b"/>
              <a:pathLst>
                <a:path w="654050">
                  <a:moveTo>
                    <a:pt x="0" y="0"/>
                  </a:moveTo>
                  <a:lnTo>
                    <a:pt x="653982" y="0"/>
                  </a:lnTo>
                </a:path>
              </a:pathLst>
            </a:custGeom>
            <a:ln w="9528">
              <a:solidFill>
                <a:srgbClr val="184E94"/>
              </a:solidFill>
            </a:ln>
          </p:spPr>
          <p:txBody>
            <a:bodyPr wrap="square" lIns="0" tIns="0" rIns="0" bIns="0" rtlCol="0"/>
            <a:lstStyle/>
            <a:p>
              <a:endParaRPr/>
            </a:p>
          </p:txBody>
        </p:sp>
        <p:sp>
          <p:nvSpPr>
            <p:cNvPr id="31" name="object 31"/>
            <p:cNvSpPr/>
            <p:nvPr/>
          </p:nvSpPr>
          <p:spPr>
            <a:xfrm>
              <a:off x="4452454" y="10553213"/>
              <a:ext cx="19685" cy="29209"/>
            </a:xfrm>
            <a:custGeom>
              <a:avLst/>
              <a:gdLst/>
              <a:ahLst/>
              <a:cxnLst/>
              <a:rect l="l" t="t" r="r" b="b"/>
              <a:pathLst>
                <a:path w="19685" h="29209">
                  <a:moveTo>
                    <a:pt x="0" y="0"/>
                  </a:moveTo>
                  <a:lnTo>
                    <a:pt x="19057" y="14292"/>
                  </a:lnTo>
                  <a:lnTo>
                    <a:pt x="0" y="28585"/>
                  </a:lnTo>
                </a:path>
              </a:pathLst>
            </a:custGeom>
            <a:ln w="9528">
              <a:solidFill>
                <a:srgbClr val="184E94"/>
              </a:solidFill>
            </a:ln>
          </p:spPr>
          <p:txBody>
            <a:bodyPr wrap="square" lIns="0" tIns="0" rIns="0" bIns="0" rtlCol="0"/>
            <a:lstStyle/>
            <a:p>
              <a:endParaRPr/>
            </a:p>
          </p:txBody>
        </p:sp>
      </p:grpSp>
      <p:pic>
        <p:nvPicPr>
          <p:cNvPr id="32" name="object 32"/>
          <p:cNvPicPr/>
          <p:nvPr/>
        </p:nvPicPr>
        <p:blipFill>
          <a:blip r:embed="rId9" cstate="print"/>
          <a:stretch>
            <a:fillRect/>
          </a:stretch>
        </p:blipFill>
        <p:spPr>
          <a:xfrm>
            <a:off x="6217201" y="303358"/>
            <a:ext cx="990973" cy="333500"/>
          </a:xfrm>
          <a:prstGeom prst="rect">
            <a:avLst/>
          </a:prstGeom>
        </p:spPr>
      </p:pic>
      <p:sp>
        <p:nvSpPr>
          <p:cNvPr id="33" name="object 33"/>
          <p:cNvSpPr txBox="1">
            <a:spLocks noGrp="1"/>
          </p:cNvSpPr>
          <p:nvPr>
            <p:ph type="title"/>
          </p:nvPr>
        </p:nvSpPr>
        <p:spPr>
          <a:prstGeom prst="rect">
            <a:avLst/>
          </a:prstGeom>
        </p:spPr>
        <p:txBody>
          <a:bodyPr vert="horz" wrap="square" lIns="0" tIns="12700" rIns="0" bIns="0" rtlCol="0">
            <a:spAutoFit/>
          </a:bodyPr>
          <a:lstStyle/>
          <a:p>
            <a:pPr marL="48260">
              <a:lnSpc>
                <a:spcPct val="100000"/>
              </a:lnSpc>
              <a:spcBef>
                <a:spcPts val="100"/>
              </a:spcBef>
            </a:pPr>
            <a:r>
              <a:rPr spc="285" dirty="0"/>
              <a:t>FAQ</a:t>
            </a:r>
          </a:p>
        </p:txBody>
      </p:sp>
      <p:sp>
        <p:nvSpPr>
          <p:cNvPr id="34" name="object 34"/>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10"/>
              </a:rPr>
              <a:t>www.csc-</a:t>
            </a:r>
            <a:r>
              <a:rPr sz="1050" spc="105" dirty="0">
                <a:solidFill>
                  <a:srgbClr val="184E94"/>
                </a:solidFill>
                <a:latin typeface="Arial"/>
                <a:cs typeface="Arial"/>
                <a:hlinkClick r:id="rId10"/>
              </a:rPr>
              <a:t>vietnam.vn</a:t>
            </a:r>
            <a:endParaRPr sz="1050">
              <a:latin typeface="Arial"/>
              <a:cs typeface="Arial"/>
            </a:endParaRPr>
          </a:p>
        </p:txBody>
      </p:sp>
      <p:sp>
        <p:nvSpPr>
          <p:cNvPr id="35" name="object 35"/>
          <p:cNvSpPr txBox="1">
            <a:spLocks noGrp="1"/>
          </p:cNvSpPr>
          <p:nvPr>
            <p:ph type="sldNum" sz="quarter" idx="7"/>
          </p:nvPr>
        </p:nvSpPr>
        <p:spPr>
          <a:prstGeom prst="rect">
            <a:avLst/>
          </a:prstGeom>
        </p:spPr>
        <p:txBody>
          <a:bodyPr vert="horz" wrap="square" lIns="0" tIns="22860" rIns="0" bIns="0" rtlCol="0">
            <a:spAutoFit/>
          </a:bodyPr>
          <a:lstStyle/>
          <a:p>
            <a:pPr marL="38100">
              <a:lnSpc>
                <a:spcPct val="100000"/>
              </a:lnSpc>
              <a:spcBef>
                <a:spcPts val="180"/>
              </a:spcBef>
            </a:pPr>
            <a:r>
              <a:rPr spc="-10" dirty="0"/>
              <a:t>20/20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7562850" cy="10696575"/>
            <a:chOff x="0" y="0"/>
            <a:chExt cx="7562850" cy="10696575"/>
          </a:xfrm>
        </p:grpSpPr>
        <p:pic>
          <p:nvPicPr>
            <p:cNvPr id="3" name="object 3"/>
            <p:cNvPicPr/>
            <p:nvPr/>
          </p:nvPicPr>
          <p:blipFill>
            <a:blip r:embed="rId2" cstate="print"/>
            <a:stretch>
              <a:fillRect/>
            </a:stretch>
          </p:blipFill>
          <p:spPr>
            <a:xfrm>
              <a:off x="0" y="0"/>
              <a:ext cx="7562849" cy="10696574"/>
            </a:xfrm>
            <a:prstGeom prst="rect">
              <a:avLst/>
            </a:prstGeom>
          </p:spPr>
        </p:pic>
        <p:pic>
          <p:nvPicPr>
            <p:cNvPr id="4" name="object 4"/>
            <p:cNvPicPr/>
            <p:nvPr/>
          </p:nvPicPr>
          <p:blipFill>
            <a:blip r:embed="rId3" cstate="print"/>
            <a:stretch>
              <a:fillRect/>
            </a:stretch>
          </p:blipFill>
          <p:spPr>
            <a:xfrm>
              <a:off x="7105535" y="4732974"/>
              <a:ext cx="457314" cy="1663711"/>
            </a:xfrm>
            <a:prstGeom prst="rect">
              <a:avLst/>
            </a:prstGeom>
          </p:spPr>
        </p:pic>
        <p:pic>
          <p:nvPicPr>
            <p:cNvPr id="5" name="object 5"/>
            <p:cNvPicPr/>
            <p:nvPr/>
          </p:nvPicPr>
          <p:blipFill>
            <a:blip r:embed="rId4" cstate="print"/>
            <a:stretch>
              <a:fillRect/>
            </a:stretch>
          </p:blipFill>
          <p:spPr>
            <a:xfrm>
              <a:off x="7233664" y="962228"/>
              <a:ext cx="329185" cy="4183050"/>
            </a:xfrm>
            <a:prstGeom prst="rect">
              <a:avLst/>
            </a:prstGeom>
          </p:spPr>
        </p:pic>
        <p:pic>
          <p:nvPicPr>
            <p:cNvPr id="6" name="object 6"/>
            <p:cNvPicPr/>
            <p:nvPr/>
          </p:nvPicPr>
          <p:blipFill>
            <a:blip r:embed="rId5" cstate="print"/>
            <a:stretch>
              <a:fillRect/>
            </a:stretch>
          </p:blipFill>
          <p:spPr>
            <a:xfrm>
              <a:off x="6177484" y="4778228"/>
              <a:ext cx="1385365" cy="4649951"/>
            </a:xfrm>
            <a:prstGeom prst="rect">
              <a:avLst/>
            </a:prstGeom>
          </p:spPr>
        </p:pic>
        <p:pic>
          <p:nvPicPr>
            <p:cNvPr id="7" name="object 7"/>
            <p:cNvPicPr/>
            <p:nvPr/>
          </p:nvPicPr>
          <p:blipFill>
            <a:blip r:embed="rId6" cstate="print"/>
            <a:stretch>
              <a:fillRect/>
            </a:stretch>
          </p:blipFill>
          <p:spPr>
            <a:xfrm>
              <a:off x="7386877" y="0"/>
              <a:ext cx="175972" cy="10696574"/>
            </a:xfrm>
            <a:prstGeom prst="rect">
              <a:avLst/>
            </a:prstGeom>
          </p:spPr>
        </p:pic>
        <p:pic>
          <p:nvPicPr>
            <p:cNvPr id="8" name="object 8"/>
            <p:cNvPicPr/>
            <p:nvPr/>
          </p:nvPicPr>
          <p:blipFill>
            <a:blip r:embed="rId7" cstate="print"/>
            <a:stretch>
              <a:fillRect/>
            </a:stretch>
          </p:blipFill>
          <p:spPr>
            <a:xfrm>
              <a:off x="0" y="0"/>
              <a:ext cx="7562849" cy="10696574"/>
            </a:xfrm>
            <a:prstGeom prst="rect">
              <a:avLst/>
            </a:prstGeom>
          </p:spPr>
        </p:pic>
        <p:sp>
          <p:nvSpPr>
            <p:cNvPr id="9" name="object 9"/>
            <p:cNvSpPr/>
            <p:nvPr/>
          </p:nvSpPr>
          <p:spPr>
            <a:xfrm>
              <a:off x="0" y="0"/>
              <a:ext cx="7562850" cy="10696575"/>
            </a:xfrm>
            <a:custGeom>
              <a:avLst/>
              <a:gdLst/>
              <a:ahLst/>
              <a:cxnLst/>
              <a:rect l="l" t="t" r="r" b="b"/>
              <a:pathLst>
                <a:path w="7562850" h="10696575">
                  <a:moveTo>
                    <a:pt x="7562850" y="10696575"/>
                  </a:moveTo>
                  <a:lnTo>
                    <a:pt x="0" y="10696575"/>
                  </a:lnTo>
                  <a:lnTo>
                    <a:pt x="0" y="0"/>
                  </a:lnTo>
                  <a:lnTo>
                    <a:pt x="7562850" y="0"/>
                  </a:lnTo>
                  <a:lnTo>
                    <a:pt x="7562850" y="10696575"/>
                  </a:lnTo>
                  <a:close/>
                </a:path>
              </a:pathLst>
            </a:custGeom>
            <a:solidFill>
              <a:srgbClr val="7CB3DF">
                <a:alpha val="39999"/>
              </a:srgbClr>
            </a:solidFill>
          </p:spPr>
          <p:txBody>
            <a:bodyPr wrap="square" lIns="0" tIns="0" rIns="0" bIns="0" rtlCol="0"/>
            <a:lstStyle/>
            <a:p>
              <a:endParaRPr/>
            </a:p>
          </p:txBody>
        </p:sp>
        <p:pic>
          <p:nvPicPr>
            <p:cNvPr id="10" name="object 10"/>
            <p:cNvPicPr/>
            <p:nvPr/>
          </p:nvPicPr>
          <p:blipFill>
            <a:blip r:embed="rId8" cstate="print"/>
            <a:stretch>
              <a:fillRect/>
            </a:stretch>
          </p:blipFill>
          <p:spPr>
            <a:xfrm>
              <a:off x="1029239" y="2497641"/>
              <a:ext cx="5688568" cy="6641427"/>
            </a:xfrm>
            <a:prstGeom prst="rect">
              <a:avLst/>
            </a:prstGeom>
          </p:spPr>
        </p:pic>
        <p:pic>
          <p:nvPicPr>
            <p:cNvPr id="11" name="object 11"/>
            <p:cNvPicPr/>
            <p:nvPr/>
          </p:nvPicPr>
          <p:blipFill>
            <a:blip r:embed="rId9" cstate="print"/>
            <a:stretch>
              <a:fillRect/>
            </a:stretch>
          </p:blipFill>
          <p:spPr>
            <a:xfrm>
              <a:off x="2180062" y="8356265"/>
              <a:ext cx="2899190" cy="1569143"/>
            </a:xfrm>
            <a:prstGeom prst="rect">
              <a:avLst/>
            </a:prstGeom>
          </p:spPr>
        </p:pic>
        <p:pic>
          <p:nvPicPr>
            <p:cNvPr id="12" name="object 12"/>
            <p:cNvPicPr/>
            <p:nvPr/>
          </p:nvPicPr>
          <p:blipFill>
            <a:blip r:embed="rId10" cstate="print"/>
            <a:stretch>
              <a:fillRect/>
            </a:stretch>
          </p:blipFill>
          <p:spPr>
            <a:xfrm>
              <a:off x="0" y="4488021"/>
              <a:ext cx="3137365" cy="1597155"/>
            </a:xfrm>
            <a:prstGeom prst="rect">
              <a:avLst/>
            </a:prstGeom>
          </p:spPr>
        </p:pic>
        <p:pic>
          <p:nvPicPr>
            <p:cNvPr id="13" name="object 13"/>
            <p:cNvPicPr/>
            <p:nvPr/>
          </p:nvPicPr>
          <p:blipFill>
            <a:blip r:embed="rId11" cstate="print"/>
            <a:stretch>
              <a:fillRect/>
            </a:stretch>
          </p:blipFill>
          <p:spPr>
            <a:xfrm>
              <a:off x="1665507" y="4433029"/>
              <a:ext cx="876630" cy="419258"/>
            </a:xfrm>
            <a:prstGeom prst="rect">
              <a:avLst/>
            </a:prstGeom>
          </p:spPr>
        </p:pic>
        <p:pic>
          <p:nvPicPr>
            <p:cNvPr id="14" name="object 14"/>
            <p:cNvPicPr/>
            <p:nvPr/>
          </p:nvPicPr>
          <p:blipFill>
            <a:blip r:embed="rId12" cstate="print"/>
            <a:stretch>
              <a:fillRect/>
            </a:stretch>
          </p:blipFill>
          <p:spPr>
            <a:xfrm>
              <a:off x="455432" y="850608"/>
              <a:ext cx="1848546" cy="628886"/>
            </a:xfrm>
            <a:prstGeom prst="rect">
              <a:avLst/>
            </a:prstGeom>
          </p:spPr>
        </p:pic>
        <p:pic>
          <p:nvPicPr>
            <p:cNvPr id="15" name="object 15"/>
            <p:cNvPicPr/>
            <p:nvPr/>
          </p:nvPicPr>
          <p:blipFill>
            <a:blip r:embed="rId13" cstate="print"/>
            <a:stretch>
              <a:fillRect/>
            </a:stretch>
          </p:blipFill>
          <p:spPr>
            <a:xfrm>
              <a:off x="5083020" y="1166403"/>
              <a:ext cx="704313" cy="844731"/>
            </a:xfrm>
            <a:prstGeom prst="rect">
              <a:avLst/>
            </a:prstGeom>
          </p:spPr>
        </p:pic>
      </p:grpSp>
      <p:sp>
        <p:nvSpPr>
          <p:cNvPr id="16" name="object 16"/>
          <p:cNvSpPr txBox="1"/>
          <p:nvPr/>
        </p:nvSpPr>
        <p:spPr>
          <a:xfrm>
            <a:off x="653096" y="604656"/>
            <a:ext cx="1454785" cy="219075"/>
          </a:xfrm>
          <a:prstGeom prst="rect">
            <a:avLst/>
          </a:prstGeom>
        </p:spPr>
        <p:txBody>
          <a:bodyPr vert="horz" wrap="square" lIns="0" tIns="14604" rIns="0" bIns="0" rtlCol="0">
            <a:spAutoFit/>
          </a:bodyPr>
          <a:lstStyle/>
          <a:p>
            <a:pPr marL="12700">
              <a:lnSpc>
                <a:spcPct val="100000"/>
              </a:lnSpc>
              <a:spcBef>
                <a:spcPts val="114"/>
              </a:spcBef>
            </a:pPr>
            <a:r>
              <a:rPr sz="1250" dirty="0">
                <a:solidFill>
                  <a:srgbClr val="FFFFFF"/>
                </a:solidFill>
                <a:latin typeface="Tahoma"/>
                <a:cs typeface="Tahoma"/>
              </a:rPr>
              <a:t>KHOÁNG</a:t>
            </a:r>
            <a:r>
              <a:rPr sz="1250" spc="25" dirty="0">
                <a:solidFill>
                  <a:srgbClr val="FFFFFF"/>
                </a:solidFill>
                <a:latin typeface="Tahoma"/>
                <a:cs typeface="Tahoma"/>
              </a:rPr>
              <a:t> </a:t>
            </a:r>
            <a:r>
              <a:rPr sz="1250" spc="-50" dirty="0">
                <a:solidFill>
                  <a:srgbClr val="FFFFFF"/>
                </a:solidFill>
                <a:latin typeface="Tahoma"/>
                <a:cs typeface="Tahoma"/>
              </a:rPr>
              <a:t>VI</a:t>
            </a:r>
            <a:r>
              <a:rPr sz="1250" spc="30" dirty="0">
                <a:solidFill>
                  <a:srgbClr val="FFFFFF"/>
                </a:solidFill>
                <a:latin typeface="Tahoma"/>
                <a:cs typeface="Tahoma"/>
              </a:rPr>
              <a:t> </a:t>
            </a:r>
            <a:r>
              <a:rPr sz="1250" spc="-20" dirty="0">
                <a:solidFill>
                  <a:srgbClr val="FFFFFF"/>
                </a:solidFill>
                <a:latin typeface="Tahoma"/>
                <a:cs typeface="Tahoma"/>
              </a:rPr>
              <a:t>LƯỢNG</a:t>
            </a:r>
            <a:endParaRPr sz="1250">
              <a:latin typeface="Tahoma"/>
              <a:cs typeface="Tahoma"/>
            </a:endParaRPr>
          </a:p>
        </p:txBody>
      </p:sp>
      <p:sp>
        <p:nvSpPr>
          <p:cNvPr id="17" name="object 17"/>
          <p:cNvSpPr txBox="1"/>
          <p:nvPr/>
        </p:nvSpPr>
        <p:spPr>
          <a:xfrm rot="20580000">
            <a:off x="163708" y="2133695"/>
            <a:ext cx="536527" cy="838200"/>
          </a:xfrm>
          <a:prstGeom prst="rect">
            <a:avLst/>
          </a:prstGeom>
        </p:spPr>
        <p:txBody>
          <a:bodyPr vert="horz" wrap="square" lIns="0" tIns="0" rIns="0" bIns="0" rtlCol="0">
            <a:spAutoFit/>
          </a:bodyPr>
          <a:lstStyle/>
          <a:p>
            <a:pPr>
              <a:lnSpc>
                <a:spcPts val="3520"/>
              </a:lnSpc>
            </a:pPr>
            <a:r>
              <a:rPr sz="6600" spc="-4740" dirty="0">
                <a:solidFill>
                  <a:srgbClr val="3C72CC"/>
                </a:solidFill>
                <a:latin typeface="Trebuchet MS"/>
                <a:cs typeface="Trebuchet MS"/>
              </a:rPr>
              <a:t>N</a:t>
            </a:r>
            <a:r>
              <a:rPr sz="3550" spc="-185" dirty="0">
                <a:solidFill>
                  <a:srgbClr val="FFFFFF"/>
                </a:solidFill>
                <a:latin typeface="Tahoma"/>
                <a:cs typeface="Tahoma"/>
              </a:rPr>
              <a:t>N</a:t>
            </a:r>
            <a:endParaRPr sz="3550">
              <a:latin typeface="Tahoma"/>
              <a:cs typeface="Tahoma"/>
            </a:endParaRPr>
          </a:p>
        </p:txBody>
      </p:sp>
      <p:sp>
        <p:nvSpPr>
          <p:cNvPr id="18" name="object 18"/>
          <p:cNvSpPr txBox="1"/>
          <p:nvPr/>
        </p:nvSpPr>
        <p:spPr>
          <a:xfrm rot="20880000">
            <a:off x="1280563" y="1835270"/>
            <a:ext cx="530895" cy="838200"/>
          </a:xfrm>
          <a:prstGeom prst="rect">
            <a:avLst/>
          </a:prstGeom>
        </p:spPr>
        <p:txBody>
          <a:bodyPr vert="horz" wrap="square" lIns="0" tIns="0" rIns="0" bIns="0" rtlCol="0">
            <a:spAutoFit/>
          </a:bodyPr>
          <a:lstStyle/>
          <a:p>
            <a:pPr>
              <a:lnSpc>
                <a:spcPts val="3520"/>
              </a:lnSpc>
            </a:pPr>
            <a:r>
              <a:rPr sz="6600" spc="-3570" dirty="0">
                <a:solidFill>
                  <a:srgbClr val="3C72CC"/>
                </a:solidFill>
                <a:latin typeface="Trebuchet MS"/>
                <a:cs typeface="Trebuchet MS"/>
              </a:rPr>
              <a:t>h</a:t>
            </a:r>
            <a:r>
              <a:rPr sz="3550" spc="75" dirty="0">
                <a:solidFill>
                  <a:srgbClr val="FFFFFF"/>
                </a:solidFill>
                <a:latin typeface="Tahoma"/>
                <a:cs typeface="Tahoma"/>
              </a:rPr>
              <a:t>h</a:t>
            </a:r>
            <a:endParaRPr sz="3550">
              <a:latin typeface="Tahoma"/>
              <a:cs typeface="Tahoma"/>
            </a:endParaRPr>
          </a:p>
        </p:txBody>
      </p:sp>
      <p:sp>
        <p:nvSpPr>
          <p:cNvPr id="19" name="object 19"/>
          <p:cNvSpPr txBox="1"/>
          <p:nvPr/>
        </p:nvSpPr>
        <p:spPr>
          <a:xfrm rot="21000000">
            <a:off x="1511588" y="1978853"/>
            <a:ext cx="497041" cy="457200"/>
          </a:xfrm>
          <a:prstGeom prst="rect">
            <a:avLst/>
          </a:prstGeom>
        </p:spPr>
        <p:txBody>
          <a:bodyPr vert="horz" wrap="square" lIns="0" tIns="0" rIns="0" bIns="0" rtlCol="0">
            <a:spAutoFit/>
          </a:bodyPr>
          <a:lstStyle/>
          <a:p>
            <a:pPr>
              <a:lnSpc>
                <a:spcPts val="2960"/>
              </a:lnSpc>
            </a:pPr>
            <a:r>
              <a:rPr sz="3550" spc="-3075" dirty="0">
                <a:solidFill>
                  <a:srgbClr val="FFFFFF"/>
                </a:solidFill>
                <a:latin typeface="Tahoma"/>
                <a:cs typeface="Tahoma"/>
              </a:rPr>
              <a:t>ơ</a:t>
            </a:r>
            <a:r>
              <a:rPr sz="3600" spc="-844" dirty="0">
                <a:solidFill>
                  <a:srgbClr val="3C72CC"/>
                </a:solidFill>
                <a:latin typeface="Arial"/>
                <a:cs typeface="Arial"/>
              </a:rPr>
              <a:t>ơ</a:t>
            </a:r>
            <a:endParaRPr sz="3600">
              <a:latin typeface="Arial"/>
              <a:cs typeface="Arial"/>
            </a:endParaRPr>
          </a:p>
        </p:txBody>
      </p:sp>
      <p:sp>
        <p:nvSpPr>
          <p:cNvPr id="20" name="object 20"/>
          <p:cNvSpPr txBox="1"/>
          <p:nvPr/>
        </p:nvSpPr>
        <p:spPr>
          <a:xfrm rot="21180000">
            <a:off x="2183546" y="1681407"/>
            <a:ext cx="532206" cy="838200"/>
          </a:xfrm>
          <a:prstGeom prst="rect">
            <a:avLst/>
          </a:prstGeom>
        </p:spPr>
        <p:txBody>
          <a:bodyPr vert="horz" wrap="square" lIns="0" tIns="0" rIns="0" bIns="0" rtlCol="0">
            <a:spAutoFit/>
          </a:bodyPr>
          <a:lstStyle/>
          <a:p>
            <a:pPr>
              <a:lnSpc>
                <a:spcPts val="3520"/>
              </a:lnSpc>
            </a:pPr>
            <a:r>
              <a:rPr sz="6600" spc="-3285" dirty="0">
                <a:solidFill>
                  <a:srgbClr val="3C72CC"/>
                </a:solidFill>
                <a:latin typeface="Trebuchet MS"/>
                <a:cs typeface="Trebuchet MS"/>
              </a:rPr>
              <a:t>k</a:t>
            </a:r>
            <a:r>
              <a:rPr sz="3550" spc="210" dirty="0">
                <a:solidFill>
                  <a:srgbClr val="FFFFFF"/>
                </a:solidFill>
                <a:latin typeface="Tahoma"/>
                <a:cs typeface="Tahoma"/>
              </a:rPr>
              <a:t>k</a:t>
            </a:r>
            <a:endParaRPr sz="3550">
              <a:latin typeface="Tahoma"/>
              <a:cs typeface="Tahoma"/>
            </a:endParaRPr>
          </a:p>
        </p:txBody>
      </p:sp>
      <p:sp>
        <p:nvSpPr>
          <p:cNvPr id="21" name="object 21"/>
          <p:cNvSpPr txBox="1"/>
          <p:nvPr/>
        </p:nvSpPr>
        <p:spPr>
          <a:xfrm rot="21240000">
            <a:off x="2451949" y="1648926"/>
            <a:ext cx="531549" cy="838200"/>
          </a:xfrm>
          <a:prstGeom prst="rect">
            <a:avLst/>
          </a:prstGeom>
        </p:spPr>
        <p:txBody>
          <a:bodyPr vert="horz" wrap="square" lIns="0" tIns="0" rIns="0" bIns="0" rtlCol="0">
            <a:spAutoFit/>
          </a:bodyPr>
          <a:lstStyle/>
          <a:p>
            <a:pPr>
              <a:lnSpc>
                <a:spcPts val="3520"/>
              </a:lnSpc>
            </a:pPr>
            <a:r>
              <a:rPr sz="6600" spc="-3579" dirty="0">
                <a:solidFill>
                  <a:srgbClr val="3C72CC"/>
                </a:solidFill>
                <a:latin typeface="Trebuchet MS"/>
                <a:cs typeface="Trebuchet MS"/>
              </a:rPr>
              <a:t>h</a:t>
            </a:r>
            <a:r>
              <a:rPr sz="3550" spc="85" dirty="0">
                <a:solidFill>
                  <a:srgbClr val="FFFFFF"/>
                </a:solidFill>
                <a:latin typeface="Tahoma"/>
                <a:cs typeface="Tahoma"/>
              </a:rPr>
              <a:t>h</a:t>
            </a:r>
            <a:endParaRPr sz="3550">
              <a:latin typeface="Tahoma"/>
              <a:cs typeface="Tahoma"/>
            </a:endParaRPr>
          </a:p>
        </p:txBody>
      </p:sp>
      <p:sp>
        <p:nvSpPr>
          <p:cNvPr id="22" name="object 22"/>
          <p:cNvSpPr txBox="1"/>
          <p:nvPr/>
        </p:nvSpPr>
        <p:spPr>
          <a:xfrm rot="21300000">
            <a:off x="2670407" y="1630581"/>
            <a:ext cx="468212" cy="838200"/>
          </a:xfrm>
          <a:prstGeom prst="rect">
            <a:avLst/>
          </a:prstGeom>
        </p:spPr>
        <p:txBody>
          <a:bodyPr vert="horz" wrap="square" lIns="0" tIns="0" rIns="0" bIns="0" rtlCol="0">
            <a:spAutoFit/>
          </a:bodyPr>
          <a:lstStyle/>
          <a:p>
            <a:pPr>
              <a:lnSpc>
                <a:spcPts val="3520"/>
              </a:lnSpc>
            </a:pPr>
            <a:r>
              <a:rPr sz="6600" spc="-1964" dirty="0">
                <a:solidFill>
                  <a:srgbClr val="3C72CC"/>
                </a:solidFill>
                <a:latin typeface="Trebuchet MS"/>
                <a:cs typeface="Trebuchet MS"/>
              </a:rPr>
              <a:t>i</a:t>
            </a:r>
            <a:r>
              <a:rPr sz="3550" spc="-10" dirty="0">
                <a:solidFill>
                  <a:srgbClr val="FFFFFF"/>
                </a:solidFill>
                <a:latin typeface="Tahoma"/>
                <a:cs typeface="Tahoma"/>
              </a:rPr>
              <a:t>i</a:t>
            </a:r>
            <a:endParaRPr sz="3550">
              <a:latin typeface="Tahoma"/>
              <a:cs typeface="Tahoma"/>
            </a:endParaRPr>
          </a:p>
        </p:txBody>
      </p:sp>
      <p:sp>
        <p:nvSpPr>
          <p:cNvPr id="23" name="object 23"/>
          <p:cNvSpPr txBox="1"/>
          <p:nvPr/>
        </p:nvSpPr>
        <p:spPr>
          <a:xfrm rot="21420000">
            <a:off x="3033202" y="1603289"/>
            <a:ext cx="497296" cy="838200"/>
          </a:xfrm>
          <a:prstGeom prst="rect">
            <a:avLst/>
          </a:prstGeom>
        </p:spPr>
        <p:txBody>
          <a:bodyPr vert="horz" wrap="square" lIns="0" tIns="0" rIns="0" bIns="0" rtlCol="0">
            <a:spAutoFit/>
          </a:bodyPr>
          <a:lstStyle/>
          <a:p>
            <a:pPr>
              <a:lnSpc>
                <a:spcPts val="3520"/>
              </a:lnSpc>
            </a:pPr>
            <a:r>
              <a:rPr sz="6600" spc="-4290" dirty="0">
                <a:solidFill>
                  <a:srgbClr val="3C72CC"/>
                </a:solidFill>
                <a:latin typeface="Trebuchet MS"/>
                <a:cs typeface="Trebuchet MS"/>
              </a:rPr>
              <a:t>p</a:t>
            </a:r>
            <a:r>
              <a:rPr sz="3550" spc="-445" dirty="0">
                <a:solidFill>
                  <a:srgbClr val="FFFFFF"/>
                </a:solidFill>
                <a:latin typeface="Tahoma"/>
                <a:cs typeface="Tahoma"/>
              </a:rPr>
              <a:t>p</a:t>
            </a:r>
            <a:endParaRPr sz="3550">
              <a:latin typeface="Tahoma"/>
              <a:cs typeface="Tahoma"/>
            </a:endParaRPr>
          </a:p>
        </p:txBody>
      </p:sp>
      <p:sp>
        <p:nvSpPr>
          <p:cNvPr id="24" name="object 24"/>
          <p:cNvSpPr txBox="1"/>
          <p:nvPr/>
        </p:nvSpPr>
        <p:spPr>
          <a:xfrm rot="21480000">
            <a:off x="3249527" y="1592285"/>
            <a:ext cx="531549" cy="838200"/>
          </a:xfrm>
          <a:prstGeom prst="rect">
            <a:avLst/>
          </a:prstGeom>
        </p:spPr>
        <p:txBody>
          <a:bodyPr vert="horz" wrap="square" lIns="0" tIns="0" rIns="0" bIns="0" rtlCol="0">
            <a:spAutoFit/>
          </a:bodyPr>
          <a:lstStyle/>
          <a:p>
            <a:pPr>
              <a:lnSpc>
                <a:spcPts val="3520"/>
              </a:lnSpc>
            </a:pPr>
            <a:r>
              <a:rPr sz="6600" spc="-3579" dirty="0">
                <a:solidFill>
                  <a:srgbClr val="3C72CC"/>
                </a:solidFill>
                <a:latin typeface="Trebuchet MS"/>
                <a:cs typeface="Trebuchet MS"/>
              </a:rPr>
              <a:t>h</a:t>
            </a:r>
            <a:r>
              <a:rPr sz="3550" spc="85" dirty="0">
                <a:solidFill>
                  <a:srgbClr val="FFFFFF"/>
                </a:solidFill>
                <a:latin typeface="Tahoma"/>
                <a:cs typeface="Tahoma"/>
              </a:rPr>
              <a:t>h</a:t>
            </a:r>
            <a:endParaRPr sz="3550">
              <a:latin typeface="Tahoma"/>
              <a:cs typeface="Tahoma"/>
            </a:endParaRPr>
          </a:p>
        </p:txBody>
      </p:sp>
      <p:sp>
        <p:nvSpPr>
          <p:cNvPr id="25" name="object 25"/>
          <p:cNvSpPr txBox="1"/>
          <p:nvPr/>
        </p:nvSpPr>
        <p:spPr>
          <a:xfrm>
            <a:off x="3621803" y="1478941"/>
            <a:ext cx="302895" cy="863600"/>
          </a:xfrm>
          <a:prstGeom prst="rect">
            <a:avLst/>
          </a:prstGeom>
        </p:spPr>
        <p:txBody>
          <a:bodyPr vert="horz" wrap="square" lIns="0" tIns="0" rIns="0" bIns="0" rtlCol="0">
            <a:spAutoFit/>
          </a:bodyPr>
          <a:lstStyle/>
          <a:p>
            <a:pPr marL="12700">
              <a:lnSpc>
                <a:spcPts val="5880"/>
              </a:lnSpc>
            </a:pPr>
            <a:r>
              <a:rPr sz="6600" spc="-3595" dirty="0">
                <a:solidFill>
                  <a:srgbClr val="3C72CC"/>
                </a:solidFill>
                <a:latin typeface="Trebuchet MS"/>
                <a:cs typeface="Trebuchet MS"/>
              </a:rPr>
              <a:t>a</a:t>
            </a:r>
            <a:r>
              <a:rPr sz="3550" spc="165" dirty="0">
                <a:solidFill>
                  <a:srgbClr val="FFFFFF"/>
                </a:solidFill>
                <a:latin typeface="Tahoma"/>
                <a:cs typeface="Tahoma"/>
              </a:rPr>
              <a:t>a</a:t>
            </a:r>
            <a:endParaRPr sz="3550">
              <a:latin typeface="Tahoma"/>
              <a:cs typeface="Tahoma"/>
            </a:endParaRPr>
          </a:p>
        </p:txBody>
      </p:sp>
      <p:sp>
        <p:nvSpPr>
          <p:cNvPr id="26" name="object 26"/>
          <p:cNvSpPr txBox="1"/>
          <p:nvPr/>
        </p:nvSpPr>
        <p:spPr>
          <a:xfrm rot="60000">
            <a:off x="3983649" y="1588010"/>
            <a:ext cx="507202" cy="838200"/>
          </a:xfrm>
          <a:prstGeom prst="rect">
            <a:avLst/>
          </a:prstGeom>
        </p:spPr>
        <p:txBody>
          <a:bodyPr vert="horz" wrap="square" lIns="0" tIns="0" rIns="0" bIns="0" rtlCol="0">
            <a:spAutoFit/>
          </a:bodyPr>
          <a:lstStyle/>
          <a:p>
            <a:pPr>
              <a:lnSpc>
                <a:spcPts val="3520"/>
              </a:lnSpc>
            </a:pPr>
            <a:r>
              <a:rPr sz="6600" spc="-3465" dirty="0">
                <a:solidFill>
                  <a:srgbClr val="3C72CC"/>
                </a:solidFill>
                <a:latin typeface="Trebuchet MS"/>
                <a:cs typeface="Trebuchet MS"/>
              </a:rPr>
              <a:t>c</a:t>
            </a:r>
            <a:r>
              <a:rPr sz="3550" spc="65" dirty="0">
                <a:solidFill>
                  <a:srgbClr val="FFFFFF"/>
                </a:solidFill>
                <a:latin typeface="Tahoma"/>
                <a:cs typeface="Tahoma"/>
              </a:rPr>
              <a:t>c</a:t>
            </a:r>
            <a:endParaRPr sz="3550">
              <a:latin typeface="Tahoma"/>
              <a:cs typeface="Tahoma"/>
            </a:endParaRPr>
          </a:p>
        </p:txBody>
      </p:sp>
      <p:sp>
        <p:nvSpPr>
          <p:cNvPr id="27" name="object 27"/>
          <p:cNvSpPr txBox="1"/>
          <p:nvPr/>
        </p:nvSpPr>
        <p:spPr>
          <a:xfrm rot="120000">
            <a:off x="4202233" y="1781719"/>
            <a:ext cx="526059" cy="457200"/>
          </a:xfrm>
          <a:prstGeom prst="rect">
            <a:avLst/>
          </a:prstGeom>
        </p:spPr>
        <p:txBody>
          <a:bodyPr vert="horz" wrap="square" lIns="0" tIns="0" rIns="0" bIns="0" rtlCol="0">
            <a:spAutoFit/>
          </a:bodyPr>
          <a:lstStyle/>
          <a:p>
            <a:pPr>
              <a:lnSpc>
                <a:spcPts val="2960"/>
              </a:lnSpc>
            </a:pPr>
            <a:r>
              <a:rPr sz="3550" spc="-2130" dirty="0">
                <a:solidFill>
                  <a:srgbClr val="FFFFFF"/>
                </a:solidFill>
                <a:latin typeface="Tahoma"/>
                <a:cs typeface="Tahoma"/>
              </a:rPr>
              <a:t>ù</a:t>
            </a:r>
            <a:r>
              <a:rPr sz="3600" spc="-20" dirty="0">
                <a:solidFill>
                  <a:srgbClr val="3C72CC"/>
                </a:solidFill>
                <a:latin typeface="Arial"/>
                <a:cs typeface="Arial"/>
              </a:rPr>
              <a:t>ù</a:t>
            </a:r>
            <a:endParaRPr sz="3600">
              <a:latin typeface="Arial"/>
              <a:cs typeface="Arial"/>
            </a:endParaRPr>
          </a:p>
        </p:txBody>
      </p:sp>
      <p:sp>
        <p:nvSpPr>
          <p:cNvPr id="28" name="object 28"/>
          <p:cNvSpPr txBox="1"/>
          <p:nvPr/>
        </p:nvSpPr>
        <p:spPr>
          <a:xfrm rot="180000">
            <a:off x="4442236" y="1609549"/>
            <a:ext cx="528945" cy="838200"/>
          </a:xfrm>
          <a:prstGeom prst="rect">
            <a:avLst/>
          </a:prstGeom>
        </p:spPr>
        <p:txBody>
          <a:bodyPr vert="horz" wrap="square" lIns="0" tIns="0" rIns="0" bIns="0" rtlCol="0">
            <a:spAutoFit/>
          </a:bodyPr>
          <a:lstStyle/>
          <a:p>
            <a:pPr>
              <a:lnSpc>
                <a:spcPts val="3520"/>
              </a:lnSpc>
            </a:pPr>
            <a:r>
              <a:rPr sz="6600" spc="-3935" dirty="0">
                <a:solidFill>
                  <a:srgbClr val="3C72CC"/>
                </a:solidFill>
                <a:latin typeface="Trebuchet MS"/>
                <a:cs typeface="Trebuchet MS"/>
              </a:rPr>
              <a:t>n</a:t>
            </a:r>
            <a:r>
              <a:rPr sz="3550" spc="85" dirty="0">
                <a:solidFill>
                  <a:srgbClr val="FFFFFF"/>
                </a:solidFill>
                <a:latin typeface="Tahoma"/>
                <a:cs typeface="Tahoma"/>
              </a:rPr>
              <a:t>n</a:t>
            </a:r>
            <a:endParaRPr sz="3550">
              <a:latin typeface="Tahoma"/>
              <a:cs typeface="Tahoma"/>
            </a:endParaRPr>
          </a:p>
        </p:txBody>
      </p:sp>
      <p:sp>
        <p:nvSpPr>
          <p:cNvPr id="29" name="object 29"/>
          <p:cNvSpPr txBox="1"/>
          <p:nvPr/>
        </p:nvSpPr>
        <p:spPr>
          <a:xfrm rot="300000">
            <a:off x="4690558" y="1630237"/>
            <a:ext cx="511471" cy="838200"/>
          </a:xfrm>
          <a:prstGeom prst="rect">
            <a:avLst/>
          </a:prstGeom>
        </p:spPr>
        <p:txBody>
          <a:bodyPr vert="horz" wrap="square" lIns="0" tIns="0" rIns="0" bIns="0" rtlCol="0">
            <a:spAutoFit/>
          </a:bodyPr>
          <a:lstStyle/>
          <a:p>
            <a:pPr>
              <a:lnSpc>
                <a:spcPts val="3520"/>
              </a:lnSpc>
            </a:pPr>
            <a:r>
              <a:rPr sz="6600" spc="-3585" dirty="0">
                <a:solidFill>
                  <a:srgbClr val="3C72CC"/>
                </a:solidFill>
                <a:latin typeface="Trebuchet MS"/>
                <a:cs typeface="Trebuchet MS"/>
              </a:rPr>
              <a:t>g</a:t>
            </a:r>
            <a:r>
              <a:rPr sz="3550" spc="-185" dirty="0">
                <a:solidFill>
                  <a:srgbClr val="FFFFFF"/>
                </a:solidFill>
                <a:latin typeface="Tahoma"/>
                <a:cs typeface="Tahoma"/>
              </a:rPr>
              <a:t>g</a:t>
            </a:r>
            <a:endParaRPr sz="3550">
              <a:latin typeface="Tahoma"/>
              <a:cs typeface="Tahoma"/>
            </a:endParaRPr>
          </a:p>
        </p:txBody>
      </p:sp>
      <p:sp>
        <p:nvSpPr>
          <p:cNvPr id="30" name="object 30"/>
          <p:cNvSpPr txBox="1"/>
          <p:nvPr/>
        </p:nvSpPr>
        <p:spPr>
          <a:xfrm rot="20640000">
            <a:off x="409492" y="2060091"/>
            <a:ext cx="516479" cy="838200"/>
          </a:xfrm>
          <a:prstGeom prst="rect">
            <a:avLst/>
          </a:prstGeom>
        </p:spPr>
        <p:txBody>
          <a:bodyPr vert="horz" wrap="square" lIns="0" tIns="0" rIns="0" bIns="0" rtlCol="0">
            <a:spAutoFit/>
          </a:bodyPr>
          <a:lstStyle/>
          <a:p>
            <a:pPr>
              <a:lnSpc>
                <a:spcPts val="3520"/>
              </a:lnSpc>
            </a:pPr>
            <a:r>
              <a:rPr sz="6600" spc="-3645" dirty="0">
                <a:solidFill>
                  <a:srgbClr val="3C72CC"/>
                </a:solidFill>
                <a:latin typeface="Trebuchet MS"/>
                <a:cs typeface="Trebuchet MS"/>
              </a:rPr>
              <a:t>g</a:t>
            </a:r>
            <a:r>
              <a:rPr sz="3550" spc="-95" dirty="0">
                <a:solidFill>
                  <a:srgbClr val="FFFFFF"/>
                </a:solidFill>
                <a:latin typeface="Tahoma"/>
                <a:cs typeface="Tahoma"/>
              </a:rPr>
              <a:t>g</a:t>
            </a:r>
            <a:endParaRPr sz="3550">
              <a:latin typeface="Tahoma"/>
              <a:cs typeface="Tahoma"/>
            </a:endParaRPr>
          </a:p>
        </p:txBody>
      </p:sp>
      <p:sp>
        <p:nvSpPr>
          <p:cNvPr id="31" name="object 31"/>
          <p:cNvSpPr txBox="1"/>
          <p:nvPr/>
        </p:nvSpPr>
        <p:spPr>
          <a:xfrm rot="20640000">
            <a:off x="492823" y="3073850"/>
            <a:ext cx="466549" cy="482600"/>
          </a:xfrm>
          <a:prstGeom prst="rect">
            <a:avLst/>
          </a:prstGeom>
        </p:spPr>
        <p:txBody>
          <a:bodyPr vert="horz" wrap="square" lIns="0" tIns="0" rIns="0" bIns="0" rtlCol="0">
            <a:spAutoFit/>
          </a:bodyPr>
          <a:lstStyle/>
          <a:p>
            <a:pPr>
              <a:lnSpc>
                <a:spcPts val="2880"/>
              </a:lnSpc>
            </a:pPr>
            <a:r>
              <a:rPr sz="3100" spc="-2000" dirty="0">
                <a:solidFill>
                  <a:srgbClr val="FFFFFF"/>
                </a:solidFill>
                <a:latin typeface="Calibri"/>
                <a:cs typeface="Calibri"/>
              </a:rPr>
              <a:t>n</a:t>
            </a:r>
            <a:r>
              <a:rPr sz="3800" spc="-260" dirty="0">
                <a:solidFill>
                  <a:srgbClr val="3C72CC"/>
                </a:solidFill>
                <a:latin typeface="Tahoma"/>
                <a:cs typeface="Tahoma"/>
              </a:rPr>
              <a:t>n</a:t>
            </a:r>
            <a:endParaRPr sz="3800">
              <a:latin typeface="Tahoma"/>
              <a:cs typeface="Tahoma"/>
            </a:endParaRPr>
          </a:p>
        </p:txBody>
      </p:sp>
      <p:sp>
        <p:nvSpPr>
          <p:cNvPr id="32" name="object 32"/>
          <p:cNvSpPr txBox="1"/>
          <p:nvPr/>
        </p:nvSpPr>
        <p:spPr>
          <a:xfrm rot="20700000">
            <a:off x="616475" y="2003284"/>
            <a:ext cx="495525" cy="838200"/>
          </a:xfrm>
          <a:prstGeom prst="rect">
            <a:avLst/>
          </a:prstGeom>
        </p:spPr>
        <p:txBody>
          <a:bodyPr vert="horz" wrap="square" lIns="0" tIns="0" rIns="0" bIns="0" rtlCol="0">
            <a:spAutoFit/>
          </a:bodyPr>
          <a:lstStyle/>
          <a:p>
            <a:pPr>
              <a:lnSpc>
                <a:spcPts val="3520"/>
              </a:lnSpc>
            </a:pPr>
            <a:r>
              <a:rPr sz="6600" spc="-4280" dirty="0">
                <a:solidFill>
                  <a:srgbClr val="3C72CC"/>
                </a:solidFill>
                <a:latin typeface="Trebuchet MS"/>
                <a:cs typeface="Trebuchet MS"/>
              </a:rPr>
              <a:t>o</a:t>
            </a:r>
            <a:r>
              <a:rPr sz="3550" spc="-440" dirty="0">
                <a:solidFill>
                  <a:srgbClr val="FFFFFF"/>
                </a:solidFill>
                <a:latin typeface="Tahoma"/>
                <a:cs typeface="Tahoma"/>
              </a:rPr>
              <a:t>o</a:t>
            </a:r>
            <a:endParaRPr sz="3550">
              <a:latin typeface="Tahoma"/>
              <a:cs typeface="Tahoma"/>
            </a:endParaRPr>
          </a:p>
        </p:txBody>
      </p:sp>
      <p:sp>
        <p:nvSpPr>
          <p:cNvPr id="33" name="object 33"/>
          <p:cNvSpPr txBox="1"/>
          <p:nvPr/>
        </p:nvSpPr>
        <p:spPr>
          <a:xfrm rot="20700000">
            <a:off x="735978" y="3005139"/>
            <a:ext cx="449627" cy="482600"/>
          </a:xfrm>
          <a:prstGeom prst="rect">
            <a:avLst/>
          </a:prstGeom>
        </p:spPr>
        <p:txBody>
          <a:bodyPr vert="horz" wrap="square" lIns="0" tIns="0" rIns="0" bIns="0" rtlCol="0">
            <a:spAutoFit/>
          </a:bodyPr>
          <a:lstStyle/>
          <a:p>
            <a:pPr>
              <a:lnSpc>
                <a:spcPts val="2880"/>
              </a:lnSpc>
            </a:pPr>
            <a:r>
              <a:rPr sz="3100" spc="-2650" dirty="0">
                <a:solidFill>
                  <a:srgbClr val="FFFFFF"/>
                </a:solidFill>
                <a:latin typeface="Calibri"/>
                <a:cs typeface="Calibri"/>
              </a:rPr>
              <a:t>ư</a:t>
            </a:r>
            <a:r>
              <a:rPr sz="3800" spc="-710" dirty="0">
                <a:solidFill>
                  <a:srgbClr val="3C72CC"/>
                </a:solidFill>
                <a:latin typeface="Tahoma"/>
                <a:cs typeface="Tahoma"/>
              </a:rPr>
              <a:t>ư</a:t>
            </a:r>
            <a:endParaRPr sz="3800">
              <a:latin typeface="Tahoma"/>
              <a:cs typeface="Tahoma"/>
            </a:endParaRPr>
          </a:p>
        </p:txBody>
      </p:sp>
      <p:sp>
        <p:nvSpPr>
          <p:cNvPr id="34" name="object 34"/>
          <p:cNvSpPr txBox="1"/>
          <p:nvPr/>
        </p:nvSpPr>
        <p:spPr>
          <a:xfrm rot="20760000">
            <a:off x="807752" y="1948526"/>
            <a:ext cx="522284" cy="838200"/>
          </a:xfrm>
          <a:prstGeom prst="rect">
            <a:avLst/>
          </a:prstGeom>
        </p:spPr>
        <p:txBody>
          <a:bodyPr vert="horz" wrap="square" lIns="0" tIns="0" rIns="0" bIns="0" rtlCol="0">
            <a:spAutoFit/>
          </a:bodyPr>
          <a:lstStyle/>
          <a:p>
            <a:pPr>
              <a:lnSpc>
                <a:spcPts val="3520"/>
              </a:lnSpc>
            </a:pPr>
            <a:r>
              <a:rPr sz="6600" spc="-3825" dirty="0">
                <a:solidFill>
                  <a:srgbClr val="3C72CC"/>
                </a:solidFill>
                <a:latin typeface="Trebuchet MS"/>
                <a:cs typeface="Trebuchet MS"/>
              </a:rPr>
              <a:t>n</a:t>
            </a:r>
            <a:r>
              <a:rPr sz="3550" spc="-20" dirty="0">
                <a:solidFill>
                  <a:srgbClr val="FFFFFF"/>
                </a:solidFill>
                <a:latin typeface="Tahoma"/>
                <a:cs typeface="Tahoma"/>
              </a:rPr>
              <a:t>n</a:t>
            </a:r>
            <a:endParaRPr sz="3550">
              <a:latin typeface="Tahoma"/>
              <a:cs typeface="Tahoma"/>
            </a:endParaRPr>
          </a:p>
        </p:txBody>
      </p:sp>
      <p:sp>
        <p:nvSpPr>
          <p:cNvPr id="35" name="object 35"/>
          <p:cNvSpPr txBox="1"/>
          <p:nvPr/>
        </p:nvSpPr>
        <p:spPr>
          <a:xfrm rot="20760000">
            <a:off x="958084" y="2946801"/>
            <a:ext cx="444150" cy="482600"/>
          </a:xfrm>
          <a:prstGeom prst="rect">
            <a:avLst/>
          </a:prstGeom>
        </p:spPr>
        <p:txBody>
          <a:bodyPr vert="horz" wrap="square" lIns="0" tIns="0" rIns="0" bIns="0" rtlCol="0">
            <a:spAutoFit/>
          </a:bodyPr>
          <a:lstStyle/>
          <a:p>
            <a:pPr>
              <a:lnSpc>
                <a:spcPts val="2880"/>
              </a:lnSpc>
            </a:pPr>
            <a:r>
              <a:rPr sz="3100" spc="-2465" dirty="0">
                <a:solidFill>
                  <a:srgbClr val="FFFFFF"/>
                </a:solidFill>
                <a:latin typeface="Calibri"/>
                <a:cs typeface="Calibri"/>
              </a:rPr>
              <a:t>ớ</a:t>
            </a:r>
            <a:r>
              <a:rPr sz="3800" spc="-640" dirty="0">
                <a:solidFill>
                  <a:srgbClr val="3C72CC"/>
                </a:solidFill>
                <a:latin typeface="Tahoma"/>
                <a:cs typeface="Tahoma"/>
              </a:rPr>
              <a:t>ớ</a:t>
            </a:r>
            <a:endParaRPr sz="3800">
              <a:latin typeface="Tahoma"/>
              <a:cs typeface="Tahoma"/>
            </a:endParaRPr>
          </a:p>
        </p:txBody>
      </p:sp>
      <p:sp>
        <p:nvSpPr>
          <p:cNvPr id="36" name="object 36"/>
          <p:cNvSpPr txBox="1"/>
          <p:nvPr/>
        </p:nvSpPr>
        <p:spPr>
          <a:xfrm rot="20880000">
            <a:off x="1157270" y="2901050"/>
            <a:ext cx="434501" cy="482600"/>
          </a:xfrm>
          <a:prstGeom prst="rect">
            <a:avLst/>
          </a:prstGeom>
        </p:spPr>
        <p:txBody>
          <a:bodyPr vert="horz" wrap="square" lIns="0" tIns="0" rIns="0" bIns="0" rtlCol="0">
            <a:spAutoFit/>
          </a:bodyPr>
          <a:lstStyle/>
          <a:p>
            <a:pPr>
              <a:lnSpc>
                <a:spcPts val="2880"/>
              </a:lnSpc>
            </a:pPr>
            <a:r>
              <a:rPr sz="3100" spc="-1889" dirty="0">
                <a:solidFill>
                  <a:srgbClr val="FFFFFF"/>
                </a:solidFill>
                <a:latin typeface="Calibri"/>
                <a:cs typeface="Calibri"/>
              </a:rPr>
              <a:t>c</a:t>
            </a:r>
            <a:r>
              <a:rPr sz="3800" spc="-434" dirty="0">
                <a:solidFill>
                  <a:srgbClr val="3C72CC"/>
                </a:solidFill>
                <a:latin typeface="Tahoma"/>
                <a:cs typeface="Tahoma"/>
              </a:rPr>
              <a:t>c</a:t>
            </a:r>
            <a:endParaRPr sz="3800">
              <a:latin typeface="Tahoma"/>
              <a:cs typeface="Tahoma"/>
            </a:endParaRPr>
          </a:p>
        </p:txBody>
      </p:sp>
      <p:sp>
        <p:nvSpPr>
          <p:cNvPr id="37" name="object 37"/>
          <p:cNvSpPr txBox="1"/>
          <p:nvPr/>
        </p:nvSpPr>
        <p:spPr>
          <a:xfrm rot="21000000">
            <a:off x="1487341" y="2830157"/>
            <a:ext cx="444150" cy="482600"/>
          </a:xfrm>
          <a:prstGeom prst="rect">
            <a:avLst/>
          </a:prstGeom>
        </p:spPr>
        <p:txBody>
          <a:bodyPr vert="horz" wrap="square" lIns="0" tIns="0" rIns="0" bIns="0" rtlCol="0">
            <a:spAutoFit/>
          </a:bodyPr>
          <a:lstStyle/>
          <a:p>
            <a:pPr>
              <a:lnSpc>
                <a:spcPts val="2880"/>
              </a:lnSpc>
            </a:pPr>
            <a:r>
              <a:rPr sz="3100" spc="-2205" dirty="0">
                <a:solidFill>
                  <a:srgbClr val="FFFFFF"/>
                </a:solidFill>
                <a:latin typeface="Calibri"/>
                <a:cs typeface="Calibri"/>
              </a:rPr>
              <a:t>é</a:t>
            </a:r>
            <a:r>
              <a:rPr sz="3800" spc="-509" dirty="0">
                <a:solidFill>
                  <a:srgbClr val="3C72CC"/>
                </a:solidFill>
                <a:latin typeface="Tahoma"/>
                <a:cs typeface="Tahoma"/>
              </a:rPr>
              <a:t>é</a:t>
            </a:r>
            <a:endParaRPr sz="3800">
              <a:latin typeface="Tahoma"/>
              <a:cs typeface="Tahoma"/>
            </a:endParaRPr>
          </a:p>
        </p:txBody>
      </p:sp>
      <p:sp>
        <p:nvSpPr>
          <p:cNvPr id="38" name="object 38"/>
          <p:cNvSpPr txBox="1"/>
          <p:nvPr/>
        </p:nvSpPr>
        <p:spPr>
          <a:xfrm rot="21060000">
            <a:off x="1705494" y="1755262"/>
            <a:ext cx="527336" cy="838200"/>
          </a:xfrm>
          <a:prstGeom prst="rect">
            <a:avLst/>
          </a:prstGeom>
        </p:spPr>
        <p:txBody>
          <a:bodyPr vert="horz" wrap="square" lIns="0" tIns="0" rIns="0" bIns="0" rtlCol="0">
            <a:spAutoFit/>
          </a:bodyPr>
          <a:lstStyle/>
          <a:p>
            <a:pPr>
              <a:lnSpc>
                <a:spcPts val="3520"/>
              </a:lnSpc>
            </a:pPr>
            <a:r>
              <a:rPr sz="6600" spc="-3870" dirty="0">
                <a:solidFill>
                  <a:srgbClr val="3C72CC"/>
                </a:solidFill>
                <a:latin typeface="Trebuchet MS"/>
                <a:cs typeface="Trebuchet MS"/>
              </a:rPr>
              <a:t>n</a:t>
            </a:r>
            <a:r>
              <a:rPr sz="3550" spc="65" dirty="0">
                <a:solidFill>
                  <a:srgbClr val="FFFFFF"/>
                </a:solidFill>
                <a:latin typeface="Tahoma"/>
                <a:cs typeface="Tahoma"/>
              </a:rPr>
              <a:t>n</a:t>
            </a:r>
            <a:endParaRPr sz="3550">
              <a:latin typeface="Tahoma"/>
              <a:cs typeface="Tahoma"/>
            </a:endParaRPr>
          </a:p>
        </p:txBody>
      </p:sp>
      <p:sp>
        <p:nvSpPr>
          <p:cNvPr id="39" name="object 39"/>
          <p:cNvSpPr txBox="1"/>
          <p:nvPr/>
        </p:nvSpPr>
        <p:spPr>
          <a:xfrm rot="21060000">
            <a:off x="1703012" y="2789040"/>
            <a:ext cx="460375" cy="482600"/>
          </a:xfrm>
          <a:prstGeom prst="rect">
            <a:avLst/>
          </a:prstGeom>
        </p:spPr>
        <p:txBody>
          <a:bodyPr vert="horz" wrap="square" lIns="0" tIns="0" rIns="0" bIns="0" rtlCol="0">
            <a:spAutoFit/>
          </a:bodyPr>
          <a:lstStyle/>
          <a:p>
            <a:pPr>
              <a:lnSpc>
                <a:spcPts val="2880"/>
              </a:lnSpc>
            </a:pPr>
            <a:r>
              <a:rPr sz="3100" spc="-2065" dirty="0">
                <a:solidFill>
                  <a:srgbClr val="FFFFFF"/>
                </a:solidFill>
                <a:latin typeface="Calibri"/>
                <a:cs typeface="Calibri"/>
              </a:rPr>
              <a:t>p</a:t>
            </a:r>
            <a:r>
              <a:rPr sz="3800" spc="-335" dirty="0">
                <a:solidFill>
                  <a:srgbClr val="3C72CC"/>
                </a:solidFill>
                <a:latin typeface="Tahoma"/>
                <a:cs typeface="Tahoma"/>
              </a:rPr>
              <a:t>p</a:t>
            </a:r>
            <a:endParaRPr sz="3800">
              <a:latin typeface="Tahoma"/>
              <a:cs typeface="Tahoma"/>
            </a:endParaRPr>
          </a:p>
        </p:txBody>
      </p:sp>
      <p:sp>
        <p:nvSpPr>
          <p:cNvPr id="40" name="object 40"/>
          <p:cNvSpPr txBox="1"/>
          <p:nvPr/>
        </p:nvSpPr>
        <p:spPr>
          <a:xfrm rot="21180000">
            <a:off x="2086412" y="2731420"/>
            <a:ext cx="447289" cy="482600"/>
          </a:xfrm>
          <a:prstGeom prst="rect">
            <a:avLst/>
          </a:prstGeom>
        </p:spPr>
        <p:txBody>
          <a:bodyPr vert="horz" wrap="square" lIns="0" tIns="0" rIns="0" bIns="0" rtlCol="0">
            <a:spAutoFit/>
          </a:bodyPr>
          <a:lstStyle/>
          <a:p>
            <a:pPr>
              <a:lnSpc>
                <a:spcPts val="2880"/>
              </a:lnSpc>
            </a:pPr>
            <a:r>
              <a:rPr sz="3100" spc="-965" dirty="0">
                <a:solidFill>
                  <a:srgbClr val="FFFFFF"/>
                </a:solidFill>
                <a:latin typeface="Calibri"/>
                <a:cs typeface="Calibri"/>
              </a:rPr>
              <a:t>t</a:t>
            </a:r>
            <a:r>
              <a:rPr sz="3800" spc="130" dirty="0">
                <a:solidFill>
                  <a:srgbClr val="3C72CC"/>
                </a:solidFill>
                <a:latin typeface="Tahoma"/>
                <a:cs typeface="Tahoma"/>
              </a:rPr>
              <a:t>t</a:t>
            </a:r>
            <a:endParaRPr sz="3800">
              <a:latin typeface="Tahoma"/>
              <a:cs typeface="Tahoma"/>
            </a:endParaRPr>
          </a:p>
        </p:txBody>
      </p:sp>
      <p:sp>
        <p:nvSpPr>
          <p:cNvPr id="41" name="object 41"/>
          <p:cNvSpPr txBox="1"/>
          <p:nvPr/>
        </p:nvSpPr>
        <p:spPr>
          <a:xfrm rot="21240000">
            <a:off x="2296623" y="2706479"/>
            <a:ext cx="429574" cy="482600"/>
          </a:xfrm>
          <a:prstGeom prst="rect">
            <a:avLst/>
          </a:prstGeom>
        </p:spPr>
        <p:txBody>
          <a:bodyPr vert="horz" wrap="square" lIns="0" tIns="0" rIns="0" bIns="0" rtlCol="0">
            <a:spAutoFit/>
          </a:bodyPr>
          <a:lstStyle/>
          <a:p>
            <a:pPr>
              <a:lnSpc>
                <a:spcPts val="2880"/>
              </a:lnSpc>
            </a:pPr>
            <a:r>
              <a:rPr sz="3100" spc="-1285" dirty="0">
                <a:solidFill>
                  <a:srgbClr val="FFFFFF"/>
                </a:solidFill>
                <a:latin typeface="Calibri"/>
                <a:cs typeface="Calibri"/>
              </a:rPr>
              <a:t>r</a:t>
            </a:r>
            <a:r>
              <a:rPr sz="3800" spc="-150" dirty="0">
                <a:solidFill>
                  <a:srgbClr val="3C72CC"/>
                </a:solidFill>
                <a:latin typeface="Tahoma"/>
                <a:cs typeface="Tahoma"/>
              </a:rPr>
              <a:t>r</a:t>
            </a:r>
            <a:endParaRPr sz="3800">
              <a:latin typeface="Tahoma"/>
              <a:cs typeface="Tahoma"/>
            </a:endParaRPr>
          </a:p>
        </p:txBody>
      </p:sp>
      <p:sp>
        <p:nvSpPr>
          <p:cNvPr id="42" name="object 42"/>
          <p:cNvSpPr txBox="1"/>
          <p:nvPr/>
        </p:nvSpPr>
        <p:spPr>
          <a:xfrm rot="21300000">
            <a:off x="2496425" y="2684944"/>
            <a:ext cx="453218" cy="482600"/>
          </a:xfrm>
          <a:prstGeom prst="rect">
            <a:avLst/>
          </a:prstGeom>
        </p:spPr>
        <p:txBody>
          <a:bodyPr vert="horz" wrap="square" lIns="0" tIns="0" rIns="0" bIns="0" rtlCol="0">
            <a:spAutoFit/>
          </a:bodyPr>
          <a:lstStyle/>
          <a:p>
            <a:pPr>
              <a:lnSpc>
                <a:spcPts val="2880"/>
              </a:lnSpc>
            </a:pPr>
            <a:r>
              <a:rPr sz="3100" spc="-1850" dirty="0">
                <a:solidFill>
                  <a:srgbClr val="FFFFFF"/>
                </a:solidFill>
                <a:latin typeface="Calibri"/>
                <a:cs typeface="Calibri"/>
              </a:rPr>
              <a:t>á</a:t>
            </a:r>
            <a:r>
              <a:rPr sz="3800" spc="-340" dirty="0">
                <a:solidFill>
                  <a:srgbClr val="3C72CC"/>
                </a:solidFill>
                <a:latin typeface="Tahoma"/>
                <a:cs typeface="Tahoma"/>
              </a:rPr>
              <a:t>á</a:t>
            </a:r>
            <a:endParaRPr sz="3800">
              <a:latin typeface="Tahoma"/>
              <a:cs typeface="Tahoma"/>
            </a:endParaRPr>
          </a:p>
        </p:txBody>
      </p:sp>
      <p:sp>
        <p:nvSpPr>
          <p:cNvPr id="43" name="object 43"/>
          <p:cNvSpPr txBox="1"/>
          <p:nvPr/>
        </p:nvSpPr>
        <p:spPr>
          <a:xfrm rot="21360000">
            <a:off x="2696499" y="2670324"/>
            <a:ext cx="408368" cy="482600"/>
          </a:xfrm>
          <a:prstGeom prst="rect">
            <a:avLst/>
          </a:prstGeom>
        </p:spPr>
        <p:txBody>
          <a:bodyPr vert="horz" wrap="square" lIns="0" tIns="0" rIns="0" bIns="0" rtlCol="0">
            <a:spAutoFit/>
          </a:bodyPr>
          <a:lstStyle/>
          <a:p>
            <a:pPr>
              <a:lnSpc>
                <a:spcPts val="2880"/>
              </a:lnSpc>
            </a:pPr>
            <a:r>
              <a:rPr sz="3100" spc="-950" dirty="0">
                <a:solidFill>
                  <a:srgbClr val="FFFFFF"/>
                </a:solidFill>
                <a:latin typeface="Calibri"/>
                <a:cs typeface="Calibri"/>
              </a:rPr>
              <a:t>i</a:t>
            </a:r>
            <a:r>
              <a:rPr sz="3800" spc="-210" dirty="0">
                <a:solidFill>
                  <a:srgbClr val="3C72CC"/>
                </a:solidFill>
                <a:latin typeface="Tahoma"/>
                <a:cs typeface="Tahoma"/>
              </a:rPr>
              <a:t>i</a:t>
            </a:r>
            <a:endParaRPr sz="3800">
              <a:latin typeface="Tahoma"/>
              <a:cs typeface="Tahoma"/>
            </a:endParaRPr>
          </a:p>
        </p:txBody>
      </p:sp>
      <p:sp>
        <p:nvSpPr>
          <p:cNvPr id="44" name="object 44"/>
          <p:cNvSpPr txBox="1"/>
          <p:nvPr/>
        </p:nvSpPr>
        <p:spPr>
          <a:xfrm rot="21480000">
            <a:off x="2980317" y="2653839"/>
            <a:ext cx="431019" cy="482600"/>
          </a:xfrm>
          <a:prstGeom prst="rect">
            <a:avLst/>
          </a:prstGeom>
        </p:spPr>
        <p:txBody>
          <a:bodyPr vert="horz" wrap="square" lIns="0" tIns="0" rIns="0" bIns="0" rtlCol="0">
            <a:spAutoFit/>
          </a:bodyPr>
          <a:lstStyle/>
          <a:p>
            <a:pPr>
              <a:lnSpc>
                <a:spcPts val="2880"/>
              </a:lnSpc>
            </a:pPr>
            <a:r>
              <a:rPr sz="3100" spc="-1889" dirty="0">
                <a:solidFill>
                  <a:srgbClr val="FFFFFF"/>
                </a:solidFill>
                <a:latin typeface="Calibri"/>
                <a:cs typeface="Calibri"/>
              </a:rPr>
              <a:t>c</a:t>
            </a:r>
            <a:r>
              <a:rPr sz="3800" spc="-509" dirty="0">
                <a:solidFill>
                  <a:srgbClr val="3C72CC"/>
                </a:solidFill>
                <a:latin typeface="Tahoma"/>
                <a:cs typeface="Tahoma"/>
              </a:rPr>
              <a:t>c</a:t>
            </a:r>
            <a:endParaRPr sz="3800">
              <a:latin typeface="Tahoma"/>
              <a:cs typeface="Tahoma"/>
            </a:endParaRPr>
          </a:p>
        </p:txBody>
      </p:sp>
      <p:sp>
        <p:nvSpPr>
          <p:cNvPr id="45" name="object 45"/>
          <p:cNvSpPr txBox="1"/>
          <p:nvPr/>
        </p:nvSpPr>
        <p:spPr>
          <a:xfrm rot="21540000">
            <a:off x="3182550" y="2646828"/>
            <a:ext cx="453522" cy="482600"/>
          </a:xfrm>
          <a:prstGeom prst="rect">
            <a:avLst/>
          </a:prstGeom>
        </p:spPr>
        <p:txBody>
          <a:bodyPr vert="horz" wrap="square" lIns="0" tIns="0" rIns="0" bIns="0" rtlCol="0">
            <a:spAutoFit/>
          </a:bodyPr>
          <a:lstStyle/>
          <a:p>
            <a:pPr>
              <a:lnSpc>
                <a:spcPts val="2880"/>
              </a:lnSpc>
            </a:pPr>
            <a:r>
              <a:rPr sz="3100" spc="-1850" dirty="0">
                <a:solidFill>
                  <a:srgbClr val="FFFFFF"/>
                </a:solidFill>
                <a:latin typeface="Calibri"/>
                <a:cs typeface="Calibri"/>
              </a:rPr>
              <a:t>â</a:t>
            </a:r>
            <a:r>
              <a:rPr sz="3800" spc="-335" dirty="0">
                <a:solidFill>
                  <a:srgbClr val="3C72CC"/>
                </a:solidFill>
                <a:latin typeface="Tahoma"/>
                <a:cs typeface="Tahoma"/>
              </a:rPr>
              <a:t>â</a:t>
            </a:r>
            <a:endParaRPr sz="3800">
              <a:latin typeface="Tahoma"/>
              <a:cs typeface="Tahoma"/>
            </a:endParaRPr>
          </a:p>
        </p:txBody>
      </p:sp>
      <p:sp>
        <p:nvSpPr>
          <p:cNvPr id="46" name="object 46"/>
          <p:cNvSpPr txBox="1"/>
          <p:nvPr/>
        </p:nvSpPr>
        <p:spPr>
          <a:xfrm>
            <a:off x="3529899" y="2457307"/>
            <a:ext cx="231775" cy="608330"/>
          </a:xfrm>
          <a:prstGeom prst="rect">
            <a:avLst/>
          </a:prstGeom>
        </p:spPr>
        <p:txBody>
          <a:bodyPr vert="horz" wrap="square" lIns="0" tIns="15240" rIns="0" bIns="0" rtlCol="0">
            <a:spAutoFit/>
          </a:bodyPr>
          <a:lstStyle/>
          <a:p>
            <a:pPr marL="12700">
              <a:lnSpc>
                <a:spcPct val="100000"/>
              </a:lnSpc>
              <a:spcBef>
                <a:spcPts val="120"/>
              </a:spcBef>
            </a:pPr>
            <a:r>
              <a:rPr sz="3800" spc="-1839" dirty="0">
                <a:solidFill>
                  <a:srgbClr val="3C72CC"/>
                </a:solidFill>
                <a:latin typeface="Tahoma"/>
                <a:cs typeface="Tahoma"/>
              </a:rPr>
              <a:t>y</a:t>
            </a:r>
            <a:r>
              <a:rPr sz="3100" spc="90" dirty="0">
                <a:solidFill>
                  <a:srgbClr val="FFFFFF"/>
                </a:solidFill>
                <a:latin typeface="Calibri"/>
                <a:cs typeface="Calibri"/>
              </a:rPr>
              <a:t>y</a:t>
            </a:r>
            <a:endParaRPr sz="31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solidFill>
        </p:spPr>
        <p:txBody>
          <a:bodyPr wrap="square" lIns="0" tIns="0" rIns="0" bIns="0" rtlCol="0"/>
          <a:lstStyle/>
          <a:p>
            <a:endParaRPr/>
          </a:p>
        </p:txBody>
      </p:sp>
      <p:pic>
        <p:nvPicPr>
          <p:cNvPr id="3" name="object 3"/>
          <p:cNvPicPr/>
          <p:nvPr/>
        </p:nvPicPr>
        <p:blipFill>
          <a:blip r:embed="rId2" cstate="print"/>
          <a:stretch>
            <a:fillRect/>
          </a:stretch>
        </p:blipFill>
        <p:spPr>
          <a:xfrm>
            <a:off x="6148128" y="183612"/>
            <a:ext cx="1000501" cy="343029"/>
          </a:xfrm>
          <a:prstGeom prst="rect">
            <a:avLst/>
          </a:prstGeom>
        </p:spPr>
      </p:pic>
      <p:sp>
        <p:nvSpPr>
          <p:cNvPr id="4" name="object 4"/>
          <p:cNvSpPr/>
          <p:nvPr/>
        </p:nvSpPr>
        <p:spPr>
          <a:xfrm>
            <a:off x="364477" y="10502923"/>
            <a:ext cx="6656070" cy="0"/>
          </a:xfrm>
          <a:custGeom>
            <a:avLst/>
            <a:gdLst/>
            <a:ahLst/>
            <a:cxnLst/>
            <a:rect l="l" t="t" r="r" b="b"/>
            <a:pathLst>
              <a:path w="6656070">
                <a:moveTo>
                  <a:pt x="0" y="0"/>
                </a:moveTo>
                <a:lnTo>
                  <a:pt x="6655948" y="0"/>
                </a:lnTo>
              </a:path>
            </a:pathLst>
          </a:custGeom>
          <a:ln w="28585">
            <a:solidFill>
              <a:srgbClr val="184E94"/>
            </a:solidFill>
          </a:ln>
        </p:spPr>
        <p:txBody>
          <a:bodyPr wrap="square" lIns="0" tIns="0" rIns="0" bIns="0" rtlCol="0"/>
          <a:lstStyle/>
          <a:p>
            <a:endParaRPr/>
          </a:p>
        </p:txBody>
      </p:sp>
      <p:grpSp>
        <p:nvGrpSpPr>
          <p:cNvPr id="5" name="object 5"/>
          <p:cNvGrpSpPr/>
          <p:nvPr/>
        </p:nvGrpSpPr>
        <p:grpSpPr>
          <a:xfrm>
            <a:off x="3778541" y="10559253"/>
            <a:ext cx="680720" cy="115570"/>
            <a:chOff x="3778541" y="10559253"/>
            <a:chExt cx="680720" cy="115570"/>
          </a:xfrm>
        </p:grpSpPr>
        <p:sp>
          <p:nvSpPr>
            <p:cNvPr id="6" name="object 6"/>
            <p:cNvSpPr/>
            <p:nvPr/>
          </p:nvSpPr>
          <p:spPr>
            <a:xfrm>
              <a:off x="3793146" y="10616737"/>
              <a:ext cx="651510" cy="0"/>
            </a:xfrm>
            <a:custGeom>
              <a:avLst/>
              <a:gdLst/>
              <a:ahLst/>
              <a:cxnLst/>
              <a:rect l="l" t="t" r="r" b="b"/>
              <a:pathLst>
                <a:path w="651510">
                  <a:moveTo>
                    <a:pt x="0" y="0"/>
                  </a:moveTo>
                  <a:lnTo>
                    <a:pt x="651508" y="0"/>
                  </a:lnTo>
                </a:path>
              </a:pathLst>
            </a:custGeom>
            <a:ln w="28585">
              <a:solidFill>
                <a:srgbClr val="184E94"/>
              </a:solidFill>
            </a:ln>
          </p:spPr>
          <p:txBody>
            <a:bodyPr wrap="square" lIns="0" tIns="0" rIns="0" bIns="0" rtlCol="0"/>
            <a:lstStyle/>
            <a:p>
              <a:endParaRPr/>
            </a:p>
          </p:txBody>
        </p:sp>
        <p:sp>
          <p:nvSpPr>
            <p:cNvPr id="7" name="object 7"/>
            <p:cNvSpPr/>
            <p:nvPr/>
          </p:nvSpPr>
          <p:spPr>
            <a:xfrm>
              <a:off x="4387483" y="10573858"/>
              <a:ext cx="57785" cy="86360"/>
            </a:xfrm>
            <a:custGeom>
              <a:avLst/>
              <a:gdLst/>
              <a:ahLst/>
              <a:cxnLst/>
              <a:rect l="l" t="t" r="r" b="b"/>
              <a:pathLst>
                <a:path w="57785" h="86359">
                  <a:moveTo>
                    <a:pt x="0" y="0"/>
                  </a:moveTo>
                  <a:lnTo>
                    <a:pt x="57171" y="42878"/>
                  </a:lnTo>
                  <a:lnTo>
                    <a:pt x="0" y="85757"/>
                  </a:lnTo>
                </a:path>
              </a:pathLst>
            </a:custGeom>
            <a:ln w="28585">
              <a:solidFill>
                <a:srgbClr val="184E94"/>
              </a:solidFill>
            </a:ln>
          </p:spPr>
          <p:txBody>
            <a:bodyPr wrap="square" lIns="0" tIns="0" rIns="0" bIns="0" rtlCol="0"/>
            <a:lstStyle/>
            <a:p>
              <a:endParaRPr/>
            </a:p>
          </p:txBody>
        </p:sp>
      </p:grpSp>
      <p:sp>
        <p:nvSpPr>
          <p:cNvPr id="8" name="object 8"/>
          <p:cNvSpPr txBox="1"/>
          <p:nvPr/>
        </p:nvSpPr>
        <p:spPr>
          <a:xfrm>
            <a:off x="364477" y="10495332"/>
            <a:ext cx="6656070" cy="186055"/>
          </a:xfrm>
          <a:prstGeom prst="rect">
            <a:avLst/>
          </a:prstGeom>
        </p:spPr>
        <p:txBody>
          <a:bodyPr vert="horz" wrap="square" lIns="0" tIns="12065" rIns="0" bIns="0" rtlCol="0">
            <a:spAutoFit/>
          </a:bodyPr>
          <a:lstStyle/>
          <a:p>
            <a:pPr>
              <a:lnSpc>
                <a:spcPct val="100000"/>
              </a:lnSpc>
              <a:spcBef>
                <a:spcPts val="95"/>
              </a:spcBef>
              <a:tabLst>
                <a:tab pos="6326505" algn="l"/>
              </a:tabLst>
            </a:pPr>
            <a:r>
              <a:rPr sz="1050" spc="110" dirty="0">
                <a:solidFill>
                  <a:srgbClr val="184E94"/>
                </a:solidFill>
                <a:latin typeface="Arial"/>
                <a:cs typeface="Arial"/>
                <a:hlinkClick r:id="rId3"/>
              </a:rPr>
              <a:t>www.csc-</a:t>
            </a:r>
            <a:r>
              <a:rPr sz="1050" spc="114" dirty="0">
                <a:solidFill>
                  <a:srgbClr val="184E94"/>
                </a:solidFill>
                <a:latin typeface="Arial"/>
                <a:cs typeface="Arial"/>
                <a:hlinkClick r:id="rId3"/>
              </a:rPr>
              <a:t>vietnam.vn</a:t>
            </a:r>
            <a:r>
              <a:rPr sz="1050" dirty="0">
                <a:solidFill>
                  <a:srgbClr val="184E94"/>
                </a:solidFill>
                <a:latin typeface="Arial"/>
                <a:cs typeface="Arial"/>
              </a:rPr>
              <a:t>	</a:t>
            </a:r>
            <a:r>
              <a:rPr sz="950" spc="-10" dirty="0">
                <a:solidFill>
                  <a:srgbClr val="184E94"/>
                </a:solidFill>
                <a:latin typeface="Arial"/>
                <a:cs typeface="Arial"/>
              </a:rPr>
              <a:t>16/20</a:t>
            </a:r>
            <a:endParaRPr sz="950">
              <a:latin typeface="Arial"/>
              <a:cs typeface="Arial"/>
            </a:endParaRPr>
          </a:p>
        </p:txBody>
      </p:sp>
      <p:grpSp>
        <p:nvGrpSpPr>
          <p:cNvPr id="9" name="object 9"/>
          <p:cNvGrpSpPr/>
          <p:nvPr/>
        </p:nvGrpSpPr>
        <p:grpSpPr>
          <a:xfrm>
            <a:off x="0" y="0"/>
            <a:ext cx="7562850" cy="10696575"/>
            <a:chOff x="0" y="0"/>
            <a:chExt cx="7562850" cy="10696575"/>
          </a:xfrm>
        </p:grpSpPr>
        <p:pic>
          <p:nvPicPr>
            <p:cNvPr id="10" name="object 10"/>
            <p:cNvPicPr/>
            <p:nvPr/>
          </p:nvPicPr>
          <p:blipFill>
            <a:blip r:embed="rId4" cstate="print"/>
            <a:stretch>
              <a:fillRect/>
            </a:stretch>
          </p:blipFill>
          <p:spPr>
            <a:xfrm>
              <a:off x="0" y="0"/>
              <a:ext cx="7562849" cy="10696574"/>
            </a:xfrm>
            <a:prstGeom prst="rect">
              <a:avLst/>
            </a:prstGeom>
          </p:spPr>
        </p:pic>
        <p:sp>
          <p:nvSpPr>
            <p:cNvPr id="11" name="object 11"/>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alpha val="39999"/>
              </a:srgbClr>
            </a:solidFill>
          </p:spPr>
          <p:txBody>
            <a:bodyPr wrap="square" lIns="0" tIns="0" rIns="0" bIns="0" rtlCol="0"/>
            <a:lstStyle/>
            <a:p>
              <a:endParaRPr/>
            </a:p>
          </p:txBody>
        </p:sp>
        <p:pic>
          <p:nvPicPr>
            <p:cNvPr id="12" name="object 12"/>
            <p:cNvPicPr/>
            <p:nvPr/>
          </p:nvPicPr>
          <p:blipFill>
            <a:blip r:embed="rId5" cstate="print"/>
            <a:stretch>
              <a:fillRect/>
            </a:stretch>
          </p:blipFill>
          <p:spPr>
            <a:xfrm>
              <a:off x="1271514" y="4488025"/>
              <a:ext cx="5736211" cy="6208548"/>
            </a:xfrm>
            <a:prstGeom prst="rect">
              <a:avLst/>
            </a:prstGeom>
          </p:spPr>
        </p:pic>
        <p:pic>
          <p:nvPicPr>
            <p:cNvPr id="13" name="object 13"/>
            <p:cNvPicPr/>
            <p:nvPr/>
          </p:nvPicPr>
          <p:blipFill>
            <a:blip r:embed="rId6" cstate="print"/>
            <a:stretch>
              <a:fillRect/>
            </a:stretch>
          </p:blipFill>
          <p:spPr>
            <a:xfrm>
              <a:off x="0" y="4298519"/>
              <a:ext cx="2477566" cy="4496432"/>
            </a:xfrm>
            <a:prstGeom prst="rect">
              <a:avLst/>
            </a:prstGeom>
          </p:spPr>
        </p:pic>
        <p:pic>
          <p:nvPicPr>
            <p:cNvPr id="14" name="object 14"/>
            <p:cNvPicPr/>
            <p:nvPr/>
          </p:nvPicPr>
          <p:blipFill>
            <a:blip r:embed="rId7" cstate="print"/>
            <a:stretch>
              <a:fillRect/>
            </a:stretch>
          </p:blipFill>
          <p:spPr>
            <a:xfrm>
              <a:off x="0" y="962228"/>
              <a:ext cx="7562849" cy="4183050"/>
            </a:xfrm>
            <a:prstGeom prst="rect">
              <a:avLst/>
            </a:prstGeom>
          </p:spPr>
        </p:pic>
      </p:grpSp>
      <p:sp>
        <p:nvSpPr>
          <p:cNvPr id="15" name="object 15"/>
          <p:cNvSpPr txBox="1"/>
          <p:nvPr/>
        </p:nvSpPr>
        <p:spPr>
          <a:xfrm rot="21300000">
            <a:off x="1583554" y="2511900"/>
            <a:ext cx="4046682" cy="711200"/>
          </a:xfrm>
          <a:prstGeom prst="rect">
            <a:avLst/>
          </a:prstGeom>
        </p:spPr>
        <p:txBody>
          <a:bodyPr vert="horz" wrap="square" lIns="0" tIns="0" rIns="0" bIns="0" rtlCol="0">
            <a:spAutoFit/>
          </a:bodyPr>
          <a:lstStyle/>
          <a:p>
            <a:pPr>
              <a:lnSpc>
                <a:spcPts val="5455"/>
              </a:lnSpc>
            </a:pPr>
            <a:r>
              <a:rPr sz="5600" i="1" dirty="0">
                <a:solidFill>
                  <a:srgbClr val="12537D"/>
                </a:solidFill>
                <a:latin typeface="Palatino Linotype"/>
                <a:cs typeface="Palatino Linotype"/>
              </a:rPr>
              <a:t>Trao</a:t>
            </a:r>
            <a:r>
              <a:rPr sz="5600" i="1" spc="395" dirty="0">
                <a:solidFill>
                  <a:srgbClr val="12537D"/>
                </a:solidFill>
                <a:latin typeface="Palatino Linotype"/>
                <a:cs typeface="Palatino Linotype"/>
              </a:rPr>
              <a:t> </a:t>
            </a:r>
            <a:r>
              <a:rPr sz="5600" i="1" spc="385" dirty="0">
                <a:solidFill>
                  <a:srgbClr val="12537D"/>
                </a:solidFill>
                <a:latin typeface="Palatino Linotype"/>
                <a:cs typeface="Palatino Linotype"/>
              </a:rPr>
              <a:t>khoáng</a:t>
            </a:r>
            <a:endParaRPr sz="5600">
              <a:latin typeface="Palatino Linotype"/>
              <a:cs typeface="Palatino Linotype"/>
            </a:endParaRPr>
          </a:p>
        </p:txBody>
      </p:sp>
      <p:sp>
        <p:nvSpPr>
          <p:cNvPr id="16" name="object 16"/>
          <p:cNvSpPr txBox="1"/>
          <p:nvPr/>
        </p:nvSpPr>
        <p:spPr>
          <a:xfrm rot="21300000">
            <a:off x="1053414" y="3356725"/>
            <a:ext cx="3860454" cy="711200"/>
          </a:xfrm>
          <a:prstGeom prst="rect">
            <a:avLst/>
          </a:prstGeom>
        </p:spPr>
        <p:txBody>
          <a:bodyPr vert="horz" wrap="square" lIns="0" tIns="34290" rIns="0" bIns="0" rtlCol="0">
            <a:spAutoFit/>
          </a:bodyPr>
          <a:lstStyle/>
          <a:p>
            <a:pPr>
              <a:lnSpc>
                <a:spcPct val="100000"/>
              </a:lnSpc>
              <a:spcBef>
                <a:spcPts val="270"/>
              </a:spcBef>
            </a:pPr>
            <a:r>
              <a:rPr sz="5600" i="1" dirty="0">
                <a:solidFill>
                  <a:srgbClr val="12537D"/>
                </a:solidFill>
                <a:latin typeface="Palatino Linotype"/>
                <a:cs typeface="Palatino Linotype"/>
              </a:rPr>
              <a:t>Trao</a:t>
            </a:r>
            <a:r>
              <a:rPr sz="5600" i="1" spc="400" dirty="0">
                <a:solidFill>
                  <a:srgbClr val="12537D"/>
                </a:solidFill>
                <a:latin typeface="Palatino Linotype"/>
                <a:cs typeface="Palatino Linotype"/>
              </a:rPr>
              <a:t> </a:t>
            </a:r>
            <a:r>
              <a:rPr sz="5600" i="1" dirty="0">
                <a:solidFill>
                  <a:srgbClr val="12537D"/>
                </a:solidFill>
                <a:latin typeface="Palatino Linotype"/>
                <a:cs typeface="Palatino Linotype"/>
              </a:rPr>
              <a:t>yêu</a:t>
            </a:r>
            <a:r>
              <a:rPr sz="5600" i="1" spc="405" dirty="0">
                <a:solidFill>
                  <a:srgbClr val="12537D"/>
                </a:solidFill>
                <a:latin typeface="Palatino Linotype"/>
                <a:cs typeface="Palatino Linotype"/>
              </a:rPr>
              <a:t> </a:t>
            </a:r>
            <a:r>
              <a:rPr sz="5600" i="1" spc="200" dirty="0">
                <a:solidFill>
                  <a:srgbClr val="12537D"/>
                </a:solidFill>
                <a:latin typeface="Palatino Linotype"/>
                <a:cs typeface="Palatino Linotype"/>
              </a:rPr>
              <a:t>t</a:t>
            </a:r>
            <a:r>
              <a:rPr sz="5600" i="1" spc="195" dirty="0">
                <a:solidFill>
                  <a:srgbClr val="12537D"/>
                </a:solidFill>
                <a:latin typeface="Palatino Linotype"/>
                <a:cs typeface="Palatino Linotype"/>
              </a:rPr>
              <a:t>h</a:t>
            </a:r>
            <a:r>
              <a:rPr sz="5600" i="1" spc="-1490" dirty="0">
                <a:solidFill>
                  <a:srgbClr val="12537D"/>
                </a:solidFill>
                <a:latin typeface="Palatino Linotype"/>
                <a:cs typeface="Palatino Linotype"/>
              </a:rPr>
              <a:t>u</a:t>
            </a:r>
            <a:endParaRPr sz="5600">
              <a:latin typeface="Palatino Linotype"/>
              <a:cs typeface="Palatino Linotype"/>
            </a:endParaRPr>
          </a:p>
        </p:txBody>
      </p:sp>
      <p:sp>
        <p:nvSpPr>
          <p:cNvPr id="17" name="object 17"/>
          <p:cNvSpPr txBox="1"/>
          <p:nvPr/>
        </p:nvSpPr>
        <p:spPr>
          <a:xfrm rot="21300000">
            <a:off x="4633010" y="3296801"/>
            <a:ext cx="629487" cy="438150"/>
          </a:xfrm>
          <a:prstGeom prst="rect">
            <a:avLst/>
          </a:prstGeom>
        </p:spPr>
        <p:txBody>
          <a:bodyPr vert="horz" wrap="square" lIns="0" tIns="13335" rIns="0" bIns="0" rtlCol="0">
            <a:spAutoFit/>
          </a:bodyPr>
          <a:lstStyle/>
          <a:p>
            <a:pPr>
              <a:lnSpc>
                <a:spcPct val="100000"/>
              </a:lnSpc>
              <a:spcBef>
                <a:spcPts val="105"/>
              </a:spcBef>
            </a:pPr>
            <a:r>
              <a:rPr sz="3450" i="1" spc="-70" dirty="0">
                <a:solidFill>
                  <a:srgbClr val="12537D"/>
                </a:solidFill>
                <a:latin typeface="Palatino Linotype"/>
                <a:cs typeface="Palatino Linotype"/>
              </a:rPr>
              <a:t>?</a:t>
            </a:r>
            <a:endParaRPr sz="3450">
              <a:latin typeface="Palatino Linotype"/>
              <a:cs typeface="Palatino Linotype"/>
            </a:endParaRPr>
          </a:p>
        </p:txBody>
      </p:sp>
      <p:sp>
        <p:nvSpPr>
          <p:cNvPr id="18" name="object 18"/>
          <p:cNvSpPr txBox="1"/>
          <p:nvPr/>
        </p:nvSpPr>
        <p:spPr>
          <a:xfrm rot="21300000">
            <a:off x="4640800" y="3161389"/>
            <a:ext cx="968904" cy="711200"/>
          </a:xfrm>
          <a:prstGeom prst="rect">
            <a:avLst/>
          </a:prstGeom>
        </p:spPr>
        <p:txBody>
          <a:bodyPr vert="horz" wrap="square" lIns="0" tIns="20955" rIns="0" bIns="0" rtlCol="0">
            <a:spAutoFit/>
          </a:bodyPr>
          <a:lstStyle/>
          <a:p>
            <a:pPr>
              <a:lnSpc>
                <a:spcPct val="100000"/>
              </a:lnSpc>
              <a:spcBef>
                <a:spcPts val="165"/>
              </a:spcBef>
            </a:pPr>
            <a:r>
              <a:rPr sz="5600" i="1" spc="-1495" dirty="0">
                <a:solidFill>
                  <a:srgbClr val="12537D"/>
                </a:solidFill>
                <a:latin typeface="Palatino Linotype"/>
                <a:cs typeface="Palatino Linotype"/>
              </a:rPr>
              <a:t>o</a:t>
            </a:r>
            <a:endParaRPr sz="5600">
              <a:latin typeface="Palatino Linotype"/>
              <a:cs typeface="Palatino Linotype"/>
            </a:endParaRPr>
          </a:p>
        </p:txBody>
      </p:sp>
      <p:sp>
        <p:nvSpPr>
          <p:cNvPr id="19" name="object 19"/>
          <p:cNvSpPr txBox="1"/>
          <p:nvPr/>
        </p:nvSpPr>
        <p:spPr>
          <a:xfrm rot="21300000">
            <a:off x="4967943" y="3266779"/>
            <a:ext cx="619109" cy="438150"/>
          </a:xfrm>
          <a:prstGeom prst="rect">
            <a:avLst/>
          </a:prstGeom>
        </p:spPr>
        <p:txBody>
          <a:bodyPr vert="horz" wrap="square" lIns="0" tIns="13335" rIns="0" bIns="0" rtlCol="0">
            <a:spAutoFit/>
          </a:bodyPr>
          <a:lstStyle/>
          <a:p>
            <a:pPr>
              <a:lnSpc>
                <a:spcPct val="100000"/>
              </a:lnSpc>
              <a:spcBef>
                <a:spcPts val="105"/>
              </a:spcBef>
            </a:pPr>
            <a:r>
              <a:rPr sz="3450" i="1" spc="-330" dirty="0">
                <a:solidFill>
                  <a:srgbClr val="12537D"/>
                </a:solidFill>
                <a:latin typeface="Palatino Linotype"/>
                <a:cs typeface="Palatino Linotype"/>
              </a:rPr>
              <a:t>?</a:t>
            </a:r>
            <a:endParaRPr sz="3450">
              <a:latin typeface="Palatino Linotype"/>
              <a:cs typeface="Palatino Linotype"/>
            </a:endParaRPr>
          </a:p>
        </p:txBody>
      </p:sp>
      <p:sp>
        <p:nvSpPr>
          <p:cNvPr id="20" name="object 20"/>
          <p:cNvSpPr txBox="1"/>
          <p:nvPr/>
        </p:nvSpPr>
        <p:spPr>
          <a:xfrm rot="21300000">
            <a:off x="5239262" y="3163996"/>
            <a:ext cx="1089416" cy="711200"/>
          </a:xfrm>
          <a:prstGeom prst="rect">
            <a:avLst/>
          </a:prstGeom>
        </p:spPr>
        <p:txBody>
          <a:bodyPr vert="horz" wrap="square" lIns="0" tIns="0" rIns="0" bIns="0" rtlCol="0">
            <a:spAutoFit/>
          </a:bodyPr>
          <a:lstStyle/>
          <a:p>
            <a:pPr>
              <a:lnSpc>
                <a:spcPts val="5435"/>
              </a:lnSpc>
            </a:pPr>
            <a:r>
              <a:rPr sz="5600" i="1" spc="210" dirty="0">
                <a:solidFill>
                  <a:srgbClr val="12537D"/>
                </a:solidFill>
                <a:latin typeface="Palatino Linotype"/>
                <a:cs typeface="Palatino Linotype"/>
              </a:rPr>
              <a:t>ng</a:t>
            </a:r>
            <a:endParaRPr sz="5600">
              <a:latin typeface="Palatino Linotype"/>
              <a:cs typeface="Palatino Linotype"/>
            </a:endParaRPr>
          </a:p>
        </p:txBody>
      </p:sp>
      <p:grpSp>
        <p:nvGrpSpPr>
          <p:cNvPr id="21" name="object 21"/>
          <p:cNvGrpSpPr/>
          <p:nvPr/>
        </p:nvGrpSpPr>
        <p:grpSpPr>
          <a:xfrm>
            <a:off x="0" y="0"/>
            <a:ext cx="7562850" cy="10696575"/>
            <a:chOff x="0" y="0"/>
            <a:chExt cx="7562850" cy="10696575"/>
          </a:xfrm>
        </p:grpSpPr>
        <p:pic>
          <p:nvPicPr>
            <p:cNvPr id="22" name="object 22"/>
            <p:cNvPicPr/>
            <p:nvPr/>
          </p:nvPicPr>
          <p:blipFill>
            <a:blip r:embed="rId8" cstate="print"/>
            <a:stretch>
              <a:fillRect/>
            </a:stretch>
          </p:blipFill>
          <p:spPr>
            <a:xfrm>
              <a:off x="0" y="4778228"/>
              <a:ext cx="7550745" cy="4649951"/>
            </a:xfrm>
            <a:prstGeom prst="rect">
              <a:avLst/>
            </a:prstGeom>
          </p:spPr>
        </p:pic>
        <p:pic>
          <p:nvPicPr>
            <p:cNvPr id="23" name="object 23"/>
            <p:cNvPicPr/>
            <p:nvPr/>
          </p:nvPicPr>
          <p:blipFill>
            <a:blip r:embed="rId9" cstate="print"/>
            <a:stretch>
              <a:fillRect/>
            </a:stretch>
          </p:blipFill>
          <p:spPr>
            <a:xfrm>
              <a:off x="0" y="0"/>
              <a:ext cx="7562849" cy="10696574"/>
            </a:xfrm>
            <a:prstGeom prst="rect">
              <a:avLst/>
            </a:prstGeom>
          </p:spPr>
        </p:pic>
        <p:pic>
          <p:nvPicPr>
            <p:cNvPr id="24" name="object 24"/>
            <p:cNvPicPr/>
            <p:nvPr/>
          </p:nvPicPr>
          <p:blipFill>
            <a:blip r:embed="rId10" cstate="print"/>
            <a:stretch>
              <a:fillRect/>
            </a:stretch>
          </p:blipFill>
          <p:spPr>
            <a:xfrm>
              <a:off x="3284125" y="8081840"/>
              <a:ext cx="809930" cy="2614734"/>
            </a:xfrm>
            <a:prstGeom prst="rect">
              <a:avLst/>
            </a:prstGeom>
          </p:spPr>
        </p:pic>
        <p:pic>
          <p:nvPicPr>
            <p:cNvPr id="25" name="object 25"/>
            <p:cNvPicPr/>
            <p:nvPr/>
          </p:nvPicPr>
          <p:blipFill>
            <a:blip r:embed="rId11" cstate="print"/>
            <a:stretch>
              <a:fillRect/>
            </a:stretch>
          </p:blipFill>
          <p:spPr>
            <a:xfrm>
              <a:off x="3335671" y="9756596"/>
              <a:ext cx="571715" cy="314443"/>
            </a:xfrm>
            <a:prstGeom prst="rect">
              <a:avLst/>
            </a:prstGeom>
          </p:spPr>
        </p:pic>
        <p:pic>
          <p:nvPicPr>
            <p:cNvPr id="26" name="object 26"/>
            <p:cNvPicPr/>
            <p:nvPr/>
          </p:nvPicPr>
          <p:blipFill>
            <a:blip r:embed="rId12" cstate="print"/>
            <a:stretch>
              <a:fillRect/>
            </a:stretch>
          </p:blipFill>
          <p:spPr>
            <a:xfrm>
              <a:off x="455432" y="850608"/>
              <a:ext cx="1848546" cy="628886"/>
            </a:xfrm>
            <a:prstGeom prst="rect">
              <a:avLst/>
            </a:prstGeom>
          </p:spPr>
        </p:pic>
      </p:grpSp>
      <p:sp>
        <p:nvSpPr>
          <p:cNvPr id="27" name="object 27"/>
          <p:cNvSpPr txBox="1"/>
          <p:nvPr/>
        </p:nvSpPr>
        <p:spPr>
          <a:xfrm>
            <a:off x="653096" y="604656"/>
            <a:ext cx="1454785" cy="219075"/>
          </a:xfrm>
          <a:prstGeom prst="rect">
            <a:avLst/>
          </a:prstGeom>
        </p:spPr>
        <p:txBody>
          <a:bodyPr vert="horz" wrap="square" lIns="0" tIns="14604" rIns="0" bIns="0" rtlCol="0">
            <a:spAutoFit/>
          </a:bodyPr>
          <a:lstStyle/>
          <a:p>
            <a:pPr marL="12700">
              <a:lnSpc>
                <a:spcPct val="100000"/>
              </a:lnSpc>
              <a:spcBef>
                <a:spcPts val="114"/>
              </a:spcBef>
            </a:pPr>
            <a:r>
              <a:rPr sz="1250" dirty="0">
                <a:solidFill>
                  <a:srgbClr val="FFFFFF"/>
                </a:solidFill>
                <a:latin typeface="Tahoma"/>
                <a:cs typeface="Tahoma"/>
              </a:rPr>
              <a:t>KHOÁNG</a:t>
            </a:r>
            <a:r>
              <a:rPr sz="1250" spc="25" dirty="0">
                <a:solidFill>
                  <a:srgbClr val="FFFFFF"/>
                </a:solidFill>
                <a:latin typeface="Tahoma"/>
                <a:cs typeface="Tahoma"/>
              </a:rPr>
              <a:t> </a:t>
            </a:r>
            <a:r>
              <a:rPr sz="1250" spc="-50" dirty="0">
                <a:solidFill>
                  <a:srgbClr val="FFFFFF"/>
                </a:solidFill>
                <a:latin typeface="Tahoma"/>
                <a:cs typeface="Tahoma"/>
              </a:rPr>
              <a:t>VI</a:t>
            </a:r>
            <a:r>
              <a:rPr sz="1250" spc="30" dirty="0">
                <a:solidFill>
                  <a:srgbClr val="FFFFFF"/>
                </a:solidFill>
                <a:latin typeface="Tahoma"/>
                <a:cs typeface="Tahoma"/>
              </a:rPr>
              <a:t> </a:t>
            </a:r>
            <a:r>
              <a:rPr sz="1250" spc="-20" dirty="0">
                <a:solidFill>
                  <a:srgbClr val="FFFFFF"/>
                </a:solidFill>
                <a:latin typeface="Tahoma"/>
                <a:cs typeface="Tahoma"/>
              </a:rPr>
              <a:t>LƯỢNG</a:t>
            </a:r>
            <a:endParaRPr sz="1250">
              <a:latin typeface="Tahoma"/>
              <a:cs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2863" y="5549222"/>
            <a:ext cx="5293360" cy="1871980"/>
          </a:xfrm>
          <a:prstGeom prst="rect">
            <a:avLst/>
          </a:prstGeom>
        </p:spPr>
        <p:txBody>
          <a:bodyPr vert="horz" wrap="square" lIns="0" tIns="10160" rIns="0" bIns="0" rtlCol="0">
            <a:spAutoFit/>
          </a:bodyPr>
          <a:lstStyle/>
          <a:p>
            <a:pPr marR="33020" algn="ctr">
              <a:lnSpc>
                <a:spcPct val="100000"/>
              </a:lnSpc>
              <a:spcBef>
                <a:spcPts val="80"/>
              </a:spcBef>
            </a:pPr>
            <a:r>
              <a:rPr sz="1300" spc="-25" dirty="0">
                <a:solidFill>
                  <a:srgbClr val="FFFFFF"/>
                </a:solidFill>
                <a:latin typeface="Verdana"/>
                <a:cs typeface="Verdana"/>
              </a:rPr>
              <a:t>S</a:t>
            </a:r>
            <a:r>
              <a:rPr sz="1300" spc="-25" dirty="0">
                <a:solidFill>
                  <a:srgbClr val="FFFFFF"/>
                </a:solidFill>
                <a:latin typeface="Arial"/>
                <a:cs typeface="Arial"/>
              </a:rPr>
              <a:t>ả</a:t>
            </a:r>
            <a:r>
              <a:rPr sz="1300" spc="-25" dirty="0">
                <a:solidFill>
                  <a:srgbClr val="FFFFFF"/>
                </a:solidFill>
                <a:latin typeface="Verdana"/>
                <a:cs typeface="Verdana"/>
              </a:rPr>
              <a:t>n</a:t>
            </a:r>
            <a:r>
              <a:rPr sz="1300" spc="-60" dirty="0">
                <a:solidFill>
                  <a:srgbClr val="FFFFFF"/>
                </a:solidFill>
                <a:latin typeface="Verdana"/>
                <a:cs typeface="Verdana"/>
              </a:rPr>
              <a:t> </a:t>
            </a:r>
            <a:r>
              <a:rPr sz="1300" dirty="0">
                <a:solidFill>
                  <a:srgbClr val="FFFFFF"/>
                </a:solidFill>
                <a:latin typeface="Verdana"/>
                <a:cs typeface="Verdana"/>
              </a:rPr>
              <a:t>ph</a:t>
            </a:r>
            <a:r>
              <a:rPr sz="1300" dirty="0">
                <a:solidFill>
                  <a:srgbClr val="FFFFFF"/>
                </a:solidFill>
                <a:latin typeface="Arial"/>
                <a:cs typeface="Arial"/>
              </a:rPr>
              <a:t>ẩ</a:t>
            </a:r>
            <a:r>
              <a:rPr sz="1300" dirty="0">
                <a:solidFill>
                  <a:srgbClr val="FFFFFF"/>
                </a:solidFill>
                <a:latin typeface="Verdana"/>
                <a:cs typeface="Verdana"/>
              </a:rPr>
              <a:t>m</a:t>
            </a:r>
            <a:r>
              <a:rPr sz="1300" spc="-95" dirty="0">
                <a:solidFill>
                  <a:srgbClr val="FFFFFF"/>
                </a:solidFill>
                <a:latin typeface="Verdana"/>
                <a:cs typeface="Verdana"/>
              </a:rPr>
              <a:t> </a:t>
            </a:r>
            <a:r>
              <a:rPr sz="1300" spc="-20" dirty="0">
                <a:solidFill>
                  <a:srgbClr val="FFFFFF"/>
                </a:solidFill>
                <a:latin typeface="Verdana"/>
                <a:cs typeface="Verdana"/>
              </a:rPr>
              <a:t>c</a:t>
            </a:r>
            <a:r>
              <a:rPr sz="1300" spc="-20" dirty="0">
                <a:solidFill>
                  <a:srgbClr val="FFFFFF"/>
                </a:solidFill>
                <a:latin typeface="Arial"/>
                <a:cs typeface="Arial"/>
              </a:rPr>
              <a:t>ủ</a:t>
            </a:r>
            <a:r>
              <a:rPr sz="1300" spc="-20" dirty="0">
                <a:solidFill>
                  <a:srgbClr val="FFFFFF"/>
                </a:solidFill>
                <a:latin typeface="Verdana"/>
                <a:cs typeface="Verdana"/>
              </a:rPr>
              <a:t>a:</a:t>
            </a:r>
            <a:endParaRPr sz="1300">
              <a:latin typeface="Verdana"/>
              <a:cs typeface="Verdana"/>
            </a:endParaRPr>
          </a:p>
          <a:p>
            <a:pPr>
              <a:lnSpc>
                <a:spcPct val="100000"/>
              </a:lnSpc>
            </a:pPr>
            <a:endParaRPr sz="1800">
              <a:latin typeface="Verdana"/>
              <a:cs typeface="Verdana"/>
            </a:endParaRPr>
          </a:p>
          <a:p>
            <a:pPr>
              <a:lnSpc>
                <a:spcPct val="100000"/>
              </a:lnSpc>
              <a:spcBef>
                <a:spcPts val="45"/>
              </a:spcBef>
            </a:pPr>
            <a:endParaRPr sz="2150">
              <a:latin typeface="Verdana"/>
              <a:cs typeface="Verdana"/>
            </a:endParaRPr>
          </a:p>
          <a:p>
            <a:pPr algn="ctr">
              <a:lnSpc>
                <a:spcPct val="100000"/>
              </a:lnSpc>
            </a:pPr>
            <a:r>
              <a:rPr sz="1550" b="1" spc="175" dirty="0">
                <a:solidFill>
                  <a:srgbClr val="FFFFFF"/>
                </a:solidFill>
                <a:latin typeface="Calibri"/>
                <a:cs typeface="Calibri"/>
              </a:rPr>
              <a:t>Công</a:t>
            </a:r>
            <a:r>
              <a:rPr sz="1550" b="1" spc="95" dirty="0">
                <a:solidFill>
                  <a:srgbClr val="FFFFFF"/>
                </a:solidFill>
                <a:latin typeface="Calibri"/>
                <a:cs typeface="Calibri"/>
              </a:rPr>
              <a:t> </a:t>
            </a:r>
            <a:r>
              <a:rPr sz="1550" b="1" spc="110" dirty="0">
                <a:solidFill>
                  <a:srgbClr val="FFFFFF"/>
                </a:solidFill>
                <a:latin typeface="Calibri"/>
                <a:cs typeface="Calibri"/>
              </a:rPr>
              <a:t>ty</a:t>
            </a:r>
            <a:r>
              <a:rPr sz="1550" b="1" spc="100" dirty="0">
                <a:solidFill>
                  <a:srgbClr val="FFFFFF"/>
                </a:solidFill>
                <a:latin typeface="Calibri"/>
                <a:cs typeface="Calibri"/>
              </a:rPr>
              <a:t> </a:t>
            </a:r>
            <a:r>
              <a:rPr sz="1550" b="1" spc="165" dirty="0">
                <a:solidFill>
                  <a:srgbClr val="FFFFFF"/>
                </a:solidFill>
                <a:latin typeface="Calibri"/>
                <a:cs typeface="Calibri"/>
              </a:rPr>
              <a:t>Cổ</a:t>
            </a:r>
            <a:r>
              <a:rPr sz="1550" b="1" spc="100" dirty="0">
                <a:solidFill>
                  <a:srgbClr val="FFFFFF"/>
                </a:solidFill>
                <a:latin typeface="Calibri"/>
                <a:cs typeface="Calibri"/>
              </a:rPr>
              <a:t> </a:t>
            </a:r>
            <a:r>
              <a:rPr sz="1550" b="1" spc="150" dirty="0">
                <a:solidFill>
                  <a:srgbClr val="FFFFFF"/>
                </a:solidFill>
                <a:latin typeface="Calibri"/>
                <a:cs typeface="Calibri"/>
              </a:rPr>
              <a:t>phần</a:t>
            </a:r>
            <a:r>
              <a:rPr sz="1550" b="1" spc="100" dirty="0">
                <a:solidFill>
                  <a:srgbClr val="FFFFFF"/>
                </a:solidFill>
                <a:latin typeface="Calibri"/>
                <a:cs typeface="Calibri"/>
              </a:rPr>
              <a:t> </a:t>
            </a:r>
            <a:r>
              <a:rPr sz="1550" b="1" spc="135" dirty="0">
                <a:solidFill>
                  <a:srgbClr val="FFFFFF"/>
                </a:solidFill>
                <a:latin typeface="Calibri"/>
                <a:cs typeface="Calibri"/>
              </a:rPr>
              <a:t>Capital</a:t>
            </a:r>
            <a:r>
              <a:rPr sz="1550" b="1" spc="95" dirty="0">
                <a:solidFill>
                  <a:srgbClr val="FFFFFF"/>
                </a:solidFill>
                <a:latin typeface="Calibri"/>
                <a:cs typeface="Calibri"/>
              </a:rPr>
              <a:t> </a:t>
            </a:r>
            <a:r>
              <a:rPr sz="1550" b="1" spc="155" dirty="0">
                <a:solidFill>
                  <a:srgbClr val="FFFFFF"/>
                </a:solidFill>
                <a:latin typeface="Calibri"/>
                <a:cs typeface="Calibri"/>
              </a:rPr>
              <a:t>Seaweed</a:t>
            </a:r>
            <a:r>
              <a:rPr sz="1550" b="1" spc="100" dirty="0">
                <a:solidFill>
                  <a:srgbClr val="FFFFFF"/>
                </a:solidFill>
                <a:latin typeface="Calibri"/>
                <a:cs typeface="Calibri"/>
              </a:rPr>
              <a:t> </a:t>
            </a:r>
            <a:r>
              <a:rPr sz="1550" b="1" spc="130" dirty="0">
                <a:solidFill>
                  <a:srgbClr val="FFFFFF"/>
                </a:solidFill>
                <a:latin typeface="Calibri"/>
                <a:cs typeface="Calibri"/>
              </a:rPr>
              <a:t>Consumer</a:t>
            </a:r>
            <a:r>
              <a:rPr sz="1550" b="1" spc="100" dirty="0">
                <a:solidFill>
                  <a:srgbClr val="FFFFFF"/>
                </a:solidFill>
                <a:latin typeface="Calibri"/>
                <a:cs typeface="Calibri"/>
              </a:rPr>
              <a:t> Việt </a:t>
            </a:r>
            <a:r>
              <a:rPr sz="1550" b="1" spc="150" dirty="0">
                <a:solidFill>
                  <a:srgbClr val="FFFFFF"/>
                </a:solidFill>
                <a:latin typeface="Calibri"/>
                <a:cs typeface="Calibri"/>
              </a:rPr>
              <a:t>Nam</a:t>
            </a:r>
            <a:endParaRPr sz="1550">
              <a:latin typeface="Calibri"/>
              <a:cs typeface="Calibri"/>
            </a:endParaRPr>
          </a:p>
          <a:p>
            <a:pPr marL="149860" algn="ctr">
              <a:lnSpc>
                <a:spcPct val="100000"/>
              </a:lnSpc>
              <a:spcBef>
                <a:spcPts val="520"/>
              </a:spcBef>
            </a:pPr>
            <a:r>
              <a:rPr sz="1400" b="1" spc="-30" dirty="0">
                <a:solidFill>
                  <a:srgbClr val="FFFFFF"/>
                </a:solidFill>
                <a:latin typeface="Tahoma"/>
                <a:cs typeface="Tahoma"/>
              </a:rPr>
              <a:t>05</a:t>
            </a:r>
            <a:r>
              <a:rPr sz="1400" b="1" spc="-75" dirty="0">
                <a:solidFill>
                  <a:srgbClr val="FFFFFF"/>
                </a:solidFill>
                <a:latin typeface="Tahoma"/>
                <a:cs typeface="Tahoma"/>
              </a:rPr>
              <a:t> </a:t>
            </a:r>
            <a:r>
              <a:rPr sz="1400" b="1" spc="-60" dirty="0">
                <a:solidFill>
                  <a:srgbClr val="FFFFFF"/>
                </a:solidFill>
                <a:latin typeface="Tahoma"/>
                <a:cs typeface="Tahoma"/>
              </a:rPr>
              <a:t>Đường</a:t>
            </a:r>
            <a:r>
              <a:rPr sz="1400" b="1" spc="-45" dirty="0">
                <a:solidFill>
                  <a:srgbClr val="FFFFFF"/>
                </a:solidFill>
                <a:latin typeface="Tahoma"/>
                <a:cs typeface="Tahoma"/>
              </a:rPr>
              <a:t> </a:t>
            </a:r>
            <a:r>
              <a:rPr sz="1400" b="1" spc="-30" dirty="0">
                <a:solidFill>
                  <a:srgbClr val="FFFFFF"/>
                </a:solidFill>
                <a:latin typeface="Tahoma"/>
                <a:cs typeface="Tahoma"/>
              </a:rPr>
              <a:t>CN13,</a:t>
            </a:r>
            <a:r>
              <a:rPr sz="1400" b="1" spc="-55" dirty="0">
                <a:solidFill>
                  <a:srgbClr val="FFFFFF"/>
                </a:solidFill>
                <a:latin typeface="Tahoma"/>
                <a:cs typeface="Tahoma"/>
              </a:rPr>
              <a:t> </a:t>
            </a:r>
            <a:r>
              <a:rPr sz="1400" b="1" spc="-50" dirty="0">
                <a:solidFill>
                  <a:srgbClr val="FFFFFF"/>
                </a:solidFill>
                <a:latin typeface="Tahoma"/>
                <a:cs typeface="Tahoma"/>
              </a:rPr>
              <a:t>Nhóm </a:t>
            </a:r>
            <a:r>
              <a:rPr sz="1400" b="1" spc="-10" dirty="0">
                <a:solidFill>
                  <a:srgbClr val="FFFFFF"/>
                </a:solidFill>
                <a:latin typeface="Tahoma"/>
                <a:cs typeface="Tahoma"/>
              </a:rPr>
              <a:t>Công</a:t>
            </a:r>
            <a:r>
              <a:rPr sz="1400" b="1" spc="-50" dirty="0">
                <a:solidFill>
                  <a:srgbClr val="FFFFFF"/>
                </a:solidFill>
                <a:latin typeface="Tahoma"/>
                <a:cs typeface="Tahoma"/>
              </a:rPr>
              <a:t> </a:t>
            </a:r>
            <a:r>
              <a:rPr sz="1400" b="1" spc="-35" dirty="0">
                <a:solidFill>
                  <a:srgbClr val="FFFFFF"/>
                </a:solidFill>
                <a:latin typeface="Tahoma"/>
                <a:cs typeface="Tahoma"/>
              </a:rPr>
              <a:t>Nghiệp</a:t>
            </a:r>
            <a:r>
              <a:rPr sz="1400" b="1" spc="-50" dirty="0">
                <a:solidFill>
                  <a:srgbClr val="FFFFFF"/>
                </a:solidFill>
                <a:latin typeface="Tahoma"/>
                <a:cs typeface="Tahoma"/>
              </a:rPr>
              <a:t> </a:t>
            </a:r>
            <a:r>
              <a:rPr sz="1400" b="1" spc="-80" dirty="0">
                <a:solidFill>
                  <a:srgbClr val="FFFFFF"/>
                </a:solidFill>
                <a:latin typeface="Tahoma"/>
                <a:cs typeface="Tahoma"/>
              </a:rPr>
              <a:t>1,</a:t>
            </a:r>
            <a:r>
              <a:rPr sz="1400" b="1" spc="-30" dirty="0">
                <a:solidFill>
                  <a:srgbClr val="FFFFFF"/>
                </a:solidFill>
                <a:latin typeface="Tahoma"/>
                <a:cs typeface="Tahoma"/>
              </a:rPr>
              <a:t> </a:t>
            </a:r>
            <a:r>
              <a:rPr sz="1400" b="1" spc="-10" dirty="0">
                <a:solidFill>
                  <a:srgbClr val="FFFFFF"/>
                </a:solidFill>
                <a:latin typeface="Tahoma"/>
                <a:cs typeface="Tahoma"/>
              </a:rPr>
              <a:t>KCN</a:t>
            </a:r>
            <a:r>
              <a:rPr sz="1400" b="1" spc="-50" dirty="0">
                <a:solidFill>
                  <a:srgbClr val="FFFFFF"/>
                </a:solidFill>
                <a:latin typeface="Tahoma"/>
                <a:cs typeface="Tahoma"/>
              </a:rPr>
              <a:t> </a:t>
            </a:r>
            <a:r>
              <a:rPr sz="1400" b="1" spc="-40" dirty="0">
                <a:solidFill>
                  <a:srgbClr val="FFFFFF"/>
                </a:solidFill>
                <a:latin typeface="Tahoma"/>
                <a:cs typeface="Tahoma"/>
              </a:rPr>
              <a:t>Tân</a:t>
            </a:r>
            <a:r>
              <a:rPr sz="1400" b="1" spc="-50" dirty="0">
                <a:solidFill>
                  <a:srgbClr val="FFFFFF"/>
                </a:solidFill>
                <a:latin typeface="Tahoma"/>
                <a:cs typeface="Tahoma"/>
              </a:rPr>
              <a:t> </a:t>
            </a:r>
            <a:r>
              <a:rPr sz="1400" b="1" spc="-10" dirty="0">
                <a:solidFill>
                  <a:srgbClr val="FFFFFF"/>
                </a:solidFill>
                <a:latin typeface="Tahoma"/>
                <a:cs typeface="Tahoma"/>
              </a:rPr>
              <a:t>Bình,</a:t>
            </a:r>
            <a:endParaRPr sz="1400">
              <a:latin typeface="Tahoma"/>
              <a:cs typeface="Tahoma"/>
            </a:endParaRPr>
          </a:p>
          <a:p>
            <a:pPr marL="149860" algn="ctr">
              <a:lnSpc>
                <a:spcPct val="100000"/>
              </a:lnSpc>
              <a:spcBef>
                <a:spcPts val="300"/>
              </a:spcBef>
            </a:pPr>
            <a:r>
              <a:rPr sz="1400" b="1" spc="-60" dirty="0">
                <a:solidFill>
                  <a:srgbClr val="FFFFFF"/>
                </a:solidFill>
                <a:latin typeface="Tahoma"/>
                <a:cs typeface="Tahoma"/>
              </a:rPr>
              <a:t>Phường</a:t>
            </a:r>
            <a:r>
              <a:rPr sz="1400" b="1" spc="-35" dirty="0">
                <a:solidFill>
                  <a:srgbClr val="FFFFFF"/>
                </a:solidFill>
                <a:latin typeface="Tahoma"/>
                <a:cs typeface="Tahoma"/>
              </a:rPr>
              <a:t> </a:t>
            </a:r>
            <a:r>
              <a:rPr sz="1400" b="1" spc="-40" dirty="0">
                <a:solidFill>
                  <a:srgbClr val="FFFFFF"/>
                </a:solidFill>
                <a:latin typeface="Tahoma"/>
                <a:cs typeface="Tahoma"/>
              </a:rPr>
              <a:t>Tây</a:t>
            </a:r>
            <a:r>
              <a:rPr sz="1400" b="1" spc="-35" dirty="0">
                <a:solidFill>
                  <a:srgbClr val="FFFFFF"/>
                </a:solidFill>
                <a:latin typeface="Tahoma"/>
                <a:cs typeface="Tahoma"/>
              </a:rPr>
              <a:t> </a:t>
            </a:r>
            <a:r>
              <a:rPr sz="1400" b="1" spc="-45" dirty="0">
                <a:solidFill>
                  <a:srgbClr val="FFFFFF"/>
                </a:solidFill>
                <a:latin typeface="Tahoma"/>
                <a:cs typeface="Tahoma"/>
              </a:rPr>
              <a:t>Thạnh,</a:t>
            </a:r>
            <a:r>
              <a:rPr sz="1400" b="1" spc="-30" dirty="0">
                <a:solidFill>
                  <a:srgbClr val="FFFFFF"/>
                </a:solidFill>
                <a:latin typeface="Tahoma"/>
                <a:cs typeface="Tahoma"/>
              </a:rPr>
              <a:t> </a:t>
            </a:r>
            <a:r>
              <a:rPr sz="1400" b="1" spc="-85" dirty="0">
                <a:solidFill>
                  <a:srgbClr val="FFFFFF"/>
                </a:solidFill>
                <a:latin typeface="Tahoma"/>
                <a:cs typeface="Tahoma"/>
              </a:rPr>
              <a:t>Tp.</a:t>
            </a:r>
            <a:r>
              <a:rPr sz="1400" b="1" spc="-30" dirty="0">
                <a:solidFill>
                  <a:srgbClr val="FFFFFF"/>
                </a:solidFill>
                <a:latin typeface="Tahoma"/>
                <a:cs typeface="Tahoma"/>
              </a:rPr>
              <a:t> </a:t>
            </a:r>
            <a:r>
              <a:rPr sz="1400" b="1" dirty="0">
                <a:solidFill>
                  <a:srgbClr val="FFFFFF"/>
                </a:solidFill>
                <a:latin typeface="Tahoma"/>
                <a:cs typeface="Tahoma"/>
              </a:rPr>
              <a:t>Hồ</a:t>
            </a:r>
            <a:r>
              <a:rPr sz="1400" b="1" spc="-35" dirty="0">
                <a:solidFill>
                  <a:srgbClr val="FFFFFF"/>
                </a:solidFill>
                <a:latin typeface="Tahoma"/>
                <a:cs typeface="Tahoma"/>
              </a:rPr>
              <a:t> </a:t>
            </a:r>
            <a:r>
              <a:rPr sz="1400" b="1" spc="-20" dirty="0">
                <a:solidFill>
                  <a:srgbClr val="FFFFFF"/>
                </a:solidFill>
                <a:latin typeface="Tahoma"/>
                <a:cs typeface="Tahoma"/>
              </a:rPr>
              <a:t>Chí</a:t>
            </a:r>
            <a:r>
              <a:rPr sz="1400" b="1" spc="-30" dirty="0">
                <a:solidFill>
                  <a:srgbClr val="FFFFFF"/>
                </a:solidFill>
                <a:latin typeface="Tahoma"/>
                <a:cs typeface="Tahoma"/>
              </a:rPr>
              <a:t> </a:t>
            </a:r>
            <a:r>
              <a:rPr sz="1400" b="1" spc="-70" dirty="0">
                <a:solidFill>
                  <a:srgbClr val="FFFFFF"/>
                </a:solidFill>
                <a:latin typeface="Tahoma"/>
                <a:cs typeface="Tahoma"/>
              </a:rPr>
              <a:t>Minh,</a:t>
            </a:r>
            <a:r>
              <a:rPr sz="1400" b="1" spc="-30" dirty="0">
                <a:solidFill>
                  <a:srgbClr val="FFFFFF"/>
                </a:solidFill>
                <a:latin typeface="Tahoma"/>
                <a:cs typeface="Tahoma"/>
              </a:rPr>
              <a:t> </a:t>
            </a:r>
            <a:r>
              <a:rPr sz="1400" b="1" spc="-40" dirty="0">
                <a:solidFill>
                  <a:srgbClr val="FFFFFF"/>
                </a:solidFill>
                <a:latin typeface="Tahoma"/>
                <a:cs typeface="Tahoma"/>
              </a:rPr>
              <a:t>Việt</a:t>
            </a:r>
            <a:r>
              <a:rPr sz="1400" b="1" spc="-35" dirty="0">
                <a:solidFill>
                  <a:srgbClr val="FFFFFF"/>
                </a:solidFill>
                <a:latin typeface="Tahoma"/>
                <a:cs typeface="Tahoma"/>
              </a:rPr>
              <a:t> </a:t>
            </a:r>
            <a:r>
              <a:rPr sz="1400" b="1" spc="-25" dirty="0">
                <a:solidFill>
                  <a:srgbClr val="FFFFFF"/>
                </a:solidFill>
                <a:latin typeface="Tahoma"/>
                <a:cs typeface="Tahoma"/>
              </a:rPr>
              <a:t>Nam</a:t>
            </a:r>
            <a:endParaRPr sz="1400">
              <a:latin typeface="Tahoma"/>
              <a:cs typeface="Tahoma"/>
            </a:endParaRPr>
          </a:p>
          <a:p>
            <a:pPr marL="326390" algn="ctr">
              <a:lnSpc>
                <a:spcPct val="100000"/>
              </a:lnSpc>
              <a:spcBef>
                <a:spcPts val="450"/>
              </a:spcBef>
              <a:tabLst>
                <a:tab pos="2645410" algn="l"/>
              </a:tabLst>
            </a:pPr>
            <a:r>
              <a:rPr sz="1400" b="1" spc="105" dirty="0">
                <a:solidFill>
                  <a:srgbClr val="FFFFFF"/>
                </a:solidFill>
                <a:latin typeface="Calibri"/>
                <a:cs typeface="Calibri"/>
                <a:hlinkClick r:id="rId2"/>
              </a:rPr>
              <a:t>www.</a:t>
            </a:r>
            <a:r>
              <a:rPr sz="1400" b="1" spc="105" dirty="0">
                <a:solidFill>
                  <a:srgbClr val="FFFFFF"/>
                </a:solidFill>
                <a:latin typeface="Calibri"/>
                <a:cs typeface="Calibri"/>
                <a:hlinkClick r:id="rId3"/>
              </a:rPr>
              <a:t>cscshop.vn</a:t>
            </a:r>
            <a:r>
              <a:rPr sz="1400" b="1" dirty="0">
                <a:solidFill>
                  <a:srgbClr val="FFFFFF"/>
                </a:solidFill>
                <a:latin typeface="Calibri"/>
                <a:cs typeface="Calibri"/>
              </a:rPr>
              <a:t>	</a:t>
            </a:r>
            <a:r>
              <a:rPr sz="1400" b="1" spc="135" dirty="0">
                <a:solidFill>
                  <a:srgbClr val="FFFFFF"/>
                </a:solidFill>
                <a:latin typeface="Calibri"/>
                <a:cs typeface="Calibri"/>
              </a:rPr>
              <a:t>0903</a:t>
            </a:r>
            <a:r>
              <a:rPr sz="1400" b="1" spc="80" dirty="0">
                <a:solidFill>
                  <a:srgbClr val="FFFFFF"/>
                </a:solidFill>
                <a:latin typeface="Calibri"/>
                <a:cs typeface="Calibri"/>
              </a:rPr>
              <a:t> </a:t>
            </a:r>
            <a:r>
              <a:rPr sz="1400" b="1" spc="135" dirty="0">
                <a:solidFill>
                  <a:srgbClr val="FFFFFF"/>
                </a:solidFill>
                <a:latin typeface="Calibri"/>
                <a:cs typeface="Calibri"/>
              </a:rPr>
              <a:t>894</a:t>
            </a:r>
            <a:r>
              <a:rPr sz="1400" b="1" spc="80" dirty="0">
                <a:solidFill>
                  <a:srgbClr val="FFFFFF"/>
                </a:solidFill>
                <a:latin typeface="Calibri"/>
                <a:cs typeface="Calibri"/>
              </a:rPr>
              <a:t> </a:t>
            </a:r>
            <a:r>
              <a:rPr sz="1400" b="1" spc="110" dirty="0">
                <a:solidFill>
                  <a:srgbClr val="FFFFFF"/>
                </a:solidFill>
                <a:latin typeface="Calibri"/>
                <a:cs typeface="Calibri"/>
              </a:rPr>
              <a:t>200</a:t>
            </a:r>
            <a:endParaRPr sz="1400">
              <a:latin typeface="Calibri"/>
              <a:cs typeface="Calibri"/>
            </a:endParaRPr>
          </a:p>
        </p:txBody>
      </p:sp>
      <p:grpSp>
        <p:nvGrpSpPr>
          <p:cNvPr id="3" name="object 3"/>
          <p:cNvGrpSpPr/>
          <p:nvPr/>
        </p:nvGrpSpPr>
        <p:grpSpPr>
          <a:xfrm>
            <a:off x="0" y="0"/>
            <a:ext cx="7562850" cy="10696575"/>
            <a:chOff x="0" y="0"/>
            <a:chExt cx="7562850" cy="10696575"/>
          </a:xfrm>
        </p:grpSpPr>
        <p:pic>
          <p:nvPicPr>
            <p:cNvPr id="4" name="object 4"/>
            <p:cNvPicPr/>
            <p:nvPr/>
          </p:nvPicPr>
          <p:blipFill>
            <a:blip r:embed="rId4" cstate="print"/>
            <a:stretch>
              <a:fillRect/>
            </a:stretch>
          </p:blipFill>
          <p:spPr>
            <a:xfrm>
              <a:off x="0" y="0"/>
              <a:ext cx="7562849" cy="10696574"/>
            </a:xfrm>
            <a:prstGeom prst="rect">
              <a:avLst/>
            </a:prstGeom>
          </p:spPr>
        </p:pic>
        <p:pic>
          <p:nvPicPr>
            <p:cNvPr id="5" name="object 5"/>
            <p:cNvPicPr/>
            <p:nvPr/>
          </p:nvPicPr>
          <p:blipFill>
            <a:blip r:embed="rId5" cstate="print"/>
            <a:stretch>
              <a:fillRect/>
            </a:stretch>
          </p:blipFill>
          <p:spPr>
            <a:xfrm>
              <a:off x="7259191" y="6973272"/>
              <a:ext cx="303657" cy="3723302"/>
            </a:xfrm>
            <a:prstGeom prst="rect">
              <a:avLst/>
            </a:prstGeom>
          </p:spPr>
        </p:pic>
        <p:pic>
          <p:nvPicPr>
            <p:cNvPr id="6" name="object 6"/>
            <p:cNvPicPr/>
            <p:nvPr/>
          </p:nvPicPr>
          <p:blipFill>
            <a:blip r:embed="rId6" cstate="print"/>
            <a:stretch>
              <a:fillRect/>
            </a:stretch>
          </p:blipFill>
          <p:spPr>
            <a:xfrm>
              <a:off x="5622492" y="0"/>
              <a:ext cx="1940357" cy="10696574"/>
            </a:xfrm>
            <a:prstGeom prst="rect">
              <a:avLst/>
            </a:prstGeom>
          </p:spPr>
        </p:pic>
        <p:pic>
          <p:nvPicPr>
            <p:cNvPr id="7" name="object 7"/>
            <p:cNvPicPr/>
            <p:nvPr/>
          </p:nvPicPr>
          <p:blipFill>
            <a:blip r:embed="rId7" cstate="print"/>
            <a:stretch>
              <a:fillRect/>
            </a:stretch>
          </p:blipFill>
          <p:spPr>
            <a:xfrm>
              <a:off x="5778281" y="2386238"/>
              <a:ext cx="1784567" cy="6466862"/>
            </a:xfrm>
            <a:prstGeom prst="rect">
              <a:avLst/>
            </a:prstGeom>
          </p:spPr>
        </p:pic>
        <p:pic>
          <p:nvPicPr>
            <p:cNvPr id="8" name="object 8"/>
            <p:cNvPicPr/>
            <p:nvPr/>
          </p:nvPicPr>
          <p:blipFill>
            <a:blip r:embed="rId8" cstate="print"/>
            <a:stretch>
              <a:fillRect/>
            </a:stretch>
          </p:blipFill>
          <p:spPr>
            <a:xfrm>
              <a:off x="6748403" y="5667247"/>
              <a:ext cx="814446" cy="5029327"/>
            </a:xfrm>
            <a:prstGeom prst="rect">
              <a:avLst/>
            </a:prstGeom>
          </p:spPr>
        </p:pic>
        <p:pic>
          <p:nvPicPr>
            <p:cNvPr id="9" name="object 9"/>
            <p:cNvPicPr/>
            <p:nvPr/>
          </p:nvPicPr>
          <p:blipFill>
            <a:blip r:embed="rId9" cstate="print"/>
            <a:stretch>
              <a:fillRect/>
            </a:stretch>
          </p:blipFill>
          <p:spPr>
            <a:xfrm>
              <a:off x="3276124" y="7612578"/>
              <a:ext cx="848044" cy="848044"/>
            </a:xfrm>
            <a:prstGeom prst="rect">
              <a:avLst/>
            </a:prstGeom>
          </p:spPr>
        </p:pic>
        <p:pic>
          <p:nvPicPr>
            <p:cNvPr id="10" name="object 10"/>
            <p:cNvPicPr/>
            <p:nvPr/>
          </p:nvPicPr>
          <p:blipFill>
            <a:blip r:embed="rId10" cstate="print"/>
            <a:stretch>
              <a:fillRect/>
            </a:stretch>
          </p:blipFill>
          <p:spPr>
            <a:xfrm>
              <a:off x="2904743" y="5495543"/>
              <a:ext cx="1353311" cy="347471"/>
            </a:xfrm>
            <a:prstGeom prst="rect">
              <a:avLst/>
            </a:prstGeom>
          </p:spPr>
        </p:pic>
        <p:pic>
          <p:nvPicPr>
            <p:cNvPr id="11" name="object 11"/>
            <p:cNvPicPr/>
            <p:nvPr/>
          </p:nvPicPr>
          <p:blipFill>
            <a:blip r:embed="rId11" cstate="print"/>
            <a:stretch>
              <a:fillRect/>
            </a:stretch>
          </p:blipFill>
          <p:spPr>
            <a:xfrm>
              <a:off x="865631" y="6315455"/>
              <a:ext cx="5471159" cy="408431"/>
            </a:xfrm>
            <a:prstGeom prst="rect">
              <a:avLst/>
            </a:prstGeom>
          </p:spPr>
        </p:pic>
        <p:pic>
          <p:nvPicPr>
            <p:cNvPr id="12" name="object 12"/>
            <p:cNvPicPr/>
            <p:nvPr/>
          </p:nvPicPr>
          <p:blipFill>
            <a:blip r:embed="rId12" cstate="print"/>
            <a:stretch>
              <a:fillRect/>
            </a:stretch>
          </p:blipFill>
          <p:spPr>
            <a:xfrm>
              <a:off x="1304543" y="6626351"/>
              <a:ext cx="4730495" cy="618743"/>
            </a:xfrm>
            <a:prstGeom prst="rect">
              <a:avLst/>
            </a:prstGeom>
          </p:spPr>
        </p:pic>
        <p:pic>
          <p:nvPicPr>
            <p:cNvPr id="13" name="object 13"/>
            <p:cNvPicPr/>
            <p:nvPr/>
          </p:nvPicPr>
          <p:blipFill>
            <a:blip r:embed="rId13" cstate="print"/>
            <a:stretch>
              <a:fillRect/>
            </a:stretch>
          </p:blipFill>
          <p:spPr>
            <a:xfrm>
              <a:off x="2822848" y="5803346"/>
              <a:ext cx="1486460" cy="495486"/>
            </a:xfrm>
            <a:prstGeom prst="rect">
              <a:avLst/>
            </a:prstGeom>
          </p:spPr>
        </p:pic>
        <p:pic>
          <p:nvPicPr>
            <p:cNvPr id="14" name="object 14"/>
            <p:cNvPicPr/>
            <p:nvPr/>
          </p:nvPicPr>
          <p:blipFill>
            <a:blip r:embed="rId14" cstate="print"/>
            <a:stretch>
              <a:fillRect/>
            </a:stretch>
          </p:blipFill>
          <p:spPr>
            <a:xfrm>
              <a:off x="1926335" y="7159751"/>
              <a:ext cx="1639823" cy="356615"/>
            </a:xfrm>
            <a:prstGeom prst="rect">
              <a:avLst/>
            </a:prstGeom>
          </p:spPr>
        </p:pic>
        <p:pic>
          <p:nvPicPr>
            <p:cNvPr id="15" name="object 15"/>
            <p:cNvPicPr/>
            <p:nvPr/>
          </p:nvPicPr>
          <p:blipFill>
            <a:blip r:embed="rId15" cstate="print"/>
            <a:stretch>
              <a:fillRect/>
            </a:stretch>
          </p:blipFill>
          <p:spPr>
            <a:xfrm>
              <a:off x="4251959" y="7159751"/>
              <a:ext cx="1341119" cy="323087"/>
            </a:xfrm>
            <a:prstGeom prst="rect">
              <a:avLst/>
            </a:prstGeom>
          </p:spPr>
        </p:pic>
      </p:grpSp>
      <p:grpSp>
        <p:nvGrpSpPr>
          <p:cNvPr id="16" name="object 16"/>
          <p:cNvGrpSpPr/>
          <p:nvPr/>
        </p:nvGrpSpPr>
        <p:grpSpPr>
          <a:xfrm>
            <a:off x="0" y="0"/>
            <a:ext cx="7562850" cy="10696575"/>
            <a:chOff x="0" y="0"/>
            <a:chExt cx="7562850" cy="10696575"/>
          </a:xfrm>
        </p:grpSpPr>
        <p:pic>
          <p:nvPicPr>
            <p:cNvPr id="17" name="object 17"/>
            <p:cNvPicPr/>
            <p:nvPr/>
          </p:nvPicPr>
          <p:blipFill>
            <a:blip r:embed="rId16" cstate="print"/>
            <a:stretch>
              <a:fillRect/>
            </a:stretch>
          </p:blipFill>
          <p:spPr>
            <a:xfrm>
              <a:off x="1696368" y="7212279"/>
              <a:ext cx="216809" cy="215899"/>
            </a:xfrm>
            <a:prstGeom prst="rect">
              <a:avLst/>
            </a:prstGeom>
          </p:spPr>
        </p:pic>
        <p:pic>
          <p:nvPicPr>
            <p:cNvPr id="18" name="object 18"/>
            <p:cNvPicPr/>
            <p:nvPr/>
          </p:nvPicPr>
          <p:blipFill>
            <a:blip r:embed="rId17" cstate="print"/>
            <a:stretch>
              <a:fillRect/>
            </a:stretch>
          </p:blipFill>
          <p:spPr>
            <a:xfrm>
              <a:off x="4009126" y="7203356"/>
              <a:ext cx="225694" cy="225694"/>
            </a:xfrm>
            <a:prstGeom prst="rect">
              <a:avLst/>
            </a:prstGeom>
          </p:spPr>
        </p:pic>
        <p:pic>
          <p:nvPicPr>
            <p:cNvPr id="19" name="object 19"/>
            <p:cNvPicPr/>
            <p:nvPr/>
          </p:nvPicPr>
          <p:blipFill>
            <a:blip r:embed="rId18" cstate="print"/>
            <a:stretch>
              <a:fillRect/>
            </a:stretch>
          </p:blipFill>
          <p:spPr>
            <a:xfrm>
              <a:off x="7221601" y="6710191"/>
              <a:ext cx="341248" cy="2003219"/>
            </a:xfrm>
            <a:prstGeom prst="rect">
              <a:avLst/>
            </a:prstGeom>
          </p:spPr>
        </p:pic>
        <p:pic>
          <p:nvPicPr>
            <p:cNvPr id="20" name="object 20"/>
            <p:cNvPicPr/>
            <p:nvPr/>
          </p:nvPicPr>
          <p:blipFill>
            <a:blip r:embed="rId19" cstate="print"/>
            <a:stretch>
              <a:fillRect/>
            </a:stretch>
          </p:blipFill>
          <p:spPr>
            <a:xfrm>
              <a:off x="0" y="0"/>
              <a:ext cx="7562849" cy="10696574"/>
            </a:xfrm>
            <a:prstGeom prst="rect">
              <a:avLst/>
            </a:prstGeom>
          </p:spPr>
        </p:pic>
        <p:sp>
          <p:nvSpPr>
            <p:cNvPr id="21" name="object 21"/>
            <p:cNvSpPr/>
            <p:nvPr/>
          </p:nvSpPr>
          <p:spPr>
            <a:xfrm>
              <a:off x="1832278" y="2231344"/>
              <a:ext cx="4104640" cy="4140200"/>
            </a:xfrm>
            <a:custGeom>
              <a:avLst/>
              <a:gdLst/>
              <a:ahLst/>
              <a:cxnLst/>
              <a:rect l="l" t="t" r="r" b="b"/>
              <a:pathLst>
                <a:path w="4104640" h="4140200">
                  <a:moveTo>
                    <a:pt x="2241421" y="12700"/>
                  </a:moveTo>
                  <a:lnTo>
                    <a:pt x="1862667" y="12700"/>
                  </a:lnTo>
                  <a:lnTo>
                    <a:pt x="1909587" y="0"/>
                  </a:lnTo>
                  <a:lnTo>
                    <a:pt x="2194501" y="0"/>
                  </a:lnTo>
                  <a:lnTo>
                    <a:pt x="2241421" y="12700"/>
                  </a:lnTo>
                  <a:close/>
                </a:path>
                <a:path w="4104640" h="4140200">
                  <a:moveTo>
                    <a:pt x="2334341" y="25400"/>
                  </a:moveTo>
                  <a:lnTo>
                    <a:pt x="1769747" y="25400"/>
                  </a:lnTo>
                  <a:lnTo>
                    <a:pt x="1816050" y="12700"/>
                  </a:lnTo>
                  <a:lnTo>
                    <a:pt x="2288038" y="12700"/>
                  </a:lnTo>
                  <a:lnTo>
                    <a:pt x="2334341" y="25400"/>
                  </a:lnTo>
                  <a:close/>
                </a:path>
                <a:path w="4104640" h="4140200">
                  <a:moveTo>
                    <a:pt x="2425955" y="38100"/>
                  </a:moveTo>
                  <a:lnTo>
                    <a:pt x="1678132" y="38100"/>
                  </a:lnTo>
                  <a:lnTo>
                    <a:pt x="1723771" y="25400"/>
                  </a:lnTo>
                  <a:lnTo>
                    <a:pt x="2380317" y="25400"/>
                  </a:lnTo>
                  <a:lnTo>
                    <a:pt x="2425955" y="38100"/>
                  </a:lnTo>
                  <a:close/>
                </a:path>
                <a:path w="4104640" h="4140200">
                  <a:moveTo>
                    <a:pt x="2604893" y="4076700"/>
                  </a:moveTo>
                  <a:lnTo>
                    <a:pt x="1499195" y="4076700"/>
                  </a:lnTo>
                  <a:lnTo>
                    <a:pt x="1455424" y="4051300"/>
                  </a:lnTo>
                  <a:lnTo>
                    <a:pt x="1284546" y="4000500"/>
                  </a:lnTo>
                  <a:lnTo>
                    <a:pt x="1242937" y="3975100"/>
                  </a:lnTo>
                  <a:lnTo>
                    <a:pt x="1201796" y="3962400"/>
                  </a:lnTo>
                  <a:lnTo>
                    <a:pt x="1161134" y="3937000"/>
                  </a:lnTo>
                  <a:lnTo>
                    <a:pt x="1120965" y="3924300"/>
                  </a:lnTo>
                  <a:lnTo>
                    <a:pt x="1042147" y="3873500"/>
                  </a:lnTo>
                  <a:lnTo>
                    <a:pt x="1003522" y="3860800"/>
                  </a:lnTo>
                  <a:lnTo>
                    <a:pt x="927901" y="3810000"/>
                  </a:lnTo>
                  <a:lnTo>
                    <a:pt x="890928" y="3784600"/>
                  </a:lnTo>
                  <a:lnTo>
                    <a:pt x="854529" y="3759200"/>
                  </a:lnTo>
                  <a:lnTo>
                    <a:pt x="818716" y="3733800"/>
                  </a:lnTo>
                  <a:lnTo>
                    <a:pt x="783501" y="3708400"/>
                  </a:lnTo>
                  <a:lnTo>
                    <a:pt x="748895" y="3670300"/>
                  </a:lnTo>
                  <a:lnTo>
                    <a:pt x="714911" y="3644900"/>
                  </a:lnTo>
                  <a:lnTo>
                    <a:pt x="681560" y="3619500"/>
                  </a:lnTo>
                  <a:lnTo>
                    <a:pt x="648853" y="3581400"/>
                  </a:lnTo>
                  <a:lnTo>
                    <a:pt x="616804" y="3556000"/>
                  </a:lnTo>
                  <a:lnTo>
                    <a:pt x="585423" y="3517900"/>
                  </a:lnTo>
                  <a:lnTo>
                    <a:pt x="554722" y="3492500"/>
                  </a:lnTo>
                  <a:lnTo>
                    <a:pt x="524714" y="3454400"/>
                  </a:lnTo>
                  <a:lnTo>
                    <a:pt x="495409" y="3429000"/>
                  </a:lnTo>
                  <a:lnTo>
                    <a:pt x="466821" y="3390900"/>
                  </a:lnTo>
                  <a:lnTo>
                    <a:pt x="438960" y="3352800"/>
                  </a:lnTo>
                  <a:lnTo>
                    <a:pt x="411838" y="3314700"/>
                  </a:lnTo>
                  <a:lnTo>
                    <a:pt x="385467" y="3289300"/>
                  </a:lnTo>
                  <a:lnTo>
                    <a:pt x="359860" y="3251200"/>
                  </a:lnTo>
                  <a:lnTo>
                    <a:pt x="335027" y="3213100"/>
                  </a:lnTo>
                  <a:lnTo>
                    <a:pt x="310981" y="3175000"/>
                  </a:lnTo>
                  <a:lnTo>
                    <a:pt x="287733" y="3136900"/>
                  </a:lnTo>
                  <a:lnTo>
                    <a:pt x="265296" y="3098800"/>
                  </a:lnTo>
                  <a:lnTo>
                    <a:pt x="243680" y="3048000"/>
                  </a:lnTo>
                  <a:lnTo>
                    <a:pt x="222898" y="3009900"/>
                  </a:lnTo>
                  <a:lnTo>
                    <a:pt x="202962" y="2971800"/>
                  </a:lnTo>
                  <a:lnTo>
                    <a:pt x="183884" y="2933700"/>
                  </a:lnTo>
                  <a:lnTo>
                    <a:pt x="165674" y="2895600"/>
                  </a:lnTo>
                  <a:lnTo>
                    <a:pt x="148346" y="2844800"/>
                  </a:lnTo>
                  <a:lnTo>
                    <a:pt x="131910" y="2806700"/>
                  </a:lnTo>
                  <a:lnTo>
                    <a:pt x="116379" y="2768600"/>
                  </a:lnTo>
                  <a:lnTo>
                    <a:pt x="101765" y="2717800"/>
                  </a:lnTo>
                  <a:lnTo>
                    <a:pt x="88078" y="2679700"/>
                  </a:lnTo>
                  <a:lnTo>
                    <a:pt x="75332" y="2628900"/>
                  </a:lnTo>
                  <a:lnTo>
                    <a:pt x="63538" y="2590800"/>
                  </a:lnTo>
                  <a:lnTo>
                    <a:pt x="52707" y="2540000"/>
                  </a:lnTo>
                  <a:lnTo>
                    <a:pt x="42852" y="2501900"/>
                  </a:lnTo>
                  <a:lnTo>
                    <a:pt x="33984" y="2451100"/>
                  </a:lnTo>
                  <a:lnTo>
                    <a:pt x="26115" y="2400300"/>
                  </a:lnTo>
                  <a:lnTo>
                    <a:pt x="19257" y="2362200"/>
                  </a:lnTo>
                  <a:lnTo>
                    <a:pt x="13422" y="2311400"/>
                  </a:lnTo>
                  <a:lnTo>
                    <a:pt x="8621" y="2260600"/>
                  </a:lnTo>
                  <a:lnTo>
                    <a:pt x="4867" y="2222500"/>
                  </a:lnTo>
                  <a:lnTo>
                    <a:pt x="2170" y="2171700"/>
                  </a:lnTo>
                  <a:lnTo>
                    <a:pt x="544" y="2120900"/>
                  </a:lnTo>
                  <a:lnTo>
                    <a:pt x="0" y="2070061"/>
                  </a:lnTo>
                  <a:lnTo>
                    <a:pt x="544" y="2019300"/>
                  </a:lnTo>
                  <a:lnTo>
                    <a:pt x="2170" y="1981200"/>
                  </a:lnTo>
                  <a:lnTo>
                    <a:pt x="4867" y="1930400"/>
                  </a:lnTo>
                  <a:lnTo>
                    <a:pt x="8621" y="1879600"/>
                  </a:lnTo>
                  <a:lnTo>
                    <a:pt x="13422" y="1841500"/>
                  </a:lnTo>
                  <a:lnTo>
                    <a:pt x="19257" y="1790700"/>
                  </a:lnTo>
                  <a:lnTo>
                    <a:pt x="26115" y="1739900"/>
                  </a:lnTo>
                  <a:lnTo>
                    <a:pt x="33984" y="1701800"/>
                  </a:lnTo>
                  <a:lnTo>
                    <a:pt x="42852" y="1651000"/>
                  </a:lnTo>
                  <a:lnTo>
                    <a:pt x="52707" y="1600200"/>
                  </a:lnTo>
                  <a:lnTo>
                    <a:pt x="63538" y="1562100"/>
                  </a:lnTo>
                  <a:lnTo>
                    <a:pt x="75332" y="1511300"/>
                  </a:lnTo>
                  <a:lnTo>
                    <a:pt x="88078" y="1473200"/>
                  </a:lnTo>
                  <a:lnTo>
                    <a:pt x="101765" y="1422400"/>
                  </a:lnTo>
                  <a:lnTo>
                    <a:pt x="116379" y="1384300"/>
                  </a:lnTo>
                  <a:lnTo>
                    <a:pt x="131910" y="1346200"/>
                  </a:lnTo>
                  <a:lnTo>
                    <a:pt x="148346" y="1295400"/>
                  </a:lnTo>
                  <a:lnTo>
                    <a:pt x="165674" y="1257300"/>
                  </a:lnTo>
                  <a:lnTo>
                    <a:pt x="183884" y="1219200"/>
                  </a:lnTo>
                  <a:lnTo>
                    <a:pt x="202962" y="1168400"/>
                  </a:lnTo>
                  <a:lnTo>
                    <a:pt x="222898" y="1130300"/>
                  </a:lnTo>
                  <a:lnTo>
                    <a:pt x="243680" y="1092200"/>
                  </a:lnTo>
                  <a:lnTo>
                    <a:pt x="265296" y="1054100"/>
                  </a:lnTo>
                  <a:lnTo>
                    <a:pt x="287733" y="1016000"/>
                  </a:lnTo>
                  <a:lnTo>
                    <a:pt x="310981" y="977900"/>
                  </a:lnTo>
                  <a:lnTo>
                    <a:pt x="335027" y="939800"/>
                  </a:lnTo>
                  <a:lnTo>
                    <a:pt x="359860" y="901700"/>
                  </a:lnTo>
                  <a:lnTo>
                    <a:pt x="385467" y="863600"/>
                  </a:lnTo>
                  <a:lnTo>
                    <a:pt x="411838" y="825500"/>
                  </a:lnTo>
                  <a:lnTo>
                    <a:pt x="438960" y="787400"/>
                  </a:lnTo>
                  <a:lnTo>
                    <a:pt x="466821" y="762000"/>
                  </a:lnTo>
                  <a:lnTo>
                    <a:pt x="495409" y="723900"/>
                  </a:lnTo>
                  <a:lnTo>
                    <a:pt x="524714" y="685800"/>
                  </a:lnTo>
                  <a:lnTo>
                    <a:pt x="554722" y="660400"/>
                  </a:lnTo>
                  <a:lnTo>
                    <a:pt x="585423" y="622300"/>
                  </a:lnTo>
                  <a:lnTo>
                    <a:pt x="616804" y="596900"/>
                  </a:lnTo>
                  <a:lnTo>
                    <a:pt x="648853" y="558800"/>
                  </a:lnTo>
                  <a:lnTo>
                    <a:pt x="681560" y="533400"/>
                  </a:lnTo>
                  <a:lnTo>
                    <a:pt x="714911" y="495300"/>
                  </a:lnTo>
                  <a:lnTo>
                    <a:pt x="748895" y="469900"/>
                  </a:lnTo>
                  <a:lnTo>
                    <a:pt x="783501" y="444500"/>
                  </a:lnTo>
                  <a:lnTo>
                    <a:pt x="818716" y="419100"/>
                  </a:lnTo>
                  <a:lnTo>
                    <a:pt x="854529" y="393700"/>
                  </a:lnTo>
                  <a:lnTo>
                    <a:pt x="890928" y="368300"/>
                  </a:lnTo>
                  <a:lnTo>
                    <a:pt x="927901" y="342900"/>
                  </a:lnTo>
                  <a:lnTo>
                    <a:pt x="1003522" y="292100"/>
                  </a:lnTo>
                  <a:lnTo>
                    <a:pt x="1081298" y="241300"/>
                  </a:lnTo>
                  <a:lnTo>
                    <a:pt x="1120965" y="228600"/>
                  </a:lnTo>
                  <a:lnTo>
                    <a:pt x="1161134" y="203200"/>
                  </a:lnTo>
                  <a:lnTo>
                    <a:pt x="1201796" y="190500"/>
                  </a:lnTo>
                  <a:lnTo>
                    <a:pt x="1242937" y="165100"/>
                  </a:lnTo>
                  <a:lnTo>
                    <a:pt x="1326611" y="139700"/>
                  </a:lnTo>
                  <a:lnTo>
                    <a:pt x="1369120" y="114300"/>
                  </a:lnTo>
                  <a:lnTo>
                    <a:pt x="1632844" y="38100"/>
                  </a:lnTo>
                  <a:lnTo>
                    <a:pt x="2471244" y="38100"/>
                  </a:lnTo>
                  <a:lnTo>
                    <a:pt x="2734968" y="114300"/>
                  </a:lnTo>
                  <a:lnTo>
                    <a:pt x="2777477" y="139700"/>
                  </a:lnTo>
                  <a:lnTo>
                    <a:pt x="2861151" y="165100"/>
                  </a:lnTo>
                  <a:lnTo>
                    <a:pt x="2902292" y="190500"/>
                  </a:lnTo>
                  <a:lnTo>
                    <a:pt x="2942954" y="203200"/>
                  </a:lnTo>
                  <a:lnTo>
                    <a:pt x="2983123" y="228600"/>
                  </a:lnTo>
                  <a:lnTo>
                    <a:pt x="3022790" y="241300"/>
                  </a:lnTo>
                  <a:lnTo>
                    <a:pt x="3100566" y="292100"/>
                  </a:lnTo>
                  <a:lnTo>
                    <a:pt x="3176187" y="342900"/>
                  </a:lnTo>
                  <a:lnTo>
                    <a:pt x="3213160" y="368300"/>
                  </a:lnTo>
                  <a:lnTo>
                    <a:pt x="3249559" y="393700"/>
                  </a:lnTo>
                  <a:lnTo>
                    <a:pt x="3285372" y="419100"/>
                  </a:lnTo>
                  <a:lnTo>
                    <a:pt x="3320587" y="444500"/>
                  </a:lnTo>
                  <a:lnTo>
                    <a:pt x="3355193" y="469900"/>
                  </a:lnTo>
                  <a:lnTo>
                    <a:pt x="3389177" y="495300"/>
                  </a:lnTo>
                  <a:lnTo>
                    <a:pt x="3422528" y="533400"/>
                  </a:lnTo>
                  <a:lnTo>
                    <a:pt x="3455235" y="558800"/>
                  </a:lnTo>
                  <a:lnTo>
                    <a:pt x="3487284" y="596900"/>
                  </a:lnTo>
                  <a:lnTo>
                    <a:pt x="3518665" y="622300"/>
                  </a:lnTo>
                  <a:lnTo>
                    <a:pt x="3549366" y="660400"/>
                  </a:lnTo>
                  <a:lnTo>
                    <a:pt x="3579374" y="685800"/>
                  </a:lnTo>
                  <a:lnTo>
                    <a:pt x="3608679" y="723900"/>
                  </a:lnTo>
                  <a:lnTo>
                    <a:pt x="3637267" y="762000"/>
                  </a:lnTo>
                  <a:lnTo>
                    <a:pt x="3665128" y="787400"/>
                  </a:lnTo>
                  <a:lnTo>
                    <a:pt x="3692250" y="825500"/>
                  </a:lnTo>
                  <a:lnTo>
                    <a:pt x="3718621" y="863600"/>
                  </a:lnTo>
                  <a:lnTo>
                    <a:pt x="3744228" y="901700"/>
                  </a:lnTo>
                  <a:lnTo>
                    <a:pt x="3769061" y="939800"/>
                  </a:lnTo>
                  <a:lnTo>
                    <a:pt x="3793107" y="977900"/>
                  </a:lnTo>
                  <a:lnTo>
                    <a:pt x="3816355" y="1016000"/>
                  </a:lnTo>
                  <a:lnTo>
                    <a:pt x="3838792" y="1054100"/>
                  </a:lnTo>
                  <a:lnTo>
                    <a:pt x="3860408" y="1092200"/>
                  </a:lnTo>
                  <a:lnTo>
                    <a:pt x="3881190" y="1130300"/>
                  </a:lnTo>
                  <a:lnTo>
                    <a:pt x="3901126" y="1168400"/>
                  </a:lnTo>
                  <a:lnTo>
                    <a:pt x="3920205" y="1219200"/>
                  </a:lnTo>
                  <a:lnTo>
                    <a:pt x="3938414" y="1257300"/>
                  </a:lnTo>
                  <a:lnTo>
                    <a:pt x="3955742" y="1295400"/>
                  </a:lnTo>
                  <a:lnTo>
                    <a:pt x="3972178" y="1346200"/>
                  </a:lnTo>
                  <a:lnTo>
                    <a:pt x="3987709" y="1384300"/>
                  </a:lnTo>
                  <a:lnTo>
                    <a:pt x="4002323" y="1422400"/>
                  </a:lnTo>
                  <a:lnTo>
                    <a:pt x="4016010" y="1473200"/>
                  </a:lnTo>
                  <a:lnTo>
                    <a:pt x="4028756" y="1511300"/>
                  </a:lnTo>
                  <a:lnTo>
                    <a:pt x="4040550" y="1562100"/>
                  </a:lnTo>
                  <a:lnTo>
                    <a:pt x="4051381" y="1600200"/>
                  </a:lnTo>
                  <a:lnTo>
                    <a:pt x="4061236" y="1651000"/>
                  </a:lnTo>
                  <a:lnTo>
                    <a:pt x="4070104" y="1701800"/>
                  </a:lnTo>
                  <a:lnTo>
                    <a:pt x="4077973" y="1739900"/>
                  </a:lnTo>
                  <a:lnTo>
                    <a:pt x="4084831" y="1790700"/>
                  </a:lnTo>
                  <a:lnTo>
                    <a:pt x="4090666" y="1841500"/>
                  </a:lnTo>
                  <a:lnTo>
                    <a:pt x="4095467" y="1879600"/>
                  </a:lnTo>
                  <a:lnTo>
                    <a:pt x="4099221" y="1930400"/>
                  </a:lnTo>
                  <a:lnTo>
                    <a:pt x="4101918" y="1981200"/>
                  </a:lnTo>
                  <a:lnTo>
                    <a:pt x="4103544" y="2019300"/>
                  </a:lnTo>
                  <a:lnTo>
                    <a:pt x="4104088" y="2070100"/>
                  </a:lnTo>
                  <a:lnTo>
                    <a:pt x="4103544" y="2120900"/>
                  </a:lnTo>
                  <a:lnTo>
                    <a:pt x="4101918" y="2171700"/>
                  </a:lnTo>
                  <a:lnTo>
                    <a:pt x="4099221" y="2222500"/>
                  </a:lnTo>
                  <a:lnTo>
                    <a:pt x="4095467" y="2260600"/>
                  </a:lnTo>
                  <a:lnTo>
                    <a:pt x="4090666" y="2311400"/>
                  </a:lnTo>
                  <a:lnTo>
                    <a:pt x="4084831" y="2362200"/>
                  </a:lnTo>
                  <a:lnTo>
                    <a:pt x="4077973" y="2400300"/>
                  </a:lnTo>
                  <a:lnTo>
                    <a:pt x="4070104" y="2451100"/>
                  </a:lnTo>
                  <a:lnTo>
                    <a:pt x="4061236" y="2501900"/>
                  </a:lnTo>
                  <a:lnTo>
                    <a:pt x="4051381" y="2540000"/>
                  </a:lnTo>
                  <a:lnTo>
                    <a:pt x="4040550" y="2590800"/>
                  </a:lnTo>
                  <a:lnTo>
                    <a:pt x="4028756" y="2628900"/>
                  </a:lnTo>
                  <a:lnTo>
                    <a:pt x="4016010" y="2679700"/>
                  </a:lnTo>
                  <a:lnTo>
                    <a:pt x="4002323" y="2717800"/>
                  </a:lnTo>
                  <a:lnTo>
                    <a:pt x="3987709" y="2768600"/>
                  </a:lnTo>
                  <a:lnTo>
                    <a:pt x="3972178" y="2806700"/>
                  </a:lnTo>
                  <a:lnTo>
                    <a:pt x="3955742" y="2844800"/>
                  </a:lnTo>
                  <a:lnTo>
                    <a:pt x="3938414" y="2895600"/>
                  </a:lnTo>
                  <a:lnTo>
                    <a:pt x="3920205" y="2933700"/>
                  </a:lnTo>
                  <a:lnTo>
                    <a:pt x="3901126" y="2971800"/>
                  </a:lnTo>
                  <a:lnTo>
                    <a:pt x="3881190" y="3009900"/>
                  </a:lnTo>
                  <a:lnTo>
                    <a:pt x="3860408" y="3048000"/>
                  </a:lnTo>
                  <a:lnTo>
                    <a:pt x="3838792" y="3098800"/>
                  </a:lnTo>
                  <a:lnTo>
                    <a:pt x="3816355" y="3136900"/>
                  </a:lnTo>
                  <a:lnTo>
                    <a:pt x="3793107" y="3175000"/>
                  </a:lnTo>
                  <a:lnTo>
                    <a:pt x="3769061" y="3213100"/>
                  </a:lnTo>
                  <a:lnTo>
                    <a:pt x="3744228" y="3251200"/>
                  </a:lnTo>
                  <a:lnTo>
                    <a:pt x="3718621" y="3289300"/>
                  </a:lnTo>
                  <a:lnTo>
                    <a:pt x="3692250" y="3314700"/>
                  </a:lnTo>
                  <a:lnTo>
                    <a:pt x="3665128" y="3352800"/>
                  </a:lnTo>
                  <a:lnTo>
                    <a:pt x="3637267" y="3390900"/>
                  </a:lnTo>
                  <a:lnTo>
                    <a:pt x="3608679" y="3429000"/>
                  </a:lnTo>
                  <a:lnTo>
                    <a:pt x="3579374" y="3454400"/>
                  </a:lnTo>
                  <a:lnTo>
                    <a:pt x="3549366" y="3492500"/>
                  </a:lnTo>
                  <a:lnTo>
                    <a:pt x="3518665" y="3517900"/>
                  </a:lnTo>
                  <a:lnTo>
                    <a:pt x="3487284" y="3556000"/>
                  </a:lnTo>
                  <a:lnTo>
                    <a:pt x="3455235" y="3581400"/>
                  </a:lnTo>
                  <a:lnTo>
                    <a:pt x="3422528" y="3619500"/>
                  </a:lnTo>
                  <a:lnTo>
                    <a:pt x="3389177" y="3644900"/>
                  </a:lnTo>
                  <a:lnTo>
                    <a:pt x="3355193" y="3670300"/>
                  </a:lnTo>
                  <a:lnTo>
                    <a:pt x="3320587" y="3708400"/>
                  </a:lnTo>
                  <a:lnTo>
                    <a:pt x="3285372" y="3733800"/>
                  </a:lnTo>
                  <a:lnTo>
                    <a:pt x="3249559" y="3759200"/>
                  </a:lnTo>
                  <a:lnTo>
                    <a:pt x="3213160" y="3784600"/>
                  </a:lnTo>
                  <a:lnTo>
                    <a:pt x="3176187" y="3810000"/>
                  </a:lnTo>
                  <a:lnTo>
                    <a:pt x="3100566" y="3860800"/>
                  </a:lnTo>
                  <a:lnTo>
                    <a:pt x="3061941" y="3873500"/>
                  </a:lnTo>
                  <a:lnTo>
                    <a:pt x="2983123" y="3924300"/>
                  </a:lnTo>
                  <a:lnTo>
                    <a:pt x="2942954" y="3937000"/>
                  </a:lnTo>
                  <a:lnTo>
                    <a:pt x="2902292" y="3962400"/>
                  </a:lnTo>
                  <a:lnTo>
                    <a:pt x="2861151" y="3975100"/>
                  </a:lnTo>
                  <a:lnTo>
                    <a:pt x="2819542" y="4000500"/>
                  </a:lnTo>
                  <a:lnTo>
                    <a:pt x="2648664" y="4051300"/>
                  </a:lnTo>
                  <a:lnTo>
                    <a:pt x="2604893" y="4076700"/>
                  </a:lnTo>
                  <a:close/>
                </a:path>
                <a:path w="4104640" h="4140200">
                  <a:moveTo>
                    <a:pt x="2425955" y="4114800"/>
                  </a:moveTo>
                  <a:lnTo>
                    <a:pt x="1678132" y="4114800"/>
                  </a:lnTo>
                  <a:lnTo>
                    <a:pt x="1543363" y="4076700"/>
                  </a:lnTo>
                  <a:lnTo>
                    <a:pt x="2560725" y="4076700"/>
                  </a:lnTo>
                  <a:lnTo>
                    <a:pt x="2425955" y="4114800"/>
                  </a:lnTo>
                  <a:close/>
                </a:path>
                <a:path w="4104640" h="4140200">
                  <a:moveTo>
                    <a:pt x="2334341" y="4127500"/>
                  </a:moveTo>
                  <a:lnTo>
                    <a:pt x="1769747" y="4127500"/>
                  </a:lnTo>
                  <a:lnTo>
                    <a:pt x="1723771" y="4114800"/>
                  </a:lnTo>
                  <a:lnTo>
                    <a:pt x="2380317" y="4114800"/>
                  </a:lnTo>
                  <a:lnTo>
                    <a:pt x="2334341" y="4127500"/>
                  </a:lnTo>
                  <a:close/>
                </a:path>
                <a:path w="4104640" h="4140200">
                  <a:moveTo>
                    <a:pt x="2241421" y="4140200"/>
                  </a:moveTo>
                  <a:lnTo>
                    <a:pt x="1862667" y="4140200"/>
                  </a:lnTo>
                  <a:lnTo>
                    <a:pt x="1816050" y="4127500"/>
                  </a:lnTo>
                  <a:lnTo>
                    <a:pt x="2288038" y="4127500"/>
                  </a:lnTo>
                  <a:lnTo>
                    <a:pt x="2241421" y="4140200"/>
                  </a:lnTo>
                  <a:close/>
                </a:path>
              </a:pathLst>
            </a:custGeom>
            <a:solidFill>
              <a:srgbClr val="E32F2B">
                <a:alpha val="75000"/>
              </a:srgbClr>
            </a:solidFill>
          </p:spPr>
          <p:txBody>
            <a:bodyPr wrap="square" lIns="0" tIns="0" rIns="0" bIns="0" rtlCol="0"/>
            <a:lstStyle/>
            <a:p>
              <a:endParaRPr/>
            </a:p>
          </p:txBody>
        </p:sp>
        <p:pic>
          <p:nvPicPr>
            <p:cNvPr id="22" name="object 22"/>
            <p:cNvPicPr/>
            <p:nvPr/>
          </p:nvPicPr>
          <p:blipFill>
            <a:blip r:embed="rId20" cstate="print"/>
            <a:stretch>
              <a:fillRect/>
            </a:stretch>
          </p:blipFill>
          <p:spPr>
            <a:xfrm>
              <a:off x="1232503" y="2744497"/>
              <a:ext cx="5383653" cy="1819960"/>
            </a:xfrm>
            <a:prstGeom prst="rect">
              <a:avLst/>
            </a:prstGeom>
          </p:spPr>
        </p:pic>
        <p:pic>
          <p:nvPicPr>
            <p:cNvPr id="23" name="object 23"/>
            <p:cNvPicPr/>
            <p:nvPr/>
          </p:nvPicPr>
          <p:blipFill>
            <a:blip r:embed="rId21" cstate="print"/>
            <a:stretch>
              <a:fillRect/>
            </a:stretch>
          </p:blipFill>
          <p:spPr>
            <a:xfrm>
              <a:off x="383986" y="8736072"/>
              <a:ext cx="1696088" cy="562186"/>
            </a:xfrm>
            <a:prstGeom prst="rect">
              <a:avLst/>
            </a:prstGeom>
          </p:spPr>
        </p:pic>
        <p:pic>
          <p:nvPicPr>
            <p:cNvPr id="24" name="object 24"/>
            <p:cNvPicPr/>
            <p:nvPr/>
          </p:nvPicPr>
          <p:blipFill>
            <a:blip r:embed="rId22" cstate="print"/>
            <a:stretch>
              <a:fillRect/>
            </a:stretch>
          </p:blipFill>
          <p:spPr>
            <a:xfrm>
              <a:off x="351567" y="10250280"/>
              <a:ext cx="225533" cy="224789"/>
            </a:xfrm>
            <a:prstGeom prst="rect">
              <a:avLst/>
            </a:prstGeom>
          </p:spPr>
        </p:pic>
        <p:pic>
          <p:nvPicPr>
            <p:cNvPr id="25" name="object 25"/>
            <p:cNvPicPr/>
            <p:nvPr/>
          </p:nvPicPr>
          <p:blipFill>
            <a:blip r:embed="rId23" cstate="print"/>
            <a:stretch>
              <a:fillRect/>
            </a:stretch>
          </p:blipFill>
          <p:spPr>
            <a:xfrm>
              <a:off x="2757221" y="10240999"/>
              <a:ext cx="234776" cy="234776"/>
            </a:xfrm>
            <a:prstGeom prst="rect">
              <a:avLst/>
            </a:prstGeom>
          </p:spPr>
        </p:pic>
        <p:pic>
          <p:nvPicPr>
            <p:cNvPr id="26" name="object 26"/>
            <p:cNvPicPr/>
            <p:nvPr/>
          </p:nvPicPr>
          <p:blipFill>
            <a:blip r:embed="rId24" cstate="print"/>
            <a:stretch>
              <a:fillRect/>
            </a:stretch>
          </p:blipFill>
          <p:spPr>
            <a:xfrm>
              <a:off x="6738986" y="2946923"/>
              <a:ext cx="823863" cy="4935809"/>
            </a:xfrm>
            <a:prstGeom prst="rect">
              <a:avLst/>
            </a:prstGeom>
          </p:spPr>
        </p:pic>
        <p:pic>
          <p:nvPicPr>
            <p:cNvPr id="27" name="object 27"/>
            <p:cNvPicPr/>
            <p:nvPr/>
          </p:nvPicPr>
          <p:blipFill>
            <a:blip r:embed="rId25" cstate="print"/>
            <a:stretch>
              <a:fillRect/>
            </a:stretch>
          </p:blipFill>
          <p:spPr>
            <a:xfrm>
              <a:off x="5778293" y="2425938"/>
              <a:ext cx="1784556" cy="5610197"/>
            </a:xfrm>
            <a:prstGeom prst="rect">
              <a:avLst/>
            </a:prstGeom>
          </p:spPr>
        </p:pic>
        <p:pic>
          <p:nvPicPr>
            <p:cNvPr id="28" name="object 28"/>
            <p:cNvPicPr/>
            <p:nvPr/>
          </p:nvPicPr>
          <p:blipFill>
            <a:blip r:embed="rId26" cstate="print"/>
            <a:stretch>
              <a:fillRect/>
            </a:stretch>
          </p:blipFill>
          <p:spPr>
            <a:xfrm>
              <a:off x="7411387" y="458684"/>
              <a:ext cx="151463" cy="10237889"/>
            </a:xfrm>
            <a:prstGeom prst="rect">
              <a:avLst/>
            </a:prstGeom>
          </p:spPr>
        </p:pic>
        <p:pic>
          <p:nvPicPr>
            <p:cNvPr id="29" name="object 29"/>
            <p:cNvPicPr/>
            <p:nvPr/>
          </p:nvPicPr>
          <p:blipFill>
            <a:blip r:embed="rId27" cstate="print"/>
            <a:stretch>
              <a:fillRect/>
            </a:stretch>
          </p:blipFill>
          <p:spPr>
            <a:xfrm>
              <a:off x="0" y="0"/>
              <a:ext cx="7562849" cy="4809743"/>
            </a:xfrm>
            <a:prstGeom prst="rect">
              <a:avLst/>
            </a:prstGeom>
          </p:spPr>
        </p:pic>
        <p:pic>
          <p:nvPicPr>
            <p:cNvPr id="30" name="object 30"/>
            <p:cNvPicPr/>
            <p:nvPr/>
          </p:nvPicPr>
          <p:blipFill>
            <a:blip r:embed="rId28" cstate="print"/>
            <a:stretch>
              <a:fillRect/>
            </a:stretch>
          </p:blipFill>
          <p:spPr>
            <a:xfrm>
              <a:off x="6073430" y="9415963"/>
              <a:ext cx="1076730" cy="1076730"/>
            </a:xfrm>
            <a:prstGeom prst="rect">
              <a:avLst/>
            </a:prstGeom>
          </p:spPr>
        </p:pic>
      </p:grpSp>
      <p:sp>
        <p:nvSpPr>
          <p:cNvPr id="31" name="object 31"/>
          <p:cNvSpPr txBox="1"/>
          <p:nvPr/>
        </p:nvSpPr>
        <p:spPr>
          <a:xfrm>
            <a:off x="362403" y="9328067"/>
            <a:ext cx="5596255" cy="1141730"/>
          </a:xfrm>
          <a:prstGeom prst="rect">
            <a:avLst/>
          </a:prstGeom>
        </p:spPr>
        <p:txBody>
          <a:bodyPr vert="horz" wrap="square" lIns="0" tIns="76200" rIns="0" bIns="0" rtlCol="0">
            <a:spAutoFit/>
          </a:bodyPr>
          <a:lstStyle/>
          <a:p>
            <a:pPr marL="12700">
              <a:lnSpc>
                <a:spcPct val="100000"/>
              </a:lnSpc>
              <a:spcBef>
                <a:spcPts val="600"/>
              </a:spcBef>
            </a:pPr>
            <a:r>
              <a:rPr sz="1650" b="1" spc="180" dirty="0">
                <a:solidFill>
                  <a:srgbClr val="052F58"/>
                </a:solidFill>
                <a:latin typeface="Calibri"/>
                <a:cs typeface="Calibri"/>
              </a:rPr>
              <a:t>Công</a:t>
            </a:r>
            <a:r>
              <a:rPr sz="1650" b="1" spc="100" dirty="0">
                <a:solidFill>
                  <a:srgbClr val="052F58"/>
                </a:solidFill>
                <a:latin typeface="Calibri"/>
                <a:cs typeface="Calibri"/>
              </a:rPr>
              <a:t> </a:t>
            </a:r>
            <a:r>
              <a:rPr sz="1650" b="1" spc="110" dirty="0">
                <a:solidFill>
                  <a:srgbClr val="052F58"/>
                </a:solidFill>
                <a:latin typeface="Calibri"/>
                <a:cs typeface="Calibri"/>
              </a:rPr>
              <a:t>ty</a:t>
            </a:r>
            <a:r>
              <a:rPr sz="1650" b="1" spc="100" dirty="0">
                <a:solidFill>
                  <a:srgbClr val="052F58"/>
                </a:solidFill>
                <a:latin typeface="Calibri"/>
                <a:cs typeface="Calibri"/>
              </a:rPr>
              <a:t> </a:t>
            </a:r>
            <a:r>
              <a:rPr sz="1650" b="1" spc="165" dirty="0">
                <a:solidFill>
                  <a:srgbClr val="052F58"/>
                </a:solidFill>
                <a:latin typeface="Calibri"/>
                <a:cs typeface="Calibri"/>
              </a:rPr>
              <a:t>Cổ</a:t>
            </a:r>
            <a:r>
              <a:rPr sz="1650" b="1" spc="105" dirty="0">
                <a:solidFill>
                  <a:srgbClr val="052F58"/>
                </a:solidFill>
                <a:latin typeface="Calibri"/>
                <a:cs typeface="Calibri"/>
              </a:rPr>
              <a:t> </a:t>
            </a:r>
            <a:r>
              <a:rPr sz="1650" b="1" spc="150" dirty="0">
                <a:solidFill>
                  <a:srgbClr val="052F58"/>
                </a:solidFill>
                <a:latin typeface="Calibri"/>
                <a:cs typeface="Calibri"/>
              </a:rPr>
              <a:t>phần</a:t>
            </a:r>
            <a:r>
              <a:rPr sz="1650" b="1" spc="100" dirty="0">
                <a:solidFill>
                  <a:srgbClr val="052F58"/>
                </a:solidFill>
                <a:latin typeface="Calibri"/>
                <a:cs typeface="Calibri"/>
              </a:rPr>
              <a:t> </a:t>
            </a:r>
            <a:r>
              <a:rPr sz="1650" b="1" spc="140" dirty="0">
                <a:solidFill>
                  <a:srgbClr val="052F58"/>
                </a:solidFill>
                <a:latin typeface="Calibri"/>
                <a:cs typeface="Calibri"/>
              </a:rPr>
              <a:t>Capital</a:t>
            </a:r>
            <a:r>
              <a:rPr sz="1650" b="1" spc="100" dirty="0">
                <a:solidFill>
                  <a:srgbClr val="052F58"/>
                </a:solidFill>
                <a:latin typeface="Calibri"/>
                <a:cs typeface="Calibri"/>
              </a:rPr>
              <a:t> </a:t>
            </a:r>
            <a:r>
              <a:rPr sz="1650" b="1" spc="155" dirty="0">
                <a:solidFill>
                  <a:srgbClr val="052F58"/>
                </a:solidFill>
                <a:latin typeface="Calibri"/>
                <a:cs typeface="Calibri"/>
              </a:rPr>
              <a:t>Seaweed</a:t>
            </a:r>
            <a:r>
              <a:rPr sz="1650" b="1" spc="105" dirty="0">
                <a:solidFill>
                  <a:srgbClr val="052F58"/>
                </a:solidFill>
                <a:latin typeface="Calibri"/>
                <a:cs typeface="Calibri"/>
              </a:rPr>
              <a:t> </a:t>
            </a:r>
            <a:r>
              <a:rPr sz="1650" b="1" spc="130" dirty="0">
                <a:solidFill>
                  <a:srgbClr val="052F58"/>
                </a:solidFill>
                <a:latin typeface="Calibri"/>
                <a:cs typeface="Calibri"/>
              </a:rPr>
              <a:t>Consumer</a:t>
            </a:r>
            <a:r>
              <a:rPr sz="1650" b="1" spc="100" dirty="0">
                <a:solidFill>
                  <a:srgbClr val="052F58"/>
                </a:solidFill>
                <a:latin typeface="Calibri"/>
                <a:cs typeface="Calibri"/>
              </a:rPr>
              <a:t> Việt</a:t>
            </a:r>
            <a:r>
              <a:rPr sz="1650" b="1" spc="105" dirty="0">
                <a:solidFill>
                  <a:srgbClr val="052F58"/>
                </a:solidFill>
                <a:latin typeface="Calibri"/>
                <a:cs typeface="Calibri"/>
              </a:rPr>
              <a:t> </a:t>
            </a:r>
            <a:r>
              <a:rPr sz="1650" b="1" spc="150" dirty="0">
                <a:solidFill>
                  <a:srgbClr val="052F58"/>
                </a:solidFill>
                <a:latin typeface="Calibri"/>
                <a:cs typeface="Calibri"/>
              </a:rPr>
              <a:t>Nam</a:t>
            </a:r>
            <a:endParaRPr sz="1650">
              <a:latin typeface="Calibri"/>
              <a:cs typeface="Calibri"/>
            </a:endParaRPr>
          </a:p>
          <a:p>
            <a:pPr marL="12700">
              <a:lnSpc>
                <a:spcPct val="100000"/>
              </a:lnSpc>
              <a:spcBef>
                <a:spcPts val="459"/>
              </a:spcBef>
            </a:pPr>
            <a:r>
              <a:rPr sz="1500" b="1" spc="-50" dirty="0">
                <a:solidFill>
                  <a:srgbClr val="052F58"/>
                </a:solidFill>
                <a:latin typeface="Tahoma"/>
                <a:cs typeface="Tahoma"/>
              </a:rPr>
              <a:t>05</a:t>
            </a:r>
            <a:r>
              <a:rPr sz="1500" b="1" spc="-40" dirty="0">
                <a:solidFill>
                  <a:srgbClr val="052F58"/>
                </a:solidFill>
                <a:latin typeface="Tahoma"/>
                <a:cs typeface="Tahoma"/>
              </a:rPr>
              <a:t> </a:t>
            </a:r>
            <a:r>
              <a:rPr sz="1500" b="1" spc="-75" dirty="0">
                <a:solidFill>
                  <a:srgbClr val="052F58"/>
                </a:solidFill>
                <a:latin typeface="Tahoma"/>
                <a:cs typeface="Tahoma"/>
              </a:rPr>
              <a:t>Đường</a:t>
            </a:r>
            <a:r>
              <a:rPr sz="1500" b="1" spc="-40" dirty="0">
                <a:solidFill>
                  <a:srgbClr val="052F58"/>
                </a:solidFill>
                <a:latin typeface="Tahoma"/>
                <a:cs typeface="Tahoma"/>
              </a:rPr>
              <a:t> </a:t>
            </a:r>
            <a:r>
              <a:rPr sz="1500" b="1" spc="-50" dirty="0">
                <a:solidFill>
                  <a:srgbClr val="052F58"/>
                </a:solidFill>
                <a:latin typeface="Tahoma"/>
                <a:cs typeface="Tahoma"/>
              </a:rPr>
              <a:t>CN13,</a:t>
            </a:r>
            <a:r>
              <a:rPr sz="1500" b="1" spc="-40" dirty="0">
                <a:solidFill>
                  <a:srgbClr val="052F58"/>
                </a:solidFill>
                <a:latin typeface="Tahoma"/>
                <a:cs typeface="Tahoma"/>
              </a:rPr>
              <a:t> </a:t>
            </a:r>
            <a:r>
              <a:rPr sz="1500" b="1" spc="-70" dirty="0">
                <a:solidFill>
                  <a:srgbClr val="052F58"/>
                </a:solidFill>
                <a:latin typeface="Tahoma"/>
                <a:cs typeface="Tahoma"/>
              </a:rPr>
              <a:t>Nhóm</a:t>
            </a:r>
            <a:r>
              <a:rPr sz="1500" b="1" spc="-40" dirty="0">
                <a:solidFill>
                  <a:srgbClr val="052F58"/>
                </a:solidFill>
                <a:latin typeface="Tahoma"/>
                <a:cs typeface="Tahoma"/>
              </a:rPr>
              <a:t> </a:t>
            </a:r>
            <a:r>
              <a:rPr sz="1500" b="1" spc="-30" dirty="0">
                <a:solidFill>
                  <a:srgbClr val="052F58"/>
                </a:solidFill>
                <a:latin typeface="Tahoma"/>
                <a:cs typeface="Tahoma"/>
              </a:rPr>
              <a:t>Công</a:t>
            </a:r>
            <a:r>
              <a:rPr sz="1500" b="1" spc="-40" dirty="0">
                <a:solidFill>
                  <a:srgbClr val="052F58"/>
                </a:solidFill>
                <a:latin typeface="Tahoma"/>
                <a:cs typeface="Tahoma"/>
              </a:rPr>
              <a:t> </a:t>
            </a:r>
            <a:r>
              <a:rPr sz="1500" b="1" spc="-60" dirty="0">
                <a:solidFill>
                  <a:srgbClr val="052F58"/>
                </a:solidFill>
                <a:latin typeface="Tahoma"/>
                <a:cs typeface="Tahoma"/>
              </a:rPr>
              <a:t>Nghiệp</a:t>
            </a:r>
            <a:r>
              <a:rPr sz="1500" b="1" spc="-35" dirty="0">
                <a:solidFill>
                  <a:srgbClr val="052F58"/>
                </a:solidFill>
                <a:latin typeface="Tahoma"/>
                <a:cs typeface="Tahoma"/>
              </a:rPr>
              <a:t> </a:t>
            </a:r>
            <a:r>
              <a:rPr sz="1500" b="1" spc="-95" dirty="0">
                <a:solidFill>
                  <a:srgbClr val="052F58"/>
                </a:solidFill>
                <a:latin typeface="Tahoma"/>
                <a:cs typeface="Tahoma"/>
              </a:rPr>
              <a:t>1,</a:t>
            </a:r>
            <a:r>
              <a:rPr sz="1500" b="1" spc="-40" dirty="0">
                <a:solidFill>
                  <a:srgbClr val="052F58"/>
                </a:solidFill>
                <a:latin typeface="Tahoma"/>
                <a:cs typeface="Tahoma"/>
              </a:rPr>
              <a:t> KCN </a:t>
            </a:r>
            <a:r>
              <a:rPr sz="1500" b="1" spc="-65" dirty="0">
                <a:solidFill>
                  <a:srgbClr val="052F58"/>
                </a:solidFill>
                <a:latin typeface="Tahoma"/>
                <a:cs typeface="Tahoma"/>
              </a:rPr>
              <a:t>Tân</a:t>
            </a:r>
            <a:r>
              <a:rPr sz="1500" b="1" spc="-40" dirty="0">
                <a:solidFill>
                  <a:srgbClr val="052F58"/>
                </a:solidFill>
                <a:latin typeface="Tahoma"/>
                <a:cs typeface="Tahoma"/>
              </a:rPr>
              <a:t> </a:t>
            </a:r>
            <a:r>
              <a:rPr sz="1500" b="1" spc="-10" dirty="0">
                <a:solidFill>
                  <a:srgbClr val="052F58"/>
                </a:solidFill>
                <a:latin typeface="Tahoma"/>
                <a:cs typeface="Tahoma"/>
              </a:rPr>
              <a:t>Bình,</a:t>
            </a:r>
            <a:endParaRPr sz="1500">
              <a:latin typeface="Tahoma"/>
              <a:cs typeface="Tahoma"/>
            </a:endParaRPr>
          </a:p>
          <a:p>
            <a:pPr marL="12700">
              <a:lnSpc>
                <a:spcPct val="100000"/>
              </a:lnSpc>
              <a:spcBef>
                <a:spcPts val="300"/>
              </a:spcBef>
            </a:pPr>
            <a:r>
              <a:rPr sz="1500" b="1" spc="-75" dirty="0">
                <a:solidFill>
                  <a:srgbClr val="052F58"/>
                </a:solidFill>
                <a:latin typeface="Tahoma"/>
                <a:cs typeface="Tahoma"/>
              </a:rPr>
              <a:t>Phường</a:t>
            </a:r>
            <a:r>
              <a:rPr sz="1500" b="1" spc="-40" dirty="0">
                <a:solidFill>
                  <a:srgbClr val="052F58"/>
                </a:solidFill>
                <a:latin typeface="Tahoma"/>
                <a:cs typeface="Tahoma"/>
              </a:rPr>
              <a:t> </a:t>
            </a:r>
            <a:r>
              <a:rPr sz="1500" b="1" spc="-65" dirty="0">
                <a:solidFill>
                  <a:srgbClr val="052F58"/>
                </a:solidFill>
                <a:latin typeface="Tahoma"/>
                <a:cs typeface="Tahoma"/>
              </a:rPr>
              <a:t>Tây</a:t>
            </a:r>
            <a:r>
              <a:rPr sz="1500" b="1" spc="-40" dirty="0">
                <a:solidFill>
                  <a:srgbClr val="052F58"/>
                </a:solidFill>
                <a:latin typeface="Tahoma"/>
                <a:cs typeface="Tahoma"/>
              </a:rPr>
              <a:t> </a:t>
            </a:r>
            <a:r>
              <a:rPr sz="1500" b="1" spc="-55" dirty="0">
                <a:solidFill>
                  <a:srgbClr val="052F58"/>
                </a:solidFill>
                <a:latin typeface="Tahoma"/>
                <a:cs typeface="Tahoma"/>
              </a:rPr>
              <a:t>Thạnh,</a:t>
            </a:r>
            <a:r>
              <a:rPr sz="1500" b="1" spc="-35" dirty="0">
                <a:solidFill>
                  <a:srgbClr val="052F58"/>
                </a:solidFill>
                <a:latin typeface="Tahoma"/>
                <a:cs typeface="Tahoma"/>
              </a:rPr>
              <a:t> </a:t>
            </a:r>
            <a:r>
              <a:rPr sz="1500" b="1" spc="-110" dirty="0">
                <a:solidFill>
                  <a:srgbClr val="052F58"/>
                </a:solidFill>
                <a:latin typeface="Tahoma"/>
                <a:cs typeface="Tahoma"/>
              </a:rPr>
              <a:t>Tp.</a:t>
            </a:r>
            <a:r>
              <a:rPr sz="1500" b="1" spc="-40" dirty="0">
                <a:solidFill>
                  <a:srgbClr val="052F58"/>
                </a:solidFill>
                <a:latin typeface="Tahoma"/>
                <a:cs typeface="Tahoma"/>
              </a:rPr>
              <a:t> </a:t>
            </a:r>
            <a:r>
              <a:rPr sz="1500" b="1" dirty="0">
                <a:solidFill>
                  <a:srgbClr val="052F58"/>
                </a:solidFill>
                <a:latin typeface="Tahoma"/>
                <a:cs typeface="Tahoma"/>
              </a:rPr>
              <a:t>Hồ</a:t>
            </a:r>
            <a:r>
              <a:rPr sz="1500" b="1" spc="-35" dirty="0">
                <a:solidFill>
                  <a:srgbClr val="052F58"/>
                </a:solidFill>
                <a:latin typeface="Tahoma"/>
                <a:cs typeface="Tahoma"/>
              </a:rPr>
              <a:t> </a:t>
            </a:r>
            <a:r>
              <a:rPr sz="1500" b="1" spc="-40" dirty="0">
                <a:solidFill>
                  <a:srgbClr val="052F58"/>
                </a:solidFill>
                <a:latin typeface="Tahoma"/>
                <a:cs typeface="Tahoma"/>
              </a:rPr>
              <a:t>Chí </a:t>
            </a:r>
            <a:r>
              <a:rPr sz="1500" b="1" spc="-90" dirty="0">
                <a:solidFill>
                  <a:srgbClr val="052F58"/>
                </a:solidFill>
                <a:latin typeface="Tahoma"/>
                <a:cs typeface="Tahoma"/>
              </a:rPr>
              <a:t>Minh,</a:t>
            </a:r>
            <a:r>
              <a:rPr sz="1500" b="1" spc="-35" dirty="0">
                <a:solidFill>
                  <a:srgbClr val="052F58"/>
                </a:solidFill>
                <a:latin typeface="Tahoma"/>
                <a:cs typeface="Tahoma"/>
              </a:rPr>
              <a:t> </a:t>
            </a:r>
            <a:r>
              <a:rPr sz="1500" b="1" spc="-55" dirty="0">
                <a:solidFill>
                  <a:srgbClr val="052F58"/>
                </a:solidFill>
                <a:latin typeface="Tahoma"/>
                <a:cs typeface="Tahoma"/>
              </a:rPr>
              <a:t>Việt</a:t>
            </a:r>
            <a:r>
              <a:rPr sz="1500" b="1" spc="-40" dirty="0">
                <a:solidFill>
                  <a:srgbClr val="052F58"/>
                </a:solidFill>
                <a:latin typeface="Tahoma"/>
                <a:cs typeface="Tahoma"/>
              </a:rPr>
              <a:t> </a:t>
            </a:r>
            <a:r>
              <a:rPr sz="1500" b="1" spc="-25" dirty="0">
                <a:solidFill>
                  <a:srgbClr val="052F58"/>
                </a:solidFill>
                <a:latin typeface="Tahoma"/>
                <a:cs typeface="Tahoma"/>
              </a:rPr>
              <a:t>Nam</a:t>
            </a:r>
            <a:endParaRPr sz="1500">
              <a:latin typeface="Tahoma"/>
              <a:cs typeface="Tahoma"/>
            </a:endParaRPr>
          </a:p>
          <a:p>
            <a:pPr marL="315595">
              <a:lnSpc>
                <a:spcPct val="100000"/>
              </a:lnSpc>
              <a:spcBef>
                <a:spcPts val="200"/>
              </a:spcBef>
              <a:tabLst>
                <a:tab pos="2727325" algn="l"/>
              </a:tabLst>
            </a:pPr>
            <a:r>
              <a:rPr sz="1450" b="1" spc="110" dirty="0">
                <a:solidFill>
                  <a:srgbClr val="052F58"/>
                </a:solidFill>
                <a:latin typeface="Calibri"/>
                <a:cs typeface="Calibri"/>
                <a:hlinkClick r:id="rId2"/>
              </a:rPr>
              <a:t>www.</a:t>
            </a:r>
            <a:r>
              <a:rPr sz="1450" b="1" spc="110" dirty="0">
                <a:solidFill>
                  <a:srgbClr val="052F58"/>
                </a:solidFill>
                <a:latin typeface="Calibri"/>
                <a:cs typeface="Calibri"/>
                <a:hlinkClick r:id="rId3"/>
              </a:rPr>
              <a:t>cscshop.vn</a:t>
            </a:r>
            <a:r>
              <a:rPr sz="1450" b="1" dirty="0">
                <a:solidFill>
                  <a:srgbClr val="052F58"/>
                </a:solidFill>
                <a:latin typeface="Calibri"/>
                <a:cs typeface="Calibri"/>
              </a:rPr>
              <a:t>	</a:t>
            </a:r>
            <a:r>
              <a:rPr sz="1450" b="1" spc="150" dirty="0">
                <a:solidFill>
                  <a:srgbClr val="052F58"/>
                </a:solidFill>
                <a:latin typeface="Calibri"/>
                <a:cs typeface="Calibri"/>
              </a:rPr>
              <a:t>0903</a:t>
            </a:r>
            <a:r>
              <a:rPr sz="1450" b="1" spc="75" dirty="0">
                <a:solidFill>
                  <a:srgbClr val="052F58"/>
                </a:solidFill>
                <a:latin typeface="Calibri"/>
                <a:cs typeface="Calibri"/>
              </a:rPr>
              <a:t> </a:t>
            </a:r>
            <a:r>
              <a:rPr sz="1450" b="1" spc="150" dirty="0">
                <a:solidFill>
                  <a:srgbClr val="052F58"/>
                </a:solidFill>
                <a:latin typeface="Calibri"/>
                <a:cs typeface="Calibri"/>
              </a:rPr>
              <a:t>894</a:t>
            </a:r>
            <a:r>
              <a:rPr sz="1450" b="1" spc="80" dirty="0">
                <a:solidFill>
                  <a:srgbClr val="052F58"/>
                </a:solidFill>
                <a:latin typeface="Calibri"/>
                <a:cs typeface="Calibri"/>
              </a:rPr>
              <a:t> </a:t>
            </a:r>
            <a:r>
              <a:rPr sz="1450" b="1" spc="125" dirty="0">
                <a:solidFill>
                  <a:srgbClr val="052F58"/>
                </a:solidFill>
                <a:latin typeface="Calibri"/>
                <a:cs typeface="Calibri"/>
              </a:rPr>
              <a:t>200</a:t>
            </a:r>
            <a:endParaRPr sz="1450">
              <a:latin typeface="Calibri"/>
              <a:cs typeface="Calibri"/>
            </a:endParaRPr>
          </a:p>
        </p:txBody>
      </p:sp>
      <p:pic>
        <p:nvPicPr>
          <p:cNvPr id="32" name="object 32"/>
          <p:cNvPicPr/>
          <p:nvPr/>
        </p:nvPicPr>
        <p:blipFill>
          <a:blip r:embed="rId29" cstate="print"/>
          <a:stretch>
            <a:fillRect/>
          </a:stretch>
        </p:blipFill>
        <p:spPr>
          <a:xfrm>
            <a:off x="106422" y="787082"/>
            <a:ext cx="2896691" cy="990973"/>
          </a:xfrm>
          <a:prstGeom prst="rect">
            <a:avLst/>
          </a:prstGeom>
        </p:spPr>
      </p:pic>
      <p:sp>
        <p:nvSpPr>
          <p:cNvPr id="33" name="object 33"/>
          <p:cNvSpPr txBox="1"/>
          <p:nvPr/>
        </p:nvSpPr>
        <p:spPr>
          <a:xfrm>
            <a:off x="423193" y="409064"/>
            <a:ext cx="2263775" cy="328295"/>
          </a:xfrm>
          <a:prstGeom prst="rect">
            <a:avLst/>
          </a:prstGeom>
        </p:spPr>
        <p:txBody>
          <a:bodyPr vert="horz" wrap="square" lIns="0" tIns="17145" rIns="0" bIns="0" rtlCol="0">
            <a:spAutoFit/>
          </a:bodyPr>
          <a:lstStyle/>
          <a:p>
            <a:pPr marL="12700">
              <a:lnSpc>
                <a:spcPct val="100000"/>
              </a:lnSpc>
              <a:spcBef>
                <a:spcPts val="135"/>
              </a:spcBef>
            </a:pPr>
            <a:r>
              <a:rPr sz="1950" spc="55" dirty="0">
                <a:solidFill>
                  <a:srgbClr val="FFFFFF"/>
                </a:solidFill>
                <a:latin typeface="Tahoma"/>
                <a:cs typeface="Tahoma"/>
              </a:rPr>
              <a:t>KHOÁNG</a:t>
            </a:r>
            <a:r>
              <a:rPr sz="1950" spc="-85" dirty="0">
                <a:solidFill>
                  <a:srgbClr val="FFFFFF"/>
                </a:solidFill>
                <a:latin typeface="Tahoma"/>
                <a:cs typeface="Tahoma"/>
              </a:rPr>
              <a:t> </a:t>
            </a:r>
            <a:r>
              <a:rPr sz="1950" spc="-75" dirty="0">
                <a:solidFill>
                  <a:srgbClr val="FFFFFF"/>
                </a:solidFill>
                <a:latin typeface="Tahoma"/>
                <a:cs typeface="Tahoma"/>
              </a:rPr>
              <a:t>VI</a:t>
            </a:r>
            <a:r>
              <a:rPr sz="1950" spc="-85" dirty="0">
                <a:solidFill>
                  <a:srgbClr val="FFFFFF"/>
                </a:solidFill>
                <a:latin typeface="Tahoma"/>
                <a:cs typeface="Tahoma"/>
              </a:rPr>
              <a:t> </a:t>
            </a:r>
            <a:r>
              <a:rPr sz="1950" spc="50" dirty="0">
                <a:solidFill>
                  <a:srgbClr val="FFFFFF"/>
                </a:solidFill>
                <a:latin typeface="Tahoma"/>
                <a:cs typeface="Tahoma"/>
              </a:rPr>
              <a:t>LƯỢNG</a:t>
            </a:r>
            <a:endParaRPr sz="1950">
              <a:latin typeface="Tahoma"/>
              <a:cs typeface="Tahoma"/>
            </a:endParaRPr>
          </a:p>
        </p:txBody>
      </p:sp>
      <p:pic>
        <p:nvPicPr>
          <p:cNvPr id="34" name="object 34"/>
          <p:cNvPicPr/>
          <p:nvPr/>
        </p:nvPicPr>
        <p:blipFill>
          <a:blip r:embed="rId30" cstate="print"/>
          <a:stretch>
            <a:fillRect/>
          </a:stretch>
        </p:blipFill>
        <p:spPr>
          <a:xfrm>
            <a:off x="0" y="4674163"/>
            <a:ext cx="7562849" cy="39924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4054" y="6048876"/>
            <a:ext cx="3480435" cy="3330575"/>
            <a:chOff x="144054" y="6048876"/>
            <a:chExt cx="3480435" cy="3330575"/>
          </a:xfrm>
        </p:grpSpPr>
        <p:sp>
          <p:nvSpPr>
            <p:cNvPr id="3" name="object 3"/>
            <p:cNvSpPr/>
            <p:nvPr/>
          </p:nvSpPr>
          <p:spPr>
            <a:xfrm>
              <a:off x="868929" y="6819630"/>
              <a:ext cx="2030095" cy="2030095"/>
            </a:xfrm>
            <a:custGeom>
              <a:avLst/>
              <a:gdLst/>
              <a:ahLst/>
              <a:cxnLst/>
              <a:rect l="l" t="t" r="r" b="b"/>
              <a:pathLst>
                <a:path w="2030095" h="2030095">
                  <a:moveTo>
                    <a:pt x="1015045" y="2030081"/>
                  </a:moveTo>
                  <a:lnTo>
                    <a:pt x="967258" y="2028976"/>
                  </a:lnTo>
                  <a:lnTo>
                    <a:pt x="920044" y="2025694"/>
                  </a:lnTo>
                  <a:lnTo>
                    <a:pt x="873447" y="2020284"/>
                  </a:lnTo>
                  <a:lnTo>
                    <a:pt x="827516" y="2012794"/>
                  </a:lnTo>
                  <a:lnTo>
                    <a:pt x="782301" y="2003273"/>
                  </a:lnTo>
                  <a:lnTo>
                    <a:pt x="737849" y="1991770"/>
                  </a:lnTo>
                  <a:lnTo>
                    <a:pt x="694209" y="1978334"/>
                  </a:lnTo>
                  <a:lnTo>
                    <a:pt x="651430" y="1963013"/>
                  </a:lnTo>
                  <a:lnTo>
                    <a:pt x="609561" y="1945856"/>
                  </a:lnTo>
                  <a:lnTo>
                    <a:pt x="568651" y="1926911"/>
                  </a:lnTo>
                  <a:lnTo>
                    <a:pt x="528748" y="1906229"/>
                  </a:lnTo>
                  <a:lnTo>
                    <a:pt x="489901" y="1883856"/>
                  </a:lnTo>
                  <a:lnTo>
                    <a:pt x="452159" y="1859843"/>
                  </a:lnTo>
                  <a:lnTo>
                    <a:pt x="415570" y="1834237"/>
                  </a:lnTo>
                  <a:lnTo>
                    <a:pt x="380184" y="1807088"/>
                  </a:lnTo>
                  <a:lnTo>
                    <a:pt x="346049" y="1778444"/>
                  </a:lnTo>
                  <a:lnTo>
                    <a:pt x="313213" y="1748355"/>
                  </a:lnTo>
                  <a:lnTo>
                    <a:pt x="281726" y="1716868"/>
                  </a:lnTo>
                  <a:lnTo>
                    <a:pt x="251636" y="1684032"/>
                  </a:lnTo>
                  <a:lnTo>
                    <a:pt x="222992" y="1649897"/>
                  </a:lnTo>
                  <a:lnTo>
                    <a:pt x="195843" y="1614510"/>
                  </a:lnTo>
                  <a:lnTo>
                    <a:pt x="170238" y="1577922"/>
                  </a:lnTo>
                  <a:lnTo>
                    <a:pt x="146224" y="1540180"/>
                  </a:lnTo>
                  <a:lnTo>
                    <a:pt x="123852" y="1501333"/>
                  </a:lnTo>
                  <a:lnTo>
                    <a:pt x="103169" y="1461430"/>
                  </a:lnTo>
                  <a:lnTo>
                    <a:pt x="84225" y="1420519"/>
                  </a:lnTo>
                  <a:lnTo>
                    <a:pt x="67068" y="1378650"/>
                  </a:lnTo>
                  <a:lnTo>
                    <a:pt x="51747" y="1335872"/>
                  </a:lnTo>
                  <a:lnTo>
                    <a:pt x="38310" y="1292232"/>
                  </a:lnTo>
                  <a:lnTo>
                    <a:pt x="26807" y="1247780"/>
                  </a:lnTo>
                  <a:lnTo>
                    <a:pt x="17286" y="1202564"/>
                  </a:lnTo>
                  <a:lnTo>
                    <a:pt x="9796" y="1156634"/>
                  </a:lnTo>
                  <a:lnTo>
                    <a:pt x="4386" y="1110037"/>
                  </a:lnTo>
                  <a:lnTo>
                    <a:pt x="1104" y="1062823"/>
                  </a:lnTo>
                  <a:lnTo>
                    <a:pt x="0" y="1015031"/>
                  </a:lnTo>
                  <a:lnTo>
                    <a:pt x="1104" y="967258"/>
                  </a:lnTo>
                  <a:lnTo>
                    <a:pt x="4386" y="920044"/>
                  </a:lnTo>
                  <a:lnTo>
                    <a:pt x="9796" y="873447"/>
                  </a:lnTo>
                  <a:lnTo>
                    <a:pt x="17286" y="827516"/>
                  </a:lnTo>
                  <a:lnTo>
                    <a:pt x="26807" y="782301"/>
                  </a:lnTo>
                  <a:lnTo>
                    <a:pt x="38310" y="737849"/>
                  </a:lnTo>
                  <a:lnTo>
                    <a:pt x="51747" y="694209"/>
                  </a:lnTo>
                  <a:lnTo>
                    <a:pt x="67068" y="651430"/>
                  </a:lnTo>
                  <a:lnTo>
                    <a:pt x="84225" y="609561"/>
                  </a:lnTo>
                  <a:lnTo>
                    <a:pt x="103169" y="568651"/>
                  </a:lnTo>
                  <a:lnTo>
                    <a:pt x="123852" y="528748"/>
                  </a:lnTo>
                  <a:lnTo>
                    <a:pt x="146224" y="489901"/>
                  </a:lnTo>
                  <a:lnTo>
                    <a:pt x="170238" y="452159"/>
                  </a:lnTo>
                  <a:lnTo>
                    <a:pt x="195843" y="415570"/>
                  </a:lnTo>
                  <a:lnTo>
                    <a:pt x="222992" y="380184"/>
                  </a:lnTo>
                  <a:lnTo>
                    <a:pt x="251636" y="346049"/>
                  </a:lnTo>
                  <a:lnTo>
                    <a:pt x="281726" y="313213"/>
                  </a:lnTo>
                  <a:lnTo>
                    <a:pt x="313213" y="281726"/>
                  </a:lnTo>
                  <a:lnTo>
                    <a:pt x="346049" y="251636"/>
                  </a:lnTo>
                  <a:lnTo>
                    <a:pt x="380184" y="222993"/>
                  </a:lnTo>
                  <a:lnTo>
                    <a:pt x="415570" y="195843"/>
                  </a:lnTo>
                  <a:lnTo>
                    <a:pt x="452159" y="170238"/>
                  </a:lnTo>
                  <a:lnTo>
                    <a:pt x="489901" y="146224"/>
                  </a:lnTo>
                  <a:lnTo>
                    <a:pt x="528748" y="123852"/>
                  </a:lnTo>
                  <a:lnTo>
                    <a:pt x="568651" y="103169"/>
                  </a:lnTo>
                  <a:lnTo>
                    <a:pt x="609561" y="84225"/>
                  </a:lnTo>
                  <a:lnTo>
                    <a:pt x="651430" y="67068"/>
                  </a:lnTo>
                  <a:lnTo>
                    <a:pt x="694209" y="51747"/>
                  </a:lnTo>
                  <a:lnTo>
                    <a:pt x="737849" y="38310"/>
                  </a:lnTo>
                  <a:lnTo>
                    <a:pt x="782301" y="26807"/>
                  </a:lnTo>
                  <a:lnTo>
                    <a:pt x="827516" y="17287"/>
                  </a:lnTo>
                  <a:lnTo>
                    <a:pt x="873447" y="9797"/>
                  </a:lnTo>
                  <a:lnTo>
                    <a:pt x="920044" y="4386"/>
                  </a:lnTo>
                  <a:lnTo>
                    <a:pt x="967258" y="1104"/>
                  </a:lnTo>
                  <a:lnTo>
                    <a:pt x="1015038" y="0"/>
                  </a:lnTo>
                  <a:lnTo>
                    <a:pt x="1062823" y="1104"/>
                  </a:lnTo>
                  <a:lnTo>
                    <a:pt x="1110037" y="4386"/>
                  </a:lnTo>
                  <a:lnTo>
                    <a:pt x="1156634" y="9797"/>
                  </a:lnTo>
                  <a:lnTo>
                    <a:pt x="1202564" y="17287"/>
                  </a:lnTo>
                  <a:lnTo>
                    <a:pt x="1247780" y="26807"/>
                  </a:lnTo>
                  <a:lnTo>
                    <a:pt x="1292232" y="38310"/>
                  </a:lnTo>
                  <a:lnTo>
                    <a:pt x="1335872" y="51747"/>
                  </a:lnTo>
                  <a:lnTo>
                    <a:pt x="1378650" y="67068"/>
                  </a:lnTo>
                  <a:lnTo>
                    <a:pt x="1420519" y="84225"/>
                  </a:lnTo>
                  <a:lnTo>
                    <a:pt x="1461429" y="103169"/>
                  </a:lnTo>
                  <a:lnTo>
                    <a:pt x="1501332" y="123852"/>
                  </a:lnTo>
                  <a:lnTo>
                    <a:pt x="1540179" y="146224"/>
                  </a:lnTo>
                  <a:lnTo>
                    <a:pt x="1577922" y="170238"/>
                  </a:lnTo>
                  <a:lnTo>
                    <a:pt x="1614510" y="195843"/>
                  </a:lnTo>
                  <a:lnTo>
                    <a:pt x="1649897" y="222993"/>
                  </a:lnTo>
                  <a:lnTo>
                    <a:pt x="1684032" y="251636"/>
                  </a:lnTo>
                  <a:lnTo>
                    <a:pt x="1716867" y="281726"/>
                  </a:lnTo>
                  <a:lnTo>
                    <a:pt x="1748354" y="313213"/>
                  </a:lnTo>
                  <a:lnTo>
                    <a:pt x="1778444" y="346049"/>
                  </a:lnTo>
                  <a:lnTo>
                    <a:pt x="1807088" y="380184"/>
                  </a:lnTo>
                  <a:lnTo>
                    <a:pt x="1834237" y="415570"/>
                  </a:lnTo>
                  <a:lnTo>
                    <a:pt x="1859843" y="452159"/>
                  </a:lnTo>
                  <a:lnTo>
                    <a:pt x="1883856" y="489901"/>
                  </a:lnTo>
                  <a:lnTo>
                    <a:pt x="1906228" y="528748"/>
                  </a:lnTo>
                  <a:lnTo>
                    <a:pt x="1926911" y="568651"/>
                  </a:lnTo>
                  <a:lnTo>
                    <a:pt x="1945855" y="609561"/>
                  </a:lnTo>
                  <a:lnTo>
                    <a:pt x="1963012" y="651430"/>
                  </a:lnTo>
                  <a:lnTo>
                    <a:pt x="1978334" y="694209"/>
                  </a:lnTo>
                  <a:lnTo>
                    <a:pt x="1991770" y="737849"/>
                  </a:lnTo>
                  <a:lnTo>
                    <a:pt x="2003273" y="782301"/>
                  </a:lnTo>
                  <a:lnTo>
                    <a:pt x="2012794" y="827516"/>
                  </a:lnTo>
                  <a:lnTo>
                    <a:pt x="2020284" y="873447"/>
                  </a:lnTo>
                  <a:lnTo>
                    <a:pt x="2025694" y="920044"/>
                  </a:lnTo>
                  <a:lnTo>
                    <a:pt x="2028976" y="967258"/>
                  </a:lnTo>
                  <a:lnTo>
                    <a:pt x="2030081" y="1015040"/>
                  </a:lnTo>
                  <a:lnTo>
                    <a:pt x="2028976" y="1062823"/>
                  </a:lnTo>
                  <a:lnTo>
                    <a:pt x="2025694" y="1110037"/>
                  </a:lnTo>
                  <a:lnTo>
                    <a:pt x="2020284" y="1156634"/>
                  </a:lnTo>
                  <a:lnTo>
                    <a:pt x="2012794" y="1202564"/>
                  </a:lnTo>
                  <a:lnTo>
                    <a:pt x="2003273" y="1247780"/>
                  </a:lnTo>
                  <a:lnTo>
                    <a:pt x="1991770" y="1292232"/>
                  </a:lnTo>
                  <a:lnTo>
                    <a:pt x="1978334" y="1335872"/>
                  </a:lnTo>
                  <a:lnTo>
                    <a:pt x="1963012" y="1378650"/>
                  </a:lnTo>
                  <a:lnTo>
                    <a:pt x="1945855" y="1420519"/>
                  </a:lnTo>
                  <a:lnTo>
                    <a:pt x="1926911" y="1461430"/>
                  </a:lnTo>
                  <a:lnTo>
                    <a:pt x="1906228" y="1501333"/>
                  </a:lnTo>
                  <a:lnTo>
                    <a:pt x="1883856" y="1540180"/>
                  </a:lnTo>
                  <a:lnTo>
                    <a:pt x="1859843" y="1577922"/>
                  </a:lnTo>
                  <a:lnTo>
                    <a:pt x="1834237" y="1614510"/>
                  </a:lnTo>
                  <a:lnTo>
                    <a:pt x="1807088" y="1649897"/>
                  </a:lnTo>
                  <a:lnTo>
                    <a:pt x="1778444" y="1684032"/>
                  </a:lnTo>
                  <a:lnTo>
                    <a:pt x="1748354" y="1716868"/>
                  </a:lnTo>
                  <a:lnTo>
                    <a:pt x="1716867" y="1748355"/>
                  </a:lnTo>
                  <a:lnTo>
                    <a:pt x="1684032" y="1778444"/>
                  </a:lnTo>
                  <a:lnTo>
                    <a:pt x="1649897" y="1807088"/>
                  </a:lnTo>
                  <a:lnTo>
                    <a:pt x="1614510" y="1834237"/>
                  </a:lnTo>
                  <a:lnTo>
                    <a:pt x="1577922" y="1859843"/>
                  </a:lnTo>
                  <a:lnTo>
                    <a:pt x="1540179" y="1883856"/>
                  </a:lnTo>
                  <a:lnTo>
                    <a:pt x="1501332" y="1906229"/>
                  </a:lnTo>
                  <a:lnTo>
                    <a:pt x="1461429" y="1926911"/>
                  </a:lnTo>
                  <a:lnTo>
                    <a:pt x="1420519" y="1945856"/>
                  </a:lnTo>
                  <a:lnTo>
                    <a:pt x="1378650" y="1963013"/>
                  </a:lnTo>
                  <a:lnTo>
                    <a:pt x="1335872" y="1978334"/>
                  </a:lnTo>
                  <a:lnTo>
                    <a:pt x="1292232" y="1991770"/>
                  </a:lnTo>
                  <a:lnTo>
                    <a:pt x="1247780" y="2003273"/>
                  </a:lnTo>
                  <a:lnTo>
                    <a:pt x="1202564" y="2012794"/>
                  </a:lnTo>
                  <a:lnTo>
                    <a:pt x="1156634" y="2020284"/>
                  </a:lnTo>
                  <a:lnTo>
                    <a:pt x="1110037" y="2025694"/>
                  </a:lnTo>
                  <a:lnTo>
                    <a:pt x="1062823" y="2028976"/>
                  </a:lnTo>
                  <a:lnTo>
                    <a:pt x="1015045" y="2030081"/>
                  </a:lnTo>
                  <a:close/>
                </a:path>
              </a:pathLst>
            </a:custGeom>
            <a:solidFill>
              <a:srgbClr val="052F58">
                <a:alpha val="64999"/>
              </a:srgbClr>
            </a:solidFill>
          </p:spPr>
          <p:txBody>
            <a:bodyPr wrap="square" lIns="0" tIns="0" rIns="0" bIns="0" rtlCol="0"/>
            <a:lstStyle/>
            <a:p>
              <a:endParaRPr/>
            </a:p>
          </p:txBody>
        </p:sp>
        <p:sp>
          <p:nvSpPr>
            <p:cNvPr id="4" name="object 4"/>
            <p:cNvSpPr/>
            <p:nvPr/>
          </p:nvSpPr>
          <p:spPr>
            <a:xfrm>
              <a:off x="1321320" y="6048882"/>
              <a:ext cx="2303145" cy="1981200"/>
            </a:xfrm>
            <a:custGeom>
              <a:avLst/>
              <a:gdLst/>
              <a:ahLst/>
              <a:cxnLst/>
              <a:rect l="l" t="t" r="r" b="b"/>
              <a:pathLst>
                <a:path w="2303145" h="1981200">
                  <a:moveTo>
                    <a:pt x="1159941" y="579970"/>
                  </a:moveTo>
                  <a:lnTo>
                    <a:pt x="1158024" y="532409"/>
                  </a:lnTo>
                  <a:lnTo>
                    <a:pt x="1152359" y="485902"/>
                  </a:lnTo>
                  <a:lnTo>
                    <a:pt x="1143088" y="440601"/>
                  </a:lnTo>
                  <a:lnTo>
                    <a:pt x="1130376" y="396659"/>
                  </a:lnTo>
                  <a:lnTo>
                    <a:pt x="1114374" y="354215"/>
                  </a:lnTo>
                  <a:lnTo>
                    <a:pt x="1095209" y="313436"/>
                  </a:lnTo>
                  <a:lnTo>
                    <a:pt x="1073048" y="274472"/>
                  </a:lnTo>
                  <a:lnTo>
                    <a:pt x="1048042" y="237451"/>
                  </a:lnTo>
                  <a:lnTo>
                    <a:pt x="1020343" y="202526"/>
                  </a:lnTo>
                  <a:lnTo>
                    <a:pt x="990079" y="169875"/>
                  </a:lnTo>
                  <a:lnTo>
                    <a:pt x="957414" y="139611"/>
                  </a:lnTo>
                  <a:lnTo>
                    <a:pt x="922502" y="111899"/>
                  </a:lnTo>
                  <a:lnTo>
                    <a:pt x="885482" y="86893"/>
                  </a:lnTo>
                  <a:lnTo>
                    <a:pt x="846505" y="64731"/>
                  </a:lnTo>
                  <a:lnTo>
                    <a:pt x="805726" y="45580"/>
                  </a:lnTo>
                  <a:lnTo>
                    <a:pt x="763295" y="29565"/>
                  </a:lnTo>
                  <a:lnTo>
                    <a:pt x="719353" y="16852"/>
                  </a:lnTo>
                  <a:lnTo>
                    <a:pt x="674052" y="7594"/>
                  </a:lnTo>
                  <a:lnTo>
                    <a:pt x="627545" y="1917"/>
                  </a:lnTo>
                  <a:lnTo>
                    <a:pt x="579970" y="0"/>
                  </a:lnTo>
                  <a:lnTo>
                    <a:pt x="532409" y="1917"/>
                  </a:lnTo>
                  <a:lnTo>
                    <a:pt x="485902" y="7594"/>
                  </a:lnTo>
                  <a:lnTo>
                    <a:pt x="440601" y="16852"/>
                  </a:lnTo>
                  <a:lnTo>
                    <a:pt x="396659" y="29565"/>
                  </a:lnTo>
                  <a:lnTo>
                    <a:pt x="354228" y="45580"/>
                  </a:lnTo>
                  <a:lnTo>
                    <a:pt x="313448" y="64731"/>
                  </a:lnTo>
                  <a:lnTo>
                    <a:pt x="274472" y="86893"/>
                  </a:lnTo>
                  <a:lnTo>
                    <a:pt x="237451" y="111899"/>
                  </a:lnTo>
                  <a:lnTo>
                    <a:pt x="202539" y="139611"/>
                  </a:lnTo>
                  <a:lnTo>
                    <a:pt x="169875" y="169875"/>
                  </a:lnTo>
                  <a:lnTo>
                    <a:pt x="139611" y="202526"/>
                  </a:lnTo>
                  <a:lnTo>
                    <a:pt x="111899" y="237451"/>
                  </a:lnTo>
                  <a:lnTo>
                    <a:pt x="86893" y="274472"/>
                  </a:lnTo>
                  <a:lnTo>
                    <a:pt x="64744" y="313436"/>
                  </a:lnTo>
                  <a:lnTo>
                    <a:pt x="45580" y="354215"/>
                  </a:lnTo>
                  <a:lnTo>
                    <a:pt x="29565" y="396659"/>
                  </a:lnTo>
                  <a:lnTo>
                    <a:pt x="16852" y="440601"/>
                  </a:lnTo>
                  <a:lnTo>
                    <a:pt x="7594" y="485902"/>
                  </a:lnTo>
                  <a:lnTo>
                    <a:pt x="1930" y="532409"/>
                  </a:lnTo>
                  <a:lnTo>
                    <a:pt x="0" y="579983"/>
                  </a:lnTo>
                  <a:lnTo>
                    <a:pt x="1930" y="627545"/>
                  </a:lnTo>
                  <a:lnTo>
                    <a:pt x="7594" y="674052"/>
                  </a:lnTo>
                  <a:lnTo>
                    <a:pt x="16852" y="719340"/>
                  </a:lnTo>
                  <a:lnTo>
                    <a:pt x="29565" y="763282"/>
                  </a:lnTo>
                  <a:lnTo>
                    <a:pt x="45580" y="805726"/>
                  </a:lnTo>
                  <a:lnTo>
                    <a:pt x="64744" y="846505"/>
                  </a:lnTo>
                  <a:lnTo>
                    <a:pt x="86893" y="885482"/>
                  </a:lnTo>
                  <a:lnTo>
                    <a:pt x="111899" y="922502"/>
                  </a:lnTo>
                  <a:lnTo>
                    <a:pt x="139611" y="957414"/>
                  </a:lnTo>
                  <a:lnTo>
                    <a:pt x="169875" y="990079"/>
                  </a:lnTo>
                  <a:lnTo>
                    <a:pt x="202539" y="1020330"/>
                  </a:lnTo>
                  <a:lnTo>
                    <a:pt x="237451" y="1048042"/>
                  </a:lnTo>
                  <a:lnTo>
                    <a:pt x="274472" y="1073048"/>
                  </a:lnTo>
                  <a:lnTo>
                    <a:pt x="313448" y="1095209"/>
                  </a:lnTo>
                  <a:lnTo>
                    <a:pt x="354228" y="1114361"/>
                  </a:lnTo>
                  <a:lnTo>
                    <a:pt x="396659" y="1130376"/>
                  </a:lnTo>
                  <a:lnTo>
                    <a:pt x="440601" y="1143088"/>
                  </a:lnTo>
                  <a:lnTo>
                    <a:pt x="485902" y="1152359"/>
                  </a:lnTo>
                  <a:lnTo>
                    <a:pt x="532409" y="1158024"/>
                  </a:lnTo>
                  <a:lnTo>
                    <a:pt x="579970" y="1159941"/>
                  </a:lnTo>
                  <a:lnTo>
                    <a:pt x="627545" y="1158024"/>
                  </a:lnTo>
                  <a:lnTo>
                    <a:pt x="674052" y="1152359"/>
                  </a:lnTo>
                  <a:lnTo>
                    <a:pt x="719353" y="1143088"/>
                  </a:lnTo>
                  <a:lnTo>
                    <a:pt x="763295" y="1130376"/>
                  </a:lnTo>
                  <a:lnTo>
                    <a:pt x="805726" y="1114361"/>
                  </a:lnTo>
                  <a:lnTo>
                    <a:pt x="846505" y="1095209"/>
                  </a:lnTo>
                  <a:lnTo>
                    <a:pt x="885482" y="1073048"/>
                  </a:lnTo>
                  <a:lnTo>
                    <a:pt x="922502" y="1048042"/>
                  </a:lnTo>
                  <a:lnTo>
                    <a:pt x="957414" y="1020330"/>
                  </a:lnTo>
                  <a:lnTo>
                    <a:pt x="990079" y="990079"/>
                  </a:lnTo>
                  <a:lnTo>
                    <a:pt x="1020343" y="957414"/>
                  </a:lnTo>
                  <a:lnTo>
                    <a:pt x="1048042" y="922502"/>
                  </a:lnTo>
                  <a:lnTo>
                    <a:pt x="1073048" y="885482"/>
                  </a:lnTo>
                  <a:lnTo>
                    <a:pt x="1095209" y="846505"/>
                  </a:lnTo>
                  <a:lnTo>
                    <a:pt x="1114374" y="805726"/>
                  </a:lnTo>
                  <a:lnTo>
                    <a:pt x="1130376" y="763282"/>
                  </a:lnTo>
                  <a:lnTo>
                    <a:pt x="1143088" y="719340"/>
                  </a:lnTo>
                  <a:lnTo>
                    <a:pt x="1152359" y="674052"/>
                  </a:lnTo>
                  <a:lnTo>
                    <a:pt x="1158024" y="627545"/>
                  </a:lnTo>
                  <a:lnTo>
                    <a:pt x="1159941" y="579970"/>
                  </a:lnTo>
                  <a:close/>
                </a:path>
                <a:path w="2303145" h="1981200">
                  <a:moveTo>
                    <a:pt x="2302560" y="1400987"/>
                  </a:moveTo>
                  <a:lnTo>
                    <a:pt x="2300630" y="1353413"/>
                  </a:lnTo>
                  <a:lnTo>
                    <a:pt x="2294966" y="1306906"/>
                  </a:lnTo>
                  <a:lnTo>
                    <a:pt x="2285708" y="1261605"/>
                  </a:lnTo>
                  <a:lnTo>
                    <a:pt x="2272995" y="1217663"/>
                  </a:lnTo>
                  <a:lnTo>
                    <a:pt x="2256980" y="1175232"/>
                  </a:lnTo>
                  <a:lnTo>
                    <a:pt x="2237829" y="1134452"/>
                  </a:lnTo>
                  <a:lnTo>
                    <a:pt x="2215667" y="1095476"/>
                  </a:lnTo>
                  <a:lnTo>
                    <a:pt x="2190661" y="1058456"/>
                  </a:lnTo>
                  <a:lnTo>
                    <a:pt x="2162949" y="1023543"/>
                  </a:lnTo>
                  <a:lnTo>
                    <a:pt x="2132685" y="990879"/>
                  </a:lnTo>
                  <a:lnTo>
                    <a:pt x="2100021" y="960615"/>
                  </a:lnTo>
                  <a:lnTo>
                    <a:pt x="2065108" y="932916"/>
                  </a:lnTo>
                  <a:lnTo>
                    <a:pt x="2028088" y="907897"/>
                  </a:lnTo>
                  <a:lnTo>
                    <a:pt x="1989112" y="885748"/>
                  </a:lnTo>
                  <a:lnTo>
                    <a:pt x="1948332" y="866584"/>
                  </a:lnTo>
                  <a:lnTo>
                    <a:pt x="1905901" y="850582"/>
                  </a:lnTo>
                  <a:lnTo>
                    <a:pt x="1861959" y="837869"/>
                  </a:lnTo>
                  <a:lnTo>
                    <a:pt x="1816658" y="828598"/>
                  </a:lnTo>
                  <a:lnTo>
                    <a:pt x="1770151" y="822934"/>
                  </a:lnTo>
                  <a:lnTo>
                    <a:pt x="1722577" y="821004"/>
                  </a:lnTo>
                  <a:lnTo>
                    <a:pt x="1675015" y="822934"/>
                  </a:lnTo>
                  <a:lnTo>
                    <a:pt x="1628508" y="828598"/>
                  </a:lnTo>
                  <a:lnTo>
                    <a:pt x="1583207" y="837869"/>
                  </a:lnTo>
                  <a:lnTo>
                    <a:pt x="1539265" y="850582"/>
                  </a:lnTo>
                  <a:lnTo>
                    <a:pt x="1496834" y="866584"/>
                  </a:lnTo>
                  <a:lnTo>
                    <a:pt x="1456055" y="885748"/>
                  </a:lnTo>
                  <a:lnTo>
                    <a:pt x="1417078" y="907897"/>
                  </a:lnTo>
                  <a:lnTo>
                    <a:pt x="1380058" y="932916"/>
                  </a:lnTo>
                  <a:lnTo>
                    <a:pt x="1345145" y="960615"/>
                  </a:lnTo>
                  <a:lnTo>
                    <a:pt x="1312481" y="990879"/>
                  </a:lnTo>
                  <a:lnTo>
                    <a:pt x="1282230" y="1023543"/>
                  </a:lnTo>
                  <a:lnTo>
                    <a:pt x="1254518" y="1058456"/>
                  </a:lnTo>
                  <a:lnTo>
                    <a:pt x="1229512" y="1095476"/>
                  </a:lnTo>
                  <a:lnTo>
                    <a:pt x="1207350" y="1134452"/>
                  </a:lnTo>
                  <a:lnTo>
                    <a:pt x="1188186" y="1175232"/>
                  </a:lnTo>
                  <a:lnTo>
                    <a:pt x="1172184" y="1217663"/>
                  </a:lnTo>
                  <a:lnTo>
                    <a:pt x="1159471" y="1261605"/>
                  </a:lnTo>
                  <a:lnTo>
                    <a:pt x="1150200" y="1306906"/>
                  </a:lnTo>
                  <a:lnTo>
                    <a:pt x="1144536" y="1353413"/>
                  </a:lnTo>
                  <a:lnTo>
                    <a:pt x="1142619" y="1400987"/>
                  </a:lnTo>
                  <a:lnTo>
                    <a:pt x="1144536" y="1448549"/>
                  </a:lnTo>
                  <a:lnTo>
                    <a:pt x="1150200" y="1495056"/>
                  </a:lnTo>
                  <a:lnTo>
                    <a:pt x="1159471" y="1540357"/>
                  </a:lnTo>
                  <a:lnTo>
                    <a:pt x="1172184" y="1584299"/>
                  </a:lnTo>
                  <a:lnTo>
                    <a:pt x="1188186" y="1626730"/>
                  </a:lnTo>
                  <a:lnTo>
                    <a:pt x="1207350" y="1667510"/>
                  </a:lnTo>
                  <a:lnTo>
                    <a:pt x="1229512" y="1706486"/>
                  </a:lnTo>
                  <a:lnTo>
                    <a:pt x="1254518" y="1743506"/>
                  </a:lnTo>
                  <a:lnTo>
                    <a:pt x="1282230" y="1778419"/>
                  </a:lnTo>
                  <a:lnTo>
                    <a:pt x="1312481" y="1811083"/>
                  </a:lnTo>
                  <a:lnTo>
                    <a:pt x="1345145" y="1841347"/>
                  </a:lnTo>
                  <a:lnTo>
                    <a:pt x="1380058" y="1869059"/>
                  </a:lnTo>
                  <a:lnTo>
                    <a:pt x="1417078" y="1894065"/>
                  </a:lnTo>
                  <a:lnTo>
                    <a:pt x="1456055" y="1916214"/>
                  </a:lnTo>
                  <a:lnTo>
                    <a:pt x="1496834" y="1935378"/>
                  </a:lnTo>
                  <a:lnTo>
                    <a:pt x="1539265" y="1951393"/>
                  </a:lnTo>
                  <a:lnTo>
                    <a:pt x="1583207" y="1964093"/>
                  </a:lnTo>
                  <a:lnTo>
                    <a:pt x="1628508" y="1973364"/>
                  </a:lnTo>
                  <a:lnTo>
                    <a:pt x="1675015" y="1979028"/>
                  </a:lnTo>
                  <a:lnTo>
                    <a:pt x="1722589" y="1980958"/>
                  </a:lnTo>
                  <a:lnTo>
                    <a:pt x="1770151" y="1979028"/>
                  </a:lnTo>
                  <a:lnTo>
                    <a:pt x="1816658" y="1973364"/>
                  </a:lnTo>
                  <a:lnTo>
                    <a:pt x="1861959" y="1964093"/>
                  </a:lnTo>
                  <a:lnTo>
                    <a:pt x="1905901" y="1951393"/>
                  </a:lnTo>
                  <a:lnTo>
                    <a:pt x="1948332" y="1935378"/>
                  </a:lnTo>
                  <a:lnTo>
                    <a:pt x="1989112" y="1916214"/>
                  </a:lnTo>
                  <a:lnTo>
                    <a:pt x="2028088" y="1894065"/>
                  </a:lnTo>
                  <a:lnTo>
                    <a:pt x="2065108" y="1869059"/>
                  </a:lnTo>
                  <a:lnTo>
                    <a:pt x="2100021" y="1841347"/>
                  </a:lnTo>
                  <a:lnTo>
                    <a:pt x="2132685" y="1811083"/>
                  </a:lnTo>
                  <a:lnTo>
                    <a:pt x="2162949" y="1778419"/>
                  </a:lnTo>
                  <a:lnTo>
                    <a:pt x="2190661" y="1743506"/>
                  </a:lnTo>
                  <a:lnTo>
                    <a:pt x="2215667" y="1706486"/>
                  </a:lnTo>
                  <a:lnTo>
                    <a:pt x="2237829" y="1667510"/>
                  </a:lnTo>
                  <a:lnTo>
                    <a:pt x="2256980" y="1626730"/>
                  </a:lnTo>
                  <a:lnTo>
                    <a:pt x="2272995" y="1584299"/>
                  </a:lnTo>
                  <a:lnTo>
                    <a:pt x="2285708" y="1540357"/>
                  </a:lnTo>
                  <a:lnTo>
                    <a:pt x="2294966" y="1495056"/>
                  </a:lnTo>
                  <a:lnTo>
                    <a:pt x="2300630" y="1448549"/>
                  </a:lnTo>
                  <a:lnTo>
                    <a:pt x="2302560" y="1400987"/>
                  </a:lnTo>
                  <a:close/>
                </a:path>
              </a:pathLst>
            </a:custGeom>
            <a:solidFill>
              <a:srgbClr val="004AAC">
                <a:alpha val="64999"/>
              </a:srgbClr>
            </a:solidFill>
          </p:spPr>
          <p:txBody>
            <a:bodyPr wrap="square" lIns="0" tIns="0" rIns="0" bIns="0" rtlCol="0"/>
            <a:lstStyle/>
            <a:p>
              <a:endParaRPr/>
            </a:p>
          </p:txBody>
        </p:sp>
        <p:sp>
          <p:nvSpPr>
            <p:cNvPr id="5" name="object 5"/>
            <p:cNvSpPr/>
            <p:nvPr/>
          </p:nvSpPr>
          <p:spPr>
            <a:xfrm>
              <a:off x="2024113" y="8219482"/>
              <a:ext cx="1160145" cy="1160145"/>
            </a:xfrm>
            <a:custGeom>
              <a:avLst/>
              <a:gdLst/>
              <a:ahLst/>
              <a:cxnLst/>
              <a:rect l="l" t="t" r="r" b="b"/>
              <a:pathLst>
                <a:path w="1160145" h="1160145">
                  <a:moveTo>
                    <a:pt x="579975" y="1159943"/>
                  </a:moveTo>
                  <a:lnTo>
                    <a:pt x="532405" y="1158021"/>
                  </a:lnTo>
                  <a:lnTo>
                    <a:pt x="485897" y="1152353"/>
                  </a:lnTo>
                  <a:lnTo>
                    <a:pt x="440597" y="1143088"/>
                  </a:lnTo>
                  <a:lnTo>
                    <a:pt x="396655" y="1130376"/>
                  </a:lnTo>
                  <a:lnTo>
                    <a:pt x="354220" y="1114366"/>
                  </a:lnTo>
                  <a:lnTo>
                    <a:pt x="313441" y="1095208"/>
                  </a:lnTo>
                  <a:lnTo>
                    <a:pt x="274467" y="1073050"/>
                  </a:lnTo>
                  <a:lnTo>
                    <a:pt x="237447" y="1048043"/>
                  </a:lnTo>
                  <a:lnTo>
                    <a:pt x="202532" y="1020334"/>
                  </a:lnTo>
                  <a:lnTo>
                    <a:pt x="169869" y="990074"/>
                  </a:lnTo>
                  <a:lnTo>
                    <a:pt x="139609" y="957411"/>
                  </a:lnTo>
                  <a:lnTo>
                    <a:pt x="111900" y="922495"/>
                  </a:lnTo>
                  <a:lnTo>
                    <a:pt x="86892" y="885476"/>
                  </a:lnTo>
                  <a:lnTo>
                    <a:pt x="64735" y="846502"/>
                  </a:lnTo>
                  <a:lnTo>
                    <a:pt x="45576" y="805723"/>
                  </a:lnTo>
                  <a:lnTo>
                    <a:pt x="29567" y="763288"/>
                  </a:lnTo>
                  <a:lnTo>
                    <a:pt x="16855" y="719346"/>
                  </a:lnTo>
                  <a:lnTo>
                    <a:pt x="7590" y="674046"/>
                  </a:lnTo>
                  <a:lnTo>
                    <a:pt x="1922" y="627538"/>
                  </a:lnTo>
                  <a:lnTo>
                    <a:pt x="0" y="579967"/>
                  </a:lnTo>
                  <a:lnTo>
                    <a:pt x="1922" y="532405"/>
                  </a:lnTo>
                  <a:lnTo>
                    <a:pt x="7590" y="485897"/>
                  </a:lnTo>
                  <a:lnTo>
                    <a:pt x="16855" y="440598"/>
                  </a:lnTo>
                  <a:lnTo>
                    <a:pt x="29567" y="396656"/>
                  </a:lnTo>
                  <a:lnTo>
                    <a:pt x="45576" y="354220"/>
                  </a:lnTo>
                  <a:lnTo>
                    <a:pt x="64735" y="313441"/>
                  </a:lnTo>
                  <a:lnTo>
                    <a:pt x="86892" y="274467"/>
                  </a:lnTo>
                  <a:lnTo>
                    <a:pt x="111900" y="237448"/>
                  </a:lnTo>
                  <a:lnTo>
                    <a:pt x="139609" y="202532"/>
                  </a:lnTo>
                  <a:lnTo>
                    <a:pt x="169869" y="169869"/>
                  </a:lnTo>
                  <a:lnTo>
                    <a:pt x="202532" y="139609"/>
                  </a:lnTo>
                  <a:lnTo>
                    <a:pt x="237447" y="111900"/>
                  </a:lnTo>
                  <a:lnTo>
                    <a:pt x="274467" y="86893"/>
                  </a:lnTo>
                  <a:lnTo>
                    <a:pt x="313441" y="64735"/>
                  </a:lnTo>
                  <a:lnTo>
                    <a:pt x="354220" y="45577"/>
                  </a:lnTo>
                  <a:lnTo>
                    <a:pt x="396655" y="29567"/>
                  </a:lnTo>
                  <a:lnTo>
                    <a:pt x="440597" y="16855"/>
                  </a:lnTo>
                  <a:lnTo>
                    <a:pt x="485897" y="7590"/>
                  </a:lnTo>
                  <a:lnTo>
                    <a:pt x="532405" y="1922"/>
                  </a:lnTo>
                  <a:lnTo>
                    <a:pt x="579971" y="0"/>
                  </a:lnTo>
                  <a:lnTo>
                    <a:pt x="627538" y="1922"/>
                  </a:lnTo>
                  <a:lnTo>
                    <a:pt x="674046" y="7590"/>
                  </a:lnTo>
                  <a:lnTo>
                    <a:pt x="719345" y="16855"/>
                  </a:lnTo>
                  <a:lnTo>
                    <a:pt x="763287" y="29567"/>
                  </a:lnTo>
                  <a:lnTo>
                    <a:pt x="805723" y="45577"/>
                  </a:lnTo>
                  <a:lnTo>
                    <a:pt x="846502" y="64735"/>
                  </a:lnTo>
                  <a:lnTo>
                    <a:pt x="885476" y="86893"/>
                  </a:lnTo>
                  <a:lnTo>
                    <a:pt x="922495" y="111900"/>
                  </a:lnTo>
                  <a:lnTo>
                    <a:pt x="957411" y="139609"/>
                  </a:lnTo>
                  <a:lnTo>
                    <a:pt x="990074" y="169869"/>
                  </a:lnTo>
                  <a:lnTo>
                    <a:pt x="1020334" y="202532"/>
                  </a:lnTo>
                  <a:lnTo>
                    <a:pt x="1048042" y="237448"/>
                  </a:lnTo>
                  <a:lnTo>
                    <a:pt x="1073050" y="274467"/>
                  </a:lnTo>
                  <a:lnTo>
                    <a:pt x="1095208" y="313441"/>
                  </a:lnTo>
                  <a:lnTo>
                    <a:pt x="1114366" y="354220"/>
                  </a:lnTo>
                  <a:lnTo>
                    <a:pt x="1130376" y="396656"/>
                  </a:lnTo>
                  <a:lnTo>
                    <a:pt x="1143088" y="440598"/>
                  </a:lnTo>
                  <a:lnTo>
                    <a:pt x="1152353" y="485897"/>
                  </a:lnTo>
                  <a:lnTo>
                    <a:pt x="1158021" y="532405"/>
                  </a:lnTo>
                  <a:lnTo>
                    <a:pt x="1159943" y="579972"/>
                  </a:lnTo>
                  <a:lnTo>
                    <a:pt x="1158021" y="627538"/>
                  </a:lnTo>
                  <a:lnTo>
                    <a:pt x="1152353" y="674046"/>
                  </a:lnTo>
                  <a:lnTo>
                    <a:pt x="1143088" y="719346"/>
                  </a:lnTo>
                  <a:lnTo>
                    <a:pt x="1130376" y="763288"/>
                  </a:lnTo>
                  <a:lnTo>
                    <a:pt x="1114366" y="805723"/>
                  </a:lnTo>
                  <a:lnTo>
                    <a:pt x="1095208" y="846502"/>
                  </a:lnTo>
                  <a:lnTo>
                    <a:pt x="1073050" y="885476"/>
                  </a:lnTo>
                  <a:lnTo>
                    <a:pt x="1048042" y="922495"/>
                  </a:lnTo>
                  <a:lnTo>
                    <a:pt x="1020334" y="957411"/>
                  </a:lnTo>
                  <a:lnTo>
                    <a:pt x="990074" y="990074"/>
                  </a:lnTo>
                  <a:lnTo>
                    <a:pt x="957411" y="1020334"/>
                  </a:lnTo>
                  <a:lnTo>
                    <a:pt x="922495" y="1048043"/>
                  </a:lnTo>
                  <a:lnTo>
                    <a:pt x="885476" y="1073050"/>
                  </a:lnTo>
                  <a:lnTo>
                    <a:pt x="846502" y="1095208"/>
                  </a:lnTo>
                  <a:lnTo>
                    <a:pt x="805723" y="1114366"/>
                  </a:lnTo>
                  <a:lnTo>
                    <a:pt x="763287" y="1130376"/>
                  </a:lnTo>
                  <a:lnTo>
                    <a:pt x="719345" y="1143088"/>
                  </a:lnTo>
                  <a:lnTo>
                    <a:pt x="674046" y="1152353"/>
                  </a:lnTo>
                  <a:lnTo>
                    <a:pt x="627538" y="1158021"/>
                  </a:lnTo>
                  <a:lnTo>
                    <a:pt x="579975" y="1159943"/>
                  </a:lnTo>
                  <a:close/>
                </a:path>
              </a:pathLst>
            </a:custGeom>
            <a:solidFill>
              <a:srgbClr val="7DD957">
                <a:alpha val="64999"/>
              </a:srgbClr>
            </a:solidFill>
          </p:spPr>
          <p:txBody>
            <a:bodyPr wrap="square" lIns="0" tIns="0" rIns="0" bIns="0" rtlCol="0"/>
            <a:lstStyle/>
            <a:p>
              <a:endParaRPr/>
            </a:p>
          </p:txBody>
        </p:sp>
        <p:sp>
          <p:nvSpPr>
            <p:cNvPr id="6" name="object 6"/>
            <p:cNvSpPr/>
            <p:nvPr/>
          </p:nvSpPr>
          <p:spPr>
            <a:xfrm>
              <a:off x="575546" y="8219482"/>
              <a:ext cx="1160145" cy="1160145"/>
            </a:xfrm>
            <a:custGeom>
              <a:avLst/>
              <a:gdLst/>
              <a:ahLst/>
              <a:cxnLst/>
              <a:rect l="l" t="t" r="r" b="b"/>
              <a:pathLst>
                <a:path w="1160145" h="1160145">
                  <a:moveTo>
                    <a:pt x="579975" y="1159943"/>
                  </a:moveTo>
                  <a:lnTo>
                    <a:pt x="532405" y="1158021"/>
                  </a:lnTo>
                  <a:lnTo>
                    <a:pt x="485897" y="1152353"/>
                  </a:lnTo>
                  <a:lnTo>
                    <a:pt x="440597" y="1143088"/>
                  </a:lnTo>
                  <a:lnTo>
                    <a:pt x="396655" y="1130376"/>
                  </a:lnTo>
                  <a:lnTo>
                    <a:pt x="354220" y="1114366"/>
                  </a:lnTo>
                  <a:lnTo>
                    <a:pt x="313441" y="1095208"/>
                  </a:lnTo>
                  <a:lnTo>
                    <a:pt x="274467" y="1073050"/>
                  </a:lnTo>
                  <a:lnTo>
                    <a:pt x="237447" y="1048043"/>
                  </a:lnTo>
                  <a:lnTo>
                    <a:pt x="202532" y="1020334"/>
                  </a:lnTo>
                  <a:lnTo>
                    <a:pt x="169869" y="990074"/>
                  </a:lnTo>
                  <a:lnTo>
                    <a:pt x="139609" y="957411"/>
                  </a:lnTo>
                  <a:lnTo>
                    <a:pt x="111900" y="922495"/>
                  </a:lnTo>
                  <a:lnTo>
                    <a:pt x="86893" y="885476"/>
                  </a:lnTo>
                  <a:lnTo>
                    <a:pt x="64735" y="846502"/>
                  </a:lnTo>
                  <a:lnTo>
                    <a:pt x="45576" y="805723"/>
                  </a:lnTo>
                  <a:lnTo>
                    <a:pt x="29567" y="763288"/>
                  </a:lnTo>
                  <a:lnTo>
                    <a:pt x="16855" y="719346"/>
                  </a:lnTo>
                  <a:lnTo>
                    <a:pt x="7590" y="674046"/>
                  </a:lnTo>
                  <a:lnTo>
                    <a:pt x="1922" y="627538"/>
                  </a:lnTo>
                  <a:lnTo>
                    <a:pt x="0" y="579968"/>
                  </a:lnTo>
                  <a:lnTo>
                    <a:pt x="1922" y="532405"/>
                  </a:lnTo>
                  <a:lnTo>
                    <a:pt x="7590" y="485897"/>
                  </a:lnTo>
                  <a:lnTo>
                    <a:pt x="16855" y="440598"/>
                  </a:lnTo>
                  <a:lnTo>
                    <a:pt x="29567" y="396656"/>
                  </a:lnTo>
                  <a:lnTo>
                    <a:pt x="45576" y="354220"/>
                  </a:lnTo>
                  <a:lnTo>
                    <a:pt x="64735" y="313441"/>
                  </a:lnTo>
                  <a:lnTo>
                    <a:pt x="86893" y="274467"/>
                  </a:lnTo>
                  <a:lnTo>
                    <a:pt x="111900" y="237448"/>
                  </a:lnTo>
                  <a:lnTo>
                    <a:pt x="139609" y="202532"/>
                  </a:lnTo>
                  <a:lnTo>
                    <a:pt x="169869" y="169869"/>
                  </a:lnTo>
                  <a:lnTo>
                    <a:pt x="202532" y="139609"/>
                  </a:lnTo>
                  <a:lnTo>
                    <a:pt x="237447" y="111900"/>
                  </a:lnTo>
                  <a:lnTo>
                    <a:pt x="274467" y="86893"/>
                  </a:lnTo>
                  <a:lnTo>
                    <a:pt x="313441" y="64735"/>
                  </a:lnTo>
                  <a:lnTo>
                    <a:pt x="354220" y="45577"/>
                  </a:lnTo>
                  <a:lnTo>
                    <a:pt x="396655" y="29567"/>
                  </a:lnTo>
                  <a:lnTo>
                    <a:pt x="440597" y="16855"/>
                  </a:lnTo>
                  <a:lnTo>
                    <a:pt x="485897" y="7590"/>
                  </a:lnTo>
                  <a:lnTo>
                    <a:pt x="532405" y="1922"/>
                  </a:lnTo>
                  <a:lnTo>
                    <a:pt x="579971" y="0"/>
                  </a:lnTo>
                  <a:lnTo>
                    <a:pt x="627538" y="1922"/>
                  </a:lnTo>
                  <a:lnTo>
                    <a:pt x="674046" y="7590"/>
                  </a:lnTo>
                  <a:lnTo>
                    <a:pt x="719345" y="16855"/>
                  </a:lnTo>
                  <a:lnTo>
                    <a:pt x="763287" y="29567"/>
                  </a:lnTo>
                  <a:lnTo>
                    <a:pt x="805723" y="45577"/>
                  </a:lnTo>
                  <a:lnTo>
                    <a:pt x="846502" y="64735"/>
                  </a:lnTo>
                  <a:lnTo>
                    <a:pt x="885476" y="86893"/>
                  </a:lnTo>
                  <a:lnTo>
                    <a:pt x="922495" y="111900"/>
                  </a:lnTo>
                  <a:lnTo>
                    <a:pt x="957411" y="139609"/>
                  </a:lnTo>
                  <a:lnTo>
                    <a:pt x="990074" y="169869"/>
                  </a:lnTo>
                  <a:lnTo>
                    <a:pt x="1020334" y="202532"/>
                  </a:lnTo>
                  <a:lnTo>
                    <a:pt x="1048042" y="237448"/>
                  </a:lnTo>
                  <a:lnTo>
                    <a:pt x="1073050" y="274467"/>
                  </a:lnTo>
                  <a:lnTo>
                    <a:pt x="1095208" y="313441"/>
                  </a:lnTo>
                  <a:lnTo>
                    <a:pt x="1114366" y="354220"/>
                  </a:lnTo>
                  <a:lnTo>
                    <a:pt x="1130376" y="396656"/>
                  </a:lnTo>
                  <a:lnTo>
                    <a:pt x="1143088" y="440598"/>
                  </a:lnTo>
                  <a:lnTo>
                    <a:pt x="1152353" y="485897"/>
                  </a:lnTo>
                  <a:lnTo>
                    <a:pt x="1158021" y="532405"/>
                  </a:lnTo>
                  <a:lnTo>
                    <a:pt x="1159943" y="579972"/>
                  </a:lnTo>
                  <a:lnTo>
                    <a:pt x="1158021" y="627538"/>
                  </a:lnTo>
                  <a:lnTo>
                    <a:pt x="1152353" y="674046"/>
                  </a:lnTo>
                  <a:lnTo>
                    <a:pt x="1143088" y="719346"/>
                  </a:lnTo>
                  <a:lnTo>
                    <a:pt x="1130376" y="763288"/>
                  </a:lnTo>
                  <a:lnTo>
                    <a:pt x="1114366" y="805723"/>
                  </a:lnTo>
                  <a:lnTo>
                    <a:pt x="1095208" y="846502"/>
                  </a:lnTo>
                  <a:lnTo>
                    <a:pt x="1073050" y="885476"/>
                  </a:lnTo>
                  <a:lnTo>
                    <a:pt x="1048042" y="922495"/>
                  </a:lnTo>
                  <a:lnTo>
                    <a:pt x="1020334" y="957411"/>
                  </a:lnTo>
                  <a:lnTo>
                    <a:pt x="990074" y="990074"/>
                  </a:lnTo>
                  <a:lnTo>
                    <a:pt x="957411" y="1020334"/>
                  </a:lnTo>
                  <a:lnTo>
                    <a:pt x="922495" y="1048043"/>
                  </a:lnTo>
                  <a:lnTo>
                    <a:pt x="885476" y="1073050"/>
                  </a:lnTo>
                  <a:lnTo>
                    <a:pt x="846502" y="1095208"/>
                  </a:lnTo>
                  <a:lnTo>
                    <a:pt x="805723" y="1114366"/>
                  </a:lnTo>
                  <a:lnTo>
                    <a:pt x="763287" y="1130376"/>
                  </a:lnTo>
                  <a:lnTo>
                    <a:pt x="719345" y="1143088"/>
                  </a:lnTo>
                  <a:lnTo>
                    <a:pt x="674046" y="1152353"/>
                  </a:lnTo>
                  <a:lnTo>
                    <a:pt x="627538" y="1158021"/>
                  </a:lnTo>
                  <a:lnTo>
                    <a:pt x="579975" y="1159943"/>
                  </a:lnTo>
                  <a:close/>
                </a:path>
              </a:pathLst>
            </a:custGeom>
            <a:solidFill>
              <a:srgbClr val="E32F2B">
                <a:alpha val="64999"/>
              </a:srgbClr>
            </a:solidFill>
          </p:spPr>
          <p:txBody>
            <a:bodyPr wrap="square" lIns="0" tIns="0" rIns="0" bIns="0" rtlCol="0"/>
            <a:lstStyle/>
            <a:p>
              <a:endParaRPr/>
            </a:p>
          </p:txBody>
        </p:sp>
        <p:sp>
          <p:nvSpPr>
            <p:cNvPr id="7" name="object 7"/>
            <p:cNvSpPr/>
            <p:nvPr/>
          </p:nvSpPr>
          <p:spPr>
            <a:xfrm>
              <a:off x="144054" y="6869886"/>
              <a:ext cx="1160145" cy="1160145"/>
            </a:xfrm>
            <a:custGeom>
              <a:avLst/>
              <a:gdLst/>
              <a:ahLst/>
              <a:cxnLst/>
              <a:rect l="l" t="t" r="r" b="b"/>
              <a:pathLst>
                <a:path w="1160145" h="1160145">
                  <a:moveTo>
                    <a:pt x="579971" y="1159943"/>
                  </a:moveTo>
                  <a:lnTo>
                    <a:pt x="532405" y="1158021"/>
                  </a:lnTo>
                  <a:lnTo>
                    <a:pt x="485897" y="1152353"/>
                  </a:lnTo>
                  <a:lnTo>
                    <a:pt x="440597" y="1143088"/>
                  </a:lnTo>
                  <a:lnTo>
                    <a:pt x="396655" y="1130376"/>
                  </a:lnTo>
                  <a:lnTo>
                    <a:pt x="354220" y="1114366"/>
                  </a:lnTo>
                  <a:lnTo>
                    <a:pt x="313441" y="1095208"/>
                  </a:lnTo>
                  <a:lnTo>
                    <a:pt x="274467" y="1073050"/>
                  </a:lnTo>
                  <a:lnTo>
                    <a:pt x="237447" y="1048042"/>
                  </a:lnTo>
                  <a:lnTo>
                    <a:pt x="202532" y="1020334"/>
                  </a:lnTo>
                  <a:lnTo>
                    <a:pt x="169869" y="990074"/>
                  </a:lnTo>
                  <a:lnTo>
                    <a:pt x="139609" y="957411"/>
                  </a:lnTo>
                  <a:lnTo>
                    <a:pt x="111900" y="922495"/>
                  </a:lnTo>
                  <a:lnTo>
                    <a:pt x="86893" y="885476"/>
                  </a:lnTo>
                  <a:lnTo>
                    <a:pt x="64735" y="846502"/>
                  </a:lnTo>
                  <a:lnTo>
                    <a:pt x="45576" y="805723"/>
                  </a:lnTo>
                  <a:lnTo>
                    <a:pt x="29567" y="763287"/>
                  </a:lnTo>
                  <a:lnTo>
                    <a:pt x="16855" y="719345"/>
                  </a:lnTo>
                  <a:lnTo>
                    <a:pt x="7590" y="674046"/>
                  </a:lnTo>
                  <a:lnTo>
                    <a:pt x="1922" y="627538"/>
                  </a:lnTo>
                  <a:lnTo>
                    <a:pt x="0" y="579968"/>
                  </a:lnTo>
                  <a:lnTo>
                    <a:pt x="1922" y="532405"/>
                  </a:lnTo>
                  <a:lnTo>
                    <a:pt x="7590" y="485897"/>
                  </a:lnTo>
                  <a:lnTo>
                    <a:pt x="16855" y="440597"/>
                  </a:lnTo>
                  <a:lnTo>
                    <a:pt x="29567" y="396655"/>
                  </a:lnTo>
                  <a:lnTo>
                    <a:pt x="45576" y="354220"/>
                  </a:lnTo>
                  <a:lnTo>
                    <a:pt x="64735" y="313441"/>
                  </a:lnTo>
                  <a:lnTo>
                    <a:pt x="86893" y="274467"/>
                  </a:lnTo>
                  <a:lnTo>
                    <a:pt x="111900" y="237447"/>
                  </a:lnTo>
                  <a:lnTo>
                    <a:pt x="139609" y="202532"/>
                  </a:lnTo>
                  <a:lnTo>
                    <a:pt x="169869" y="169869"/>
                  </a:lnTo>
                  <a:lnTo>
                    <a:pt x="202532" y="139609"/>
                  </a:lnTo>
                  <a:lnTo>
                    <a:pt x="237447" y="111900"/>
                  </a:lnTo>
                  <a:lnTo>
                    <a:pt x="274467" y="86892"/>
                  </a:lnTo>
                  <a:lnTo>
                    <a:pt x="313441" y="64735"/>
                  </a:lnTo>
                  <a:lnTo>
                    <a:pt x="354220" y="45576"/>
                  </a:lnTo>
                  <a:lnTo>
                    <a:pt x="396655" y="29567"/>
                  </a:lnTo>
                  <a:lnTo>
                    <a:pt x="440597" y="16855"/>
                  </a:lnTo>
                  <a:lnTo>
                    <a:pt x="485897" y="7590"/>
                  </a:lnTo>
                  <a:lnTo>
                    <a:pt x="532405" y="1922"/>
                  </a:lnTo>
                  <a:lnTo>
                    <a:pt x="579967" y="0"/>
                  </a:lnTo>
                  <a:lnTo>
                    <a:pt x="627538" y="1922"/>
                  </a:lnTo>
                  <a:lnTo>
                    <a:pt x="674046" y="7590"/>
                  </a:lnTo>
                  <a:lnTo>
                    <a:pt x="719345" y="16855"/>
                  </a:lnTo>
                  <a:lnTo>
                    <a:pt x="763287" y="29567"/>
                  </a:lnTo>
                  <a:lnTo>
                    <a:pt x="805723" y="45576"/>
                  </a:lnTo>
                  <a:lnTo>
                    <a:pt x="846502" y="64735"/>
                  </a:lnTo>
                  <a:lnTo>
                    <a:pt x="885476" y="86892"/>
                  </a:lnTo>
                  <a:lnTo>
                    <a:pt x="922495" y="111900"/>
                  </a:lnTo>
                  <a:lnTo>
                    <a:pt x="957411" y="139609"/>
                  </a:lnTo>
                  <a:lnTo>
                    <a:pt x="990074" y="169869"/>
                  </a:lnTo>
                  <a:lnTo>
                    <a:pt x="1020334" y="202532"/>
                  </a:lnTo>
                  <a:lnTo>
                    <a:pt x="1048042" y="237447"/>
                  </a:lnTo>
                  <a:lnTo>
                    <a:pt x="1073050" y="274467"/>
                  </a:lnTo>
                  <a:lnTo>
                    <a:pt x="1095208" y="313441"/>
                  </a:lnTo>
                  <a:lnTo>
                    <a:pt x="1114366" y="354220"/>
                  </a:lnTo>
                  <a:lnTo>
                    <a:pt x="1130376" y="396655"/>
                  </a:lnTo>
                  <a:lnTo>
                    <a:pt x="1143088" y="440597"/>
                  </a:lnTo>
                  <a:lnTo>
                    <a:pt x="1152353" y="485897"/>
                  </a:lnTo>
                  <a:lnTo>
                    <a:pt x="1158021" y="532405"/>
                  </a:lnTo>
                  <a:lnTo>
                    <a:pt x="1159943" y="579971"/>
                  </a:lnTo>
                  <a:lnTo>
                    <a:pt x="1158021" y="627538"/>
                  </a:lnTo>
                  <a:lnTo>
                    <a:pt x="1152353" y="674046"/>
                  </a:lnTo>
                  <a:lnTo>
                    <a:pt x="1143088" y="719345"/>
                  </a:lnTo>
                  <a:lnTo>
                    <a:pt x="1130376" y="763287"/>
                  </a:lnTo>
                  <a:lnTo>
                    <a:pt x="1114366" y="805723"/>
                  </a:lnTo>
                  <a:lnTo>
                    <a:pt x="1095208" y="846502"/>
                  </a:lnTo>
                  <a:lnTo>
                    <a:pt x="1073050" y="885476"/>
                  </a:lnTo>
                  <a:lnTo>
                    <a:pt x="1048042" y="922495"/>
                  </a:lnTo>
                  <a:lnTo>
                    <a:pt x="1020334" y="957411"/>
                  </a:lnTo>
                  <a:lnTo>
                    <a:pt x="990074" y="990074"/>
                  </a:lnTo>
                  <a:lnTo>
                    <a:pt x="957411" y="1020334"/>
                  </a:lnTo>
                  <a:lnTo>
                    <a:pt x="922495" y="1048042"/>
                  </a:lnTo>
                  <a:lnTo>
                    <a:pt x="885476" y="1073050"/>
                  </a:lnTo>
                  <a:lnTo>
                    <a:pt x="846502" y="1095208"/>
                  </a:lnTo>
                  <a:lnTo>
                    <a:pt x="805723" y="1114366"/>
                  </a:lnTo>
                  <a:lnTo>
                    <a:pt x="763287" y="1130376"/>
                  </a:lnTo>
                  <a:lnTo>
                    <a:pt x="719345" y="1143088"/>
                  </a:lnTo>
                  <a:lnTo>
                    <a:pt x="674046" y="1152353"/>
                  </a:lnTo>
                  <a:lnTo>
                    <a:pt x="627538" y="1158021"/>
                  </a:lnTo>
                  <a:lnTo>
                    <a:pt x="579971" y="1159943"/>
                  </a:lnTo>
                  <a:close/>
                </a:path>
              </a:pathLst>
            </a:custGeom>
            <a:solidFill>
              <a:srgbClr val="F9A01B">
                <a:alpha val="64999"/>
              </a:srgbClr>
            </a:solidFill>
          </p:spPr>
          <p:txBody>
            <a:bodyPr wrap="square" lIns="0" tIns="0" rIns="0" bIns="0" rtlCol="0"/>
            <a:lstStyle/>
            <a:p>
              <a:endParaRPr/>
            </a:p>
          </p:txBody>
        </p:sp>
        <p:sp>
          <p:nvSpPr>
            <p:cNvPr id="8" name="object 8"/>
            <p:cNvSpPr/>
            <p:nvPr/>
          </p:nvSpPr>
          <p:spPr>
            <a:xfrm>
              <a:off x="1321330" y="6048876"/>
              <a:ext cx="1160145" cy="1160145"/>
            </a:xfrm>
            <a:custGeom>
              <a:avLst/>
              <a:gdLst/>
              <a:ahLst/>
              <a:cxnLst/>
              <a:rect l="l" t="t" r="r" b="b"/>
              <a:pathLst>
                <a:path w="1160145" h="1160145">
                  <a:moveTo>
                    <a:pt x="579971" y="1159943"/>
                  </a:moveTo>
                  <a:lnTo>
                    <a:pt x="532405" y="1158021"/>
                  </a:lnTo>
                  <a:lnTo>
                    <a:pt x="485897" y="1152352"/>
                  </a:lnTo>
                  <a:lnTo>
                    <a:pt x="440597" y="1143088"/>
                  </a:lnTo>
                  <a:lnTo>
                    <a:pt x="396655" y="1130376"/>
                  </a:lnTo>
                  <a:lnTo>
                    <a:pt x="354220" y="1114366"/>
                  </a:lnTo>
                  <a:lnTo>
                    <a:pt x="313441" y="1095208"/>
                  </a:lnTo>
                  <a:lnTo>
                    <a:pt x="274467" y="1073050"/>
                  </a:lnTo>
                  <a:lnTo>
                    <a:pt x="237447" y="1048042"/>
                  </a:lnTo>
                  <a:lnTo>
                    <a:pt x="202532" y="1020334"/>
                  </a:lnTo>
                  <a:lnTo>
                    <a:pt x="169869" y="990073"/>
                  </a:lnTo>
                  <a:lnTo>
                    <a:pt x="139609" y="957411"/>
                  </a:lnTo>
                  <a:lnTo>
                    <a:pt x="111900" y="922495"/>
                  </a:lnTo>
                  <a:lnTo>
                    <a:pt x="86892" y="885476"/>
                  </a:lnTo>
                  <a:lnTo>
                    <a:pt x="64735" y="846502"/>
                  </a:lnTo>
                  <a:lnTo>
                    <a:pt x="45576" y="805723"/>
                  </a:lnTo>
                  <a:lnTo>
                    <a:pt x="29567" y="763287"/>
                  </a:lnTo>
                  <a:lnTo>
                    <a:pt x="16855" y="719345"/>
                  </a:lnTo>
                  <a:lnTo>
                    <a:pt x="7590" y="674046"/>
                  </a:lnTo>
                  <a:lnTo>
                    <a:pt x="1922" y="627538"/>
                  </a:lnTo>
                  <a:lnTo>
                    <a:pt x="0" y="579977"/>
                  </a:lnTo>
                  <a:lnTo>
                    <a:pt x="1922" y="532405"/>
                  </a:lnTo>
                  <a:lnTo>
                    <a:pt x="7590" y="485897"/>
                  </a:lnTo>
                  <a:lnTo>
                    <a:pt x="16855" y="440597"/>
                  </a:lnTo>
                  <a:lnTo>
                    <a:pt x="29567" y="396655"/>
                  </a:lnTo>
                  <a:lnTo>
                    <a:pt x="45576" y="354220"/>
                  </a:lnTo>
                  <a:lnTo>
                    <a:pt x="64735" y="313441"/>
                  </a:lnTo>
                  <a:lnTo>
                    <a:pt x="86892" y="274467"/>
                  </a:lnTo>
                  <a:lnTo>
                    <a:pt x="111900" y="237447"/>
                  </a:lnTo>
                  <a:lnTo>
                    <a:pt x="139609" y="202532"/>
                  </a:lnTo>
                  <a:lnTo>
                    <a:pt x="169869" y="169869"/>
                  </a:lnTo>
                  <a:lnTo>
                    <a:pt x="202532" y="139609"/>
                  </a:lnTo>
                  <a:lnTo>
                    <a:pt x="237447" y="111900"/>
                  </a:lnTo>
                  <a:lnTo>
                    <a:pt x="274467" y="86892"/>
                  </a:lnTo>
                  <a:lnTo>
                    <a:pt x="313441" y="64735"/>
                  </a:lnTo>
                  <a:lnTo>
                    <a:pt x="354220" y="45576"/>
                  </a:lnTo>
                  <a:lnTo>
                    <a:pt x="396655" y="29567"/>
                  </a:lnTo>
                  <a:lnTo>
                    <a:pt x="440597" y="16855"/>
                  </a:lnTo>
                  <a:lnTo>
                    <a:pt x="485897" y="7590"/>
                  </a:lnTo>
                  <a:lnTo>
                    <a:pt x="532405" y="1922"/>
                  </a:lnTo>
                  <a:lnTo>
                    <a:pt x="579966" y="0"/>
                  </a:lnTo>
                  <a:lnTo>
                    <a:pt x="627538" y="1922"/>
                  </a:lnTo>
                  <a:lnTo>
                    <a:pt x="674046" y="7590"/>
                  </a:lnTo>
                  <a:lnTo>
                    <a:pt x="719345" y="16855"/>
                  </a:lnTo>
                  <a:lnTo>
                    <a:pt x="763287" y="29567"/>
                  </a:lnTo>
                  <a:lnTo>
                    <a:pt x="805723" y="45576"/>
                  </a:lnTo>
                  <a:lnTo>
                    <a:pt x="846502" y="64735"/>
                  </a:lnTo>
                  <a:lnTo>
                    <a:pt x="885476" y="86892"/>
                  </a:lnTo>
                  <a:lnTo>
                    <a:pt x="922495" y="111900"/>
                  </a:lnTo>
                  <a:lnTo>
                    <a:pt x="957411" y="139609"/>
                  </a:lnTo>
                  <a:lnTo>
                    <a:pt x="990073" y="169869"/>
                  </a:lnTo>
                  <a:lnTo>
                    <a:pt x="1020334" y="202532"/>
                  </a:lnTo>
                  <a:lnTo>
                    <a:pt x="1048042" y="237447"/>
                  </a:lnTo>
                  <a:lnTo>
                    <a:pt x="1073050" y="274467"/>
                  </a:lnTo>
                  <a:lnTo>
                    <a:pt x="1095208" y="313441"/>
                  </a:lnTo>
                  <a:lnTo>
                    <a:pt x="1114366" y="354220"/>
                  </a:lnTo>
                  <a:lnTo>
                    <a:pt x="1130376" y="396655"/>
                  </a:lnTo>
                  <a:lnTo>
                    <a:pt x="1143088" y="440597"/>
                  </a:lnTo>
                  <a:lnTo>
                    <a:pt x="1152353" y="485897"/>
                  </a:lnTo>
                  <a:lnTo>
                    <a:pt x="1158021" y="532405"/>
                  </a:lnTo>
                  <a:lnTo>
                    <a:pt x="1159943" y="579966"/>
                  </a:lnTo>
                  <a:lnTo>
                    <a:pt x="1158021" y="627538"/>
                  </a:lnTo>
                  <a:lnTo>
                    <a:pt x="1152353" y="674046"/>
                  </a:lnTo>
                  <a:lnTo>
                    <a:pt x="1143088" y="719345"/>
                  </a:lnTo>
                  <a:lnTo>
                    <a:pt x="1130376" y="763287"/>
                  </a:lnTo>
                  <a:lnTo>
                    <a:pt x="1114366" y="805723"/>
                  </a:lnTo>
                  <a:lnTo>
                    <a:pt x="1095208" y="846502"/>
                  </a:lnTo>
                  <a:lnTo>
                    <a:pt x="1073050" y="885476"/>
                  </a:lnTo>
                  <a:lnTo>
                    <a:pt x="1048042" y="922495"/>
                  </a:lnTo>
                  <a:lnTo>
                    <a:pt x="1020334" y="957411"/>
                  </a:lnTo>
                  <a:lnTo>
                    <a:pt x="990073" y="990073"/>
                  </a:lnTo>
                  <a:lnTo>
                    <a:pt x="957411" y="1020334"/>
                  </a:lnTo>
                  <a:lnTo>
                    <a:pt x="922495" y="1048042"/>
                  </a:lnTo>
                  <a:lnTo>
                    <a:pt x="885476" y="1073050"/>
                  </a:lnTo>
                  <a:lnTo>
                    <a:pt x="846502" y="1095208"/>
                  </a:lnTo>
                  <a:lnTo>
                    <a:pt x="805723" y="1114366"/>
                  </a:lnTo>
                  <a:lnTo>
                    <a:pt x="763287" y="1130376"/>
                  </a:lnTo>
                  <a:lnTo>
                    <a:pt x="719345" y="1143088"/>
                  </a:lnTo>
                  <a:lnTo>
                    <a:pt x="674046" y="1152352"/>
                  </a:lnTo>
                  <a:lnTo>
                    <a:pt x="627538" y="1158021"/>
                  </a:lnTo>
                  <a:lnTo>
                    <a:pt x="579971" y="1159943"/>
                  </a:lnTo>
                  <a:close/>
                </a:path>
              </a:pathLst>
            </a:custGeom>
            <a:solidFill>
              <a:srgbClr val="7CB3DF">
                <a:alpha val="64999"/>
              </a:srgbClr>
            </a:solidFill>
          </p:spPr>
          <p:txBody>
            <a:bodyPr wrap="square" lIns="0" tIns="0" rIns="0" bIns="0" rtlCol="0"/>
            <a:lstStyle/>
            <a:p>
              <a:endParaRPr/>
            </a:p>
          </p:txBody>
        </p:sp>
      </p:grpSp>
      <p:grpSp>
        <p:nvGrpSpPr>
          <p:cNvPr id="9" name="object 9"/>
          <p:cNvGrpSpPr/>
          <p:nvPr/>
        </p:nvGrpSpPr>
        <p:grpSpPr>
          <a:xfrm>
            <a:off x="4144722" y="6048876"/>
            <a:ext cx="3180715" cy="3330575"/>
            <a:chOff x="4144722" y="6048876"/>
            <a:chExt cx="3180715" cy="3330575"/>
          </a:xfrm>
        </p:grpSpPr>
        <p:sp>
          <p:nvSpPr>
            <p:cNvPr id="10" name="object 10"/>
            <p:cNvSpPr/>
            <p:nvPr/>
          </p:nvSpPr>
          <p:spPr>
            <a:xfrm>
              <a:off x="4570185" y="6819630"/>
              <a:ext cx="2030095" cy="2030095"/>
            </a:xfrm>
            <a:custGeom>
              <a:avLst/>
              <a:gdLst/>
              <a:ahLst/>
              <a:cxnLst/>
              <a:rect l="l" t="t" r="r" b="b"/>
              <a:pathLst>
                <a:path w="2030095" h="2030095">
                  <a:moveTo>
                    <a:pt x="1015045" y="2030081"/>
                  </a:moveTo>
                  <a:lnTo>
                    <a:pt x="967258" y="2028976"/>
                  </a:lnTo>
                  <a:lnTo>
                    <a:pt x="920044" y="2025694"/>
                  </a:lnTo>
                  <a:lnTo>
                    <a:pt x="873447" y="2020284"/>
                  </a:lnTo>
                  <a:lnTo>
                    <a:pt x="827516" y="2012794"/>
                  </a:lnTo>
                  <a:lnTo>
                    <a:pt x="782301" y="2003273"/>
                  </a:lnTo>
                  <a:lnTo>
                    <a:pt x="737849" y="1991770"/>
                  </a:lnTo>
                  <a:lnTo>
                    <a:pt x="694209" y="1978334"/>
                  </a:lnTo>
                  <a:lnTo>
                    <a:pt x="651430" y="1963013"/>
                  </a:lnTo>
                  <a:lnTo>
                    <a:pt x="609561" y="1945856"/>
                  </a:lnTo>
                  <a:lnTo>
                    <a:pt x="568651" y="1926911"/>
                  </a:lnTo>
                  <a:lnTo>
                    <a:pt x="528748" y="1906229"/>
                  </a:lnTo>
                  <a:lnTo>
                    <a:pt x="489901" y="1883856"/>
                  </a:lnTo>
                  <a:lnTo>
                    <a:pt x="452159" y="1859843"/>
                  </a:lnTo>
                  <a:lnTo>
                    <a:pt x="415570" y="1834237"/>
                  </a:lnTo>
                  <a:lnTo>
                    <a:pt x="380184" y="1807088"/>
                  </a:lnTo>
                  <a:lnTo>
                    <a:pt x="346049" y="1778444"/>
                  </a:lnTo>
                  <a:lnTo>
                    <a:pt x="313213" y="1748355"/>
                  </a:lnTo>
                  <a:lnTo>
                    <a:pt x="281726" y="1716868"/>
                  </a:lnTo>
                  <a:lnTo>
                    <a:pt x="251636" y="1684032"/>
                  </a:lnTo>
                  <a:lnTo>
                    <a:pt x="222992" y="1649897"/>
                  </a:lnTo>
                  <a:lnTo>
                    <a:pt x="195843" y="1614510"/>
                  </a:lnTo>
                  <a:lnTo>
                    <a:pt x="170238" y="1577922"/>
                  </a:lnTo>
                  <a:lnTo>
                    <a:pt x="146224" y="1540180"/>
                  </a:lnTo>
                  <a:lnTo>
                    <a:pt x="123852" y="1501333"/>
                  </a:lnTo>
                  <a:lnTo>
                    <a:pt x="103169" y="1461430"/>
                  </a:lnTo>
                  <a:lnTo>
                    <a:pt x="84225" y="1420519"/>
                  </a:lnTo>
                  <a:lnTo>
                    <a:pt x="67068" y="1378650"/>
                  </a:lnTo>
                  <a:lnTo>
                    <a:pt x="51747" y="1335872"/>
                  </a:lnTo>
                  <a:lnTo>
                    <a:pt x="38310" y="1292232"/>
                  </a:lnTo>
                  <a:lnTo>
                    <a:pt x="26807" y="1247780"/>
                  </a:lnTo>
                  <a:lnTo>
                    <a:pt x="17286" y="1202564"/>
                  </a:lnTo>
                  <a:lnTo>
                    <a:pt x="9796" y="1156634"/>
                  </a:lnTo>
                  <a:lnTo>
                    <a:pt x="4386" y="1110037"/>
                  </a:lnTo>
                  <a:lnTo>
                    <a:pt x="1104" y="1062823"/>
                  </a:lnTo>
                  <a:lnTo>
                    <a:pt x="0" y="1015046"/>
                  </a:lnTo>
                  <a:lnTo>
                    <a:pt x="1104" y="967258"/>
                  </a:lnTo>
                  <a:lnTo>
                    <a:pt x="4386" y="920044"/>
                  </a:lnTo>
                  <a:lnTo>
                    <a:pt x="9796" y="873447"/>
                  </a:lnTo>
                  <a:lnTo>
                    <a:pt x="17286" y="827516"/>
                  </a:lnTo>
                  <a:lnTo>
                    <a:pt x="26807" y="782301"/>
                  </a:lnTo>
                  <a:lnTo>
                    <a:pt x="38310" y="737849"/>
                  </a:lnTo>
                  <a:lnTo>
                    <a:pt x="51747" y="694209"/>
                  </a:lnTo>
                  <a:lnTo>
                    <a:pt x="67068" y="651430"/>
                  </a:lnTo>
                  <a:lnTo>
                    <a:pt x="84225" y="609561"/>
                  </a:lnTo>
                  <a:lnTo>
                    <a:pt x="103169" y="568651"/>
                  </a:lnTo>
                  <a:lnTo>
                    <a:pt x="123852" y="528748"/>
                  </a:lnTo>
                  <a:lnTo>
                    <a:pt x="146224" y="489901"/>
                  </a:lnTo>
                  <a:lnTo>
                    <a:pt x="170238" y="452159"/>
                  </a:lnTo>
                  <a:lnTo>
                    <a:pt x="195843" y="415570"/>
                  </a:lnTo>
                  <a:lnTo>
                    <a:pt x="222992" y="380184"/>
                  </a:lnTo>
                  <a:lnTo>
                    <a:pt x="251636" y="346049"/>
                  </a:lnTo>
                  <a:lnTo>
                    <a:pt x="281726" y="313213"/>
                  </a:lnTo>
                  <a:lnTo>
                    <a:pt x="313213" y="281726"/>
                  </a:lnTo>
                  <a:lnTo>
                    <a:pt x="346049" y="251636"/>
                  </a:lnTo>
                  <a:lnTo>
                    <a:pt x="380184" y="222993"/>
                  </a:lnTo>
                  <a:lnTo>
                    <a:pt x="415570" y="195843"/>
                  </a:lnTo>
                  <a:lnTo>
                    <a:pt x="452159" y="170238"/>
                  </a:lnTo>
                  <a:lnTo>
                    <a:pt x="489901" y="146224"/>
                  </a:lnTo>
                  <a:lnTo>
                    <a:pt x="528748" y="123852"/>
                  </a:lnTo>
                  <a:lnTo>
                    <a:pt x="568651" y="103169"/>
                  </a:lnTo>
                  <a:lnTo>
                    <a:pt x="609561" y="84225"/>
                  </a:lnTo>
                  <a:lnTo>
                    <a:pt x="651430" y="67068"/>
                  </a:lnTo>
                  <a:lnTo>
                    <a:pt x="694209" y="51747"/>
                  </a:lnTo>
                  <a:lnTo>
                    <a:pt x="737849" y="38310"/>
                  </a:lnTo>
                  <a:lnTo>
                    <a:pt x="782301" y="26807"/>
                  </a:lnTo>
                  <a:lnTo>
                    <a:pt x="827516" y="17287"/>
                  </a:lnTo>
                  <a:lnTo>
                    <a:pt x="873447" y="9797"/>
                  </a:lnTo>
                  <a:lnTo>
                    <a:pt x="920044" y="4386"/>
                  </a:lnTo>
                  <a:lnTo>
                    <a:pt x="967258" y="1104"/>
                  </a:lnTo>
                  <a:lnTo>
                    <a:pt x="1015038" y="0"/>
                  </a:lnTo>
                  <a:lnTo>
                    <a:pt x="1062823" y="1104"/>
                  </a:lnTo>
                  <a:lnTo>
                    <a:pt x="1110037" y="4386"/>
                  </a:lnTo>
                  <a:lnTo>
                    <a:pt x="1156634" y="9797"/>
                  </a:lnTo>
                  <a:lnTo>
                    <a:pt x="1202564" y="17287"/>
                  </a:lnTo>
                  <a:lnTo>
                    <a:pt x="1247780" y="26807"/>
                  </a:lnTo>
                  <a:lnTo>
                    <a:pt x="1292232" y="38310"/>
                  </a:lnTo>
                  <a:lnTo>
                    <a:pt x="1335872" y="51747"/>
                  </a:lnTo>
                  <a:lnTo>
                    <a:pt x="1378650" y="67068"/>
                  </a:lnTo>
                  <a:lnTo>
                    <a:pt x="1420519" y="84225"/>
                  </a:lnTo>
                  <a:lnTo>
                    <a:pt x="1461430" y="103169"/>
                  </a:lnTo>
                  <a:lnTo>
                    <a:pt x="1501333" y="123852"/>
                  </a:lnTo>
                  <a:lnTo>
                    <a:pt x="1540179" y="146224"/>
                  </a:lnTo>
                  <a:lnTo>
                    <a:pt x="1577922" y="170238"/>
                  </a:lnTo>
                  <a:lnTo>
                    <a:pt x="1614510" y="195843"/>
                  </a:lnTo>
                  <a:lnTo>
                    <a:pt x="1649897" y="222993"/>
                  </a:lnTo>
                  <a:lnTo>
                    <a:pt x="1684032" y="251636"/>
                  </a:lnTo>
                  <a:lnTo>
                    <a:pt x="1716867" y="281726"/>
                  </a:lnTo>
                  <a:lnTo>
                    <a:pt x="1748355" y="313213"/>
                  </a:lnTo>
                  <a:lnTo>
                    <a:pt x="1778444" y="346049"/>
                  </a:lnTo>
                  <a:lnTo>
                    <a:pt x="1807088" y="380184"/>
                  </a:lnTo>
                  <a:lnTo>
                    <a:pt x="1834237" y="415570"/>
                  </a:lnTo>
                  <a:lnTo>
                    <a:pt x="1859843" y="452159"/>
                  </a:lnTo>
                  <a:lnTo>
                    <a:pt x="1883856" y="489901"/>
                  </a:lnTo>
                  <a:lnTo>
                    <a:pt x="1906229" y="528748"/>
                  </a:lnTo>
                  <a:lnTo>
                    <a:pt x="1926911" y="568651"/>
                  </a:lnTo>
                  <a:lnTo>
                    <a:pt x="1945856" y="609561"/>
                  </a:lnTo>
                  <a:lnTo>
                    <a:pt x="1963013" y="651430"/>
                  </a:lnTo>
                  <a:lnTo>
                    <a:pt x="1978334" y="694209"/>
                  </a:lnTo>
                  <a:lnTo>
                    <a:pt x="1991770" y="737849"/>
                  </a:lnTo>
                  <a:lnTo>
                    <a:pt x="2003273" y="782301"/>
                  </a:lnTo>
                  <a:lnTo>
                    <a:pt x="2012794" y="827516"/>
                  </a:lnTo>
                  <a:lnTo>
                    <a:pt x="2020284" y="873447"/>
                  </a:lnTo>
                  <a:lnTo>
                    <a:pt x="2025694" y="920044"/>
                  </a:lnTo>
                  <a:lnTo>
                    <a:pt x="2028976" y="967258"/>
                  </a:lnTo>
                  <a:lnTo>
                    <a:pt x="2030081" y="1015046"/>
                  </a:lnTo>
                  <a:lnTo>
                    <a:pt x="2028976" y="1062823"/>
                  </a:lnTo>
                  <a:lnTo>
                    <a:pt x="2025694" y="1110037"/>
                  </a:lnTo>
                  <a:lnTo>
                    <a:pt x="2020284" y="1156634"/>
                  </a:lnTo>
                  <a:lnTo>
                    <a:pt x="2012794" y="1202564"/>
                  </a:lnTo>
                  <a:lnTo>
                    <a:pt x="2003273" y="1247780"/>
                  </a:lnTo>
                  <a:lnTo>
                    <a:pt x="1991770" y="1292232"/>
                  </a:lnTo>
                  <a:lnTo>
                    <a:pt x="1978334" y="1335872"/>
                  </a:lnTo>
                  <a:lnTo>
                    <a:pt x="1963013" y="1378650"/>
                  </a:lnTo>
                  <a:lnTo>
                    <a:pt x="1945856" y="1420519"/>
                  </a:lnTo>
                  <a:lnTo>
                    <a:pt x="1926911" y="1461430"/>
                  </a:lnTo>
                  <a:lnTo>
                    <a:pt x="1906229" y="1501333"/>
                  </a:lnTo>
                  <a:lnTo>
                    <a:pt x="1883856" y="1540180"/>
                  </a:lnTo>
                  <a:lnTo>
                    <a:pt x="1859843" y="1577922"/>
                  </a:lnTo>
                  <a:lnTo>
                    <a:pt x="1834237" y="1614510"/>
                  </a:lnTo>
                  <a:lnTo>
                    <a:pt x="1807088" y="1649897"/>
                  </a:lnTo>
                  <a:lnTo>
                    <a:pt x="1778444" y="1684032"/>
                  </a:lnTo>
                  <a:lnTo>
                    <a:pt x="1748355" y="1716868"/>
                  </a:lnTo>
                  <a:lnTo>
                    <a:pt x="1716867" y="1748355"/>
                  </a:lnTo>
                  <a:lnTo>
                    <a:pt x="1684032" y="1778444"/>
                  </a:lnTo>
                  <a:lnTo>
                    <a:pt x="1649897" y="1807088"/>
                  </a:lnTo>
                  <a:lnTo>
                    <a:pt x="1614510" y="1834237"/>
                  </a:lnTo>
                  <a:lnTo>
                    <a:pt x="1577922" y="1859843"/>
                  </a:lnTo>
                  <a:lnTo>
                    <a:pt x="1540179" y="1883856"/>
                  </a:lnTo>
                  <a:lnTo>
                    <a:pt x="1501333" y="1906229"/>
                  </a:lnTo>
                  <a:lnTo>
                    <a:pt x="1461430" y="1926911"/>
                  </a:lnTo>
                  <a:lnTo>
                    <a:pt x="1420519" y="1945856"/>
                  </a:lnTo>
                  <a:lnTo>
                    <a:pt x="1378650" y="1963013"/>
                  </a:lnTo>
                  <a:lnTo>
                    <a:pt x="1335872" y="1978334"/>
                  </a:lnTo>
                  <a:lnTo>
                    <a:pt x="1292232" y="1991770"/>
                  </a:lnTo>
                  <a:lnTo>
                    <a:pt x="1247780" y="2003273"/>
                  </a:lnTo>
                  <a:lnTo>
                    <a:pt x="1202564" y="2012794"/>
                  </a:lnTo>
                  <a:lnTo>
                    <a:pt x="1156634" y="2020284"/>
                  </a:lnTo>
                  <a:lnTo>
                    <a:pt x="1110037" y="2025694"/>
                  </a:lnTo>
                  <a:lnTo>
                    <a:pt x="1062823" y="2028976"/>
                  </a:lnTo>
                  <a:lnTo>
                    <a:pt x="1015045" y="2030081"/>
                  </a:lnTo>
                  <a:close/>
                </a:path>
              </a:pathLst>
            </a:custGeom>
            <a:solidFill>
              <a:srgbClr val="052F58">
                <a:alpha val="64999"/>
              </a:srgbClr>
            </a:solidFill>
          </p:spPr>
          <p:txBody>
            <a:bodyPr wrap="square" lIns="0" tIns="0" rIns="0" bIns="0" rtlCol="0"/>
            <a:lstStyle/>
            <a:p>
              <a:endParaRPr/>
            </a:p>
          </p:txBody>
        </p:sp>
        <p:sp>
          <p:nvSpPr>
            <p:cNvPr id="11" name="object 11"/>
            <p:cNvSpPr/>
            <p:nvPr/>
          </p:nvSpPr>
          <p:spPr>
            <a:xfrm>
              <a:off x="6165199" y="6869886"/>
              <a:ext cx="1160145" cy="1160145"/>
            </a:xfrm>
            <a:custGeom>
              <a:avLst/>
              <a:gdLst/>
              <a:ahLst/>
              <a:cxnLst/>
              <a:rect l="l" t="t" r="r" b="b"/>
              <a:pathLst>
                <a:path w="1160145" h="1160145">
                  <a:moveTo>
                    <a:pt x="579971" y="1159943"/>
                  </a:moveTo>
                  <a:lnTo>
                    <a:pt x="532405" y="1158021"/>
                  </a:lnTo>
                  <a:lnTo>
                    <a:pt x="485897" y="1152353"/>
                  </a:lnTo>
                  <a:lnTo>
                    <a:pt x="440597" y="1143088"/>
                  </a:lnTo>
                  <a:lnTo>
                    <a:pt x="396655" y="1130376"/>
                  </a:lnTo>
                  <a:lnTo>
                    <a:pt x="354220" y="1114366"/>
                  </a:lnTo>
                  <a:lnTo>
                    <a:pt x="313441" y="1095208"/>
                  </a:lnTo>
                  <a:lnTo>
                    <a:pt x="274467" y="1073050"/>
                  </a:lnTo>
                  <a:lnTo>
                    <a:pt x="237447" y="1048042"/>
                  </a:lnTo>
                  <a:lnTo>
                    <a:pt x="202532" y="1020334"/>
                  </a:lnTo>
                  <a:lnTo>
                    <a:pt x="169869" y="990074"/>
                  </a:lnTo>
                  <a:lnTo>
                    <a:pt x="139609" y="957411"/>
                  </a:lnTo>
                  <a:lnTo>
                    <a:pt x="111900" y="922495"/>
                  </a:lnTo>
                  <a:lnTo>
                    <a:pt x="86892" y="885476"/>
                  </a:lnTo>
                  <a:lnTo>
                    <a:pt x="64735" y="846502"/>
                  </a:lnTo>
                  <a:lnTo>
                    <a:pt x="45576" y="805723"/>
                  </a:lnTo>
                  <a:lnTo>
                    <a:pt x="29567" y="763287"/>
                  </a:lnTo>
                  <a:lnTo>
                    <a:pt x="16855" y="719345"/>
                  </a:lnTo>
                  <a:lnTo>
                    <a:pt x="7590" y="674046"/>
                  </a:lnTo>
                  <a:lnTo>
                    <a:pt x="1922" y="627538"/>
                  </a:lnTo>
                  <a:lnTo>
                    <a:pt x="0" y="579979"/>
                  </a:lnTo>
                  <a:lnTo>
                    <a:pt x="1922" y="532405"/>
                  </a:lnTo>
                  <a:lnTo>
                    <a:pt x="7590" y="485897"/>
                  </a:lnTo>
                  <a:lnTo>
                    <a:pt x="16855" y="440597"/>
                  </a:lnTo>
                  <a:lnTo>
                    <a:pt x="29567" y="396655"/>
                  </a:lnTo>
                  <a:lnTo>
                    <a:pt x="45576" y="354220"/>
                  </a:lnTo>
                  <a:lnTo>
                    <a:pt x="64735" y="313441"/>
                  </a:lnTo>
                  <a:lnTo>
                    <a:pt x="86892" y="274467"/>
                  </a:lnTo>
                  <a:lnTo>
                    <a:pt x="111900" y="237447"/>
                  </a:lnTo>
                  <a:lnTo>
                    <a:pt x="139609" y="202532"/>
                  </a:lnTo>
                  <a:lnTo>
                    <a:pt x="169869" y="169869"/>
                  </a:lnTo>
                  <a:lnTo>
                    <a:pt x="202532" y="139609"/>
                  </a:lnTo>
                  <a:lnTo>
                    <a:pt x="237447" y="111900"/>
                  </a:lnTo>
                  <a:lnTo>
                    <a:pt x="274467" y="86892"/>
                  </a:lnTo>
                  <a:lnTo>
                    <a:pt x="313441" y="64735"/>
                  </a:lnTo>
                  <a:lnTo>
                    <a:pt x="354220" y="45576"/>
                  </a:lnTo>
                  <a:lnTo>
                    <a:pt x="396655" y="29567"/>
                  </a:lnTo>
                  <a:lnTo>
                    <a:pt x="440597" y="16855"/>
                  </a:lnTo>
                  <a:lnTo>
                    <a:pt x="485897" y="7590"/>
                  </a:lnTo>
                  <a:lnTo>
                    <a:pt x="532405" y="1922"/>
                  </a:lnTo>
                  <a:lnTo>
                    <a:pt x="579967" y="0"/>
                  </a:lnTo>
                  <a:lnTo>
                    <a:pt x="627538" y="1922"/>
                  </a:lnTo>
                  <a:lnTo>
                    <a:pt x="674046" y="7590"/>
                  </a:lnTo>
                  <a:lnTo>
                    <a:pt x="719345" y="16855"/>
                  </a:lnTo>
                  <a:lnTo>
                    <a:pt x="763287" y="29567"/>
                  </a:lnTo>
                  <a:lnTo>
                    <a:pt x="805723" y="45576"/>
                  </a:lnTo>
                  <a:lnTo>
                    <a:pt x="846502" y="64735"/>
                  </a:lnTo>
                  <a:lnTo>
                    <a:pt x="885476" y="86892"/>
                  </a:lnTo>
                  <a:lnTo>
                    <a:pt x="922495" y="111900"/>
                  </a:lnTo>
                  <a:lnTo>
                    <a:pt x="957411" y="139609"/>
                  </a:lnTo>
                  <a:lnTo>
                    <a:pt x="990073" y="169869"/>
                  </a:lnTo>
                  <a:lnTo>
                    <a:pt x="1020334" y="202532"/>
                  </a:lnTo>
                  <a:lnTo>
                    <a:pt x="1048042" y="237447"/>
                  </a:lnTo>
                  <a:lnTo>
                    <a:pt x="1073050" y="274467"/>
                  </a:lnTo>
                  <a:lnTo>
                    <a:pt x="1095208" y="313441"/>
                  </a:lnTo>
                  <a:lnTo>
                    <a:pt x="1114366" y="354220"/>
                  </a:lnTo>
                  <a:lnTo>
                    <a:pt x="1130376" y="396655"/>
                  </a:lnTo>
                  <a:lnTo>
                    <a:pt x="1143088" y="440597"/>
                  </a:lnTo>
                  <a:lnTo>
                    <a:pt x="1152352" y="485897"/>
                  </a:lnTo>
                  <a:lnTo>
                    <a:pt x="1158021" y="532405"/>
                  </a:lnTo>
                  <a:lnTo>
                    <a:pt x="1159943" y="579964"/>
                  </a:lnTo>
                  <a:lnTo>
                    <a:pt x="1158021" y="627538"/>
                  </a:lnTo>
                  <a:lnTo>
                    <a:pt x="1152352" y="674046"/>
                  </a:lnTo>
                  <a:lnTo>
                    <a:pt x="1143088" y="719345"/>
                  </a:lnTo>
                  <a:lnTo>
                    <a:pt x="1130376" y="763287"/>
                  </a:lnTo>
                  <a:lnTo>
                    <a:pt x="1114366" y="805723"/>
                  </a:lnTo>
                  <a:lnTo>
                    <a:pt x="1095208" y="846502"/>
                  </a:lnTo>
                  <a:lnTo>
                    <a:pt x="1073050" y="885476"/>
                  </a:lnTo>
                  <a:lnTo>
                    <a:pt x="1048042" y="922495"/>
                  </a:lnTo>
                  <a:lnTo>
                    <a:pt x="1020334" y="957411"/>
                  </a:lnTo>
                  <a:lnTo>
                    <a:pt x="990073" y="990074"/>
                  </a:lnTo>
                  <a:lnTo>
                    <a:pt x="957411" y="1020334"/>
                  </a:lnTo>
                  <a:lnTo>
                    <a:pt x="922495" y="1048042"/>
                  </a:lnTo>
                  <a:lnTo>
                    <a:pt x="885476" y="1073050"/>
                  </a:lnTo>
                  <a:lnTo>
                    <a:pt x="846502" y="1095208"/>
                  </a:lnTo>
                  <a:lnTo>
                    <a:pt x="805723" y="1114366"/>
                  </a:lnTo>
                  <a:lnTo>
                    <a:pt x="763287" y="1130376"/>
                  </a:lnTo>
                  <a:lnTo>
                    <a:pt x="719345" y="1143088"/>
                  </a:lnTo>
                  <a:lnTo>
                    <a:pt x="674046" y="1152353"/>
                  </a:lnTo>
                  <a:lnTo>
                    <a:pt x="627538" y="1158021"/>
                  </a:lnTo>
                  <a:lnTo>
                    <a:pt x="579971" y="1159943"/>
                  </a:lnTo>
                  <a:close/>
                </a:path>
              </a:pathLst>
            </a:custGeom>
            <a:solidFill>
              <a:srgbClr val="004AAC">
                <a:alpha val="64999"/>
              </a:srgbClr>
            </a:solidFill>
          </p:spPr>
          <p:txBody>
            <a:bodyPr wrap="square" lIns="0" tIns="0" rIns="0" bIns="0" rtlCol="0"/>
            <a:lstStyle/>
            <a:p>
              <a:endParaRPr/>
            </a:p>
          </p:txBody>
        </p:sp>
        <p:sp>
          <p:nvSpPr>
            <p:cNvPr id="12" name="object 12"/>
            <p:cNvSpPr/>
            <p:nvPr/>
          </p:nvSpPr>
          <p:spPr>
            <a:xfrm>
              <a:off x="5585227" y="8079339"/>
              <a:ext cx="1300480" cy="1300480"/>
            </a:xfrm>
            <a:custGeom>
              <a:avLst/>
              <a:gdLst/>
              <a:ahLst/>
              <a:cxnLst/>
              <a:rect l="l" t="t" r="r" b="b"/>
              <a:pathLst>
                <a:path w="1300479" h="1300479">
                  <a:moveTo>
                    <a:pt x="650046" y="1300086"/>
                  </a:moveTo>
                  <a:lnTo>
                    <a:pt x="601529" y="1298304"/>
                  </a:lnTo>
                  <a:lnTo>
                    <a:pt x="553984" y="1293038"/>
                  </a:lnTo>
                  <a:lnTo>
                    <a:pt x="507533" y="1284417"/>
                  </a:lnTo>
                  <a:lnTo>
                    <a:pt x="462302" y="1272564"/>
                  </a:lnTo>
                  <a:lnTo>
                    <a:pt x="418416" y="1257607"/>
                  </a:lnTo>
                  <a:lnTo>
                    <a:pt x="376001" y="1239670"/>
                  </a:lnTo>
                  <a:lnTo>
                    <a:pt x="335183" y="1218879"/>
                  </a:lnTo>
                  <a:lnTo>
                    <a:pt x="296087" y="1195360"/>
                  </a:lnTo>
                  <a:lnTo>
                    <a:pt x="258840" y="1169239"/>
                  </a:lnTo>
                  <a:lnTo>
                    <a:pt x="223567" y="1140642"/>
                  </a:lnTo>
                  <a:lnTo>
                    <a:pt x="190393" y="1109693"/>
                  </a:lnTo>
                  <a:lnTo>
                    <a:pt x="159444" y="1076519"/>
                  </a:lnTo>
                  <a:lnTo>
                    <a:pt x="130846" y="1041246"/>
                  </a:lnTo>
                  <a:lnTo>
                    <a:pt x="104725" y="1003998"/>
                  </a:lnTo>
                  <a:lnTo>
                    <a:pt x="81207" y="964903"/>
                  </a:lnTo>
                  <a:lnTo>
                    <a:pt x="60416" y="924085"/>
                  </a:lnTo>
                  <a:lnTo>
                    <a:pt x="42479" y="881670"/>
                  </a:lnTo>
                  <a:lnTo>
                    <a:pt x="27522" y="837784"/>
                  </a:lnTo>
                  <a:lnTo>
                    <a:pt x="15669" y="792553"/>
                  </a:lnTo>
                  <a:lnTo>
                    <a:pt x="7047" y="746102"/>
                  </a:lnTo>
                  <a:lnTo>
                    <a:pt x="1782" y="698557"/>
                  </a:lnTo>
                  <a:lnTo>
                    <a:pt x="0" y="650048"/>
                  </a:lnTo>
                  <a:lnTo>
                    <a:pt x="1782" y="601530"/>
                  </a:lnTo>
                  <a:lnTo>
                    <a:pt x="7047" y="553984"/>
                  </a:lnTo>
                  <a:lnTo>
                    <a:pt x="15669" y="507533"/>
                  </a:lnTo>
                  <a:lnTo>
                    <a:pt x="27522" y="462302"/>
                  </a:lnTo>
                  <a:lnTo>
                    <a:pt x="42479" y="418416"/>
                  </a:lnTo>
                  <a:lnTo>
                    <a:pt x="60416" y="376001"/>
                  </a:lnTo>
                  <a:lnTo>
                    <a:pt x="81207" y="335183"/>
                  </a:lnTo>
                  <a:lnTo>
                    <a:pt x="104725" y="296088"/>
                  </a:lnTo>
                  <a:lnTo>
                    <a:pt x="130846" y="258840"/>
                  </a:lnTo>
                  <a:lnTo>
                    <a:pt x="159444" y="223567"/>
                  </a:lnTo>
                  <a:lnTo>
                    <a:pt x="190393" y="190393"/>
                  </a:lnTo>
                  <a:lnTo>
                    <a:pt x="223567" y="159444"/>
                  </a:lnTo>
                  <a:lnTo>
                    <a:pt x="258840" y="130847"/>
                  </a:lnTo>
                  <a:lnTo>
                    <a:pt x="296087" y="104726"/>
                  </a:lnTo>
                  <a:lnTo>
                    <a:pt x="335183" y="81207"/>
                  </a:lnTo>
                  <a:lnTo>
                    <a:pt x="376001" y="60416"/>
                  </a:lnTo>
                  <a:lnTo>
                    <a:pt x="418416" y="42479"/>
                  </a:lnTo>
                  <a:lnTo>
                    <a:pt x="462302" y="27522"/>
                  </a:lnTo>
                  <a:lnTo>
                    <a:pt x="507533" y="15669"/>
                  </a:lnTo>
                  <a:lnTo>
                    <a:pt x="553984" y="7048"/>
                  </a:lnTo>
                  <a:lnTo>
                    <a:pt x="601529" y="1782"/>
                  </a:lnTo>
                  <a:lnTo>
                    <a:pt x="650043" y="0"/>
                  </a:lnTo>
                  <a:lnTo>
                    <a:pt x="698556" y="1782"/>
                  </a:lnTo>
                  <a:lnTo>
                    <a:pt x="746101" y="7048"/>
                  </a:lnTo>
                  <a:lnTo>
                    <a:pt x="792553" y="15669"/>
                  </a:lnTo>
                  <a:lnTo>
                    <a:pt x="837784" y="27522"/>
                  </a:lnTo>
                  <a:lnTo>
                    <a:pt x="881670" y="42479"/>
                  </a:lnTo>
                  <a:lnTo>
                    <a:pt x="924085" y="60416"/>
                  </a:lnTo>
                  <a:lnTo>
                    <a:pt x="964903" y="81207"/>
                  </a:lnTo>
                  <a:lnTo>
                    <a:pt x="1003998" y="104726"/>
                  </a:lnTo>
                  <a:lnTo>
                    <a:pt x="1041246" y="130847"/>
                  </a:lnTo>
                  <a:lnTo>
                    <a:pt x="1076519" y="159444"/>
                  </a:lnTo>
                  <a:lnTo>
                    <a:pt x="1109693" y="190393"/>
                  </a:lnTo>
                  <a:lnTo>
                    <a:pt x="1140642" y="223567"/>
                  </a:lnTo>
                  <a:lnTo>
                    <a:pt x="1169239" y="258840"/>
                  </a:lnTo>
                  <a:lnTo>
                    <a:pt x="1195360" y="296088"/>
                  </a:lnTo>
                  <a:lnTo>
                    <a:pt x="1218879" y="335183"/>
                  </a:lnTo>
                  <a:lnTo>
                    <a:pt x="1239670" y="376001"/>
                  </a:lnTo>
                  <a:lnTo>
                    <a:pt x="1257607" y="418416"/>
                  </a:lnTo>
                  <a:lnTo>
                    <a:pt x="1272564" y="462302"/>
                  </a:lnTo>
                  <a:lnTo>
                    <a:pt x="1284417" y="507533"/>
                  </a:lnTo>
                  <a:lnTo>
                    <a:pt x="1293038" y="553984"/>
                  </a:lnTo>
                  <a:lnTo>
                    <a:pt x="1298303" y="601530"/>
                  </a:lnTo>
                  <a:lnTo>
                    <a:pt x="1300086" y="650038"/>
                  </a:lnTo>
                  <a:lnTo>
                    <a:pt x="1298303" y="698557"/>
                  </a:lnTo>
                  <a:lnTo>
                    <a:pt x="1293038" y="746102"/>
                  </a:lnTo>
                  <a:lnTo>
                    <a:pt x="1284417" y="792553"/>
                  </a:lnTo>
                  <a:lnTo>
                    <a:pt x="1272564" y="837784"/>
                  </a:lnTo>
                  <a:lnTo>
                    <a:pt x="1257607" y="881670"/>
                  </a:lnTo>
                  <a:lnTo>
                    <a:pt x="1239670" y="924085"/>
                  </a:lnTo>
                  <a:lnTo>
                    <a:pt x="1218879" y="964903"/>
                  </a:lnTo>
                  <a:lnTo>
                    <a:pt x="1195360" y="1003998"/>
                  </a:lnTo>
                  <a:lnTo>
                    <a:pt x="1169239" y="1041246"/>
                  </a:lnTo>
                  <a:lnTo>
                    <a:pt x="1140642" y="1076519"/>
                  </a:lnTo>
                  <a:lnTo>
                    <a:pt x="1109693" y="1109693"/>
                  </a:lnTo>
                  <a:lnTo>
                    <a:pt x="1076519" y="1140642"/>
                  </a:lnTo>
                  <a:lnTo>
                    <a:pt x="1041246" y="1169239"/>
                  </a:lnTo>
                  <a:lnTo>
                    <a:pt x="1003998" y="1195360"/>
                  </a:lnTo>
                  <a:lnTo>
                    <a:pt x="964903" y="1218879"/>
                  </a:lnTo>
                  <a:lnTo>
                    <a:pt x="924085" y="1239670"/>
                  </a:lnTo>
                  <a:lnTo>
                    <a:pt x="881670" y="1257607"/>
                  </a:lnTo>
                  <a:lnTo>
                    <a:pt x="837784" y="1272564"/>
                  </a:lnTo>
                  <a:lnTo>
                    <a:pt x="792553" y="1284417"/>
                  </a:lnTo>
                  <a:lnTo>
                    <a:pt x="746101" y="1293038"/>
                  </a:lnTo>
                  <a:lnTo>
                    <a:pt x="698556" y="1298304"/>
                  </a:lnTo>
                  <a:lnTo>
                    <a:pt x="650046" y="1300086"/>
                  </a:lnTo>
                  <a:close/>
                </a:path>
              </a:pathLst>
            </a:custGeom>
            <a:solidFill>
              <a:srgbClr val="7DD957">
                <a:alpha val="64999"/>
              </a:srgbClr>
            </a:solidFill>
          </p:spPr>
          <p:txBody>
            <a:bodyPr wrap="square" lIns="0" tIns="0" rIns="0" bIns="0" rtlCol="0"/>
            <a:lstStyle/>
            <a:p>
              <a:endParaRPr/>
            </a:p>
          </p:txBody>
        </p:sp>
        <p:sp>
          <p:nvSpPr>
            <p:cNvPr id="13" name="object 13"/>
            <p:cNvSpPr/>
            <p:nvPr/>
          </p:nvSpPr>
          <p:spPr>
            <a:xfrm>
              <a:off x="4552465" y="8165903"/>
              <a:ext cx="683895" cy="683895"/>
            </a:xfrm>
            <a:custGeom>
              <a:avLst/>
              <a:gdLst/>
              <a:ahLst/>
              <a:cxnLst/>
              <a:rect l="l" t="t" r="r" b="b"/>
              <a:pathLst>
                <a:path w="683895" h="683895">
                  <a:moveTo>
                    <a:pt x="341904" y="683808"/>
                  </a:moveTo>
                  <a:lnTo>
                    <a:pt x="295509" y="680687"/>
                  </a:lnTo>
                  <a:lnTo>
                    <a:pt x="251012" y="671595"/>
                  </a:lnTo>
                  <a:lnTo>
                    <a:pt x="208819" y="656939"/>
                  </a:lnTo>
                  <a:lnTo>
                    <a:pt x="169338" y="637128"/>
                  </a:lnTo>
                  <a:lnTo>
                    <a:pt x="132976" y="612568"/>
                  </a:lnTo>
                  <a:lnTo>
                    <a:pt x="100141" y="583666"/>
                  </a:lnTo>
                  <a:lnTo>
                    <a:pt x="71239" y="550831"/>
                  </a:lnTo>
                  <a:lnTo>
                    <a:pt x="46679" y="514469"/>
                  </a:lnTo>
                  <a:lnTo>
                    <a:pt x="26868" y="474988"/>
                  </a:lnTo>
                  <a:lnTo>
                    <a:pt x="12212" y="432795"/>
                  </a:lnTo>
                  <a:lnTo>
                    <a:pt x="3120" y="388298"/>
                  </a:lnTo>
                  <a:lnTo>
                    <a:pt x="0" y="341907"/>
                  </a:lnTo>
                  <a:lnTo>
                    <a:pt x="3120" y="295509"/>
                  </a:lnTo>
                  <a:lnTo>
                    <a:pt x="12212" y="251012"/>
                  </a:lnTo>
                  <a:lnTo>
                    <a:pt x="26868" y="208819"/>
                  </a:lnTo>
                  <a:lnTo>
                    <a:pt x="46679" y="169338"/>
                  </a:lnTo>
                  <a:lnTo>
                    <a:pt x="71239" y="132976"/>
                  </a:lnTo>
                  <a:lnTo>
                    <a:pt x="100141" y="100141"/>
                  </a:lnTo>
                  <a:lnTo>
                    <a:pt x="132976" y="71240"/>
                  </a:lnTo>
                  <a:lnTo>
                    <a:pt x="169338" y="46679"/>
                  </a:lnTo>
                  <a:lnTo>
                    <a:pt x="208819" y="26868"/>
                  </a:lnTo>
                  <a:lnTo>
                    <a:pt x="251012" y="12213"/>
                  </a:lnTo>
                  <a:lnTo>
                    <a:pt x="295509" y="3121"/>
                  </a:lnTo>
                  <a:lnTo>
                    <a:pt x="341903" y="0"/>
                  </a:lnTo>
                  <a:lnTo>
                    <a:pt x="388298" y="3121"/>
                  </a:lnTo>
                  <a:lnTo>
                    <a:pt x="432795" y="12213"/>
                  </a:lnTo>
                  <a:lnTo>
                    <a:pt x="474988" y="26868"/>
                  </a:lnTo>
                  <a:lnTo>
                    <a:pt x="514469" y="46679"/>
                  </a:lnTo>
                  <a:lnTo>
                    <a:pt x="550831" y="71240"/>
                  </a:lnTo>
                  <a:lnTo>
                    <a:pt x="583666" y="100141"/>
                  </a:lnTo>
                  <a:lnTo>
                    <a:pt x="612568" y="132976"/>
                  </a:lnTo>
                  <a:lnTo>
                    <a:pt x="637128" y="169338"/>
                  </a:lnTo>
                  <a:lnTo>
                    <a:pt x="656939" y="208819"/>
                  </a:lnTo>
                  <a:lnTo>
                    <a:pt x="671595" y="251012"/>
                  </a:lnTo>
                  <a:lnTo>
                    <a:pt x="680686" y="295509"/>
                  </a:lnTo>
                  <a:lnTo>
                    <a:pt x="683807" y="341907"/>
                  </a:lnTo>
                  <a:lnTo>
                    <a:pt x="680686" y="388298"/>
                  </a:lnTo>
                  <a:lnTo>
                    <a:pt x="671595" y="432795"/>
                  </a:lnTo>
                  <a:lnTo>
                    <a:pt x="656939" y="474988"/>
                  </a:lnTo>
                  <a:lnTo>
                    <a:pt x="637128" y="514469"/>
                  </a:lnTo>
                  <a:lnTo>
                    <a:pt x="612568" y="550831"/>
                  </a:lnTo>
                  <a:lnTo>
                    <a:pt x="583666" y="583666"/>
                  </a:lnTo>
                  <a:lnTo>
                    <a:pt x="550831" y="612568"/>
                  </a:lnTo>
                  <a:lnTo>
                    <a:pt x="514469" y="637128"/>
                  </a:lnTo>
                  <a:lnTo>
                    <a:pt x="474988" y="656939"/>
                  </a:lnTo>
                  <a:lnTo>
                    <a:pt x="432795" y="671595"/>
                  </a:lnTo>
                  <a:lnTo>
                    <a:pt x="388298" y="680687"/>
                  </a:lnTo>
                  <a:lnTo>
                    <a:pt x="341904" y="683808"/>
                  </a:lnTo>
                  <a:close/>
                </a:path>
              </a:pathLst>
            </a:custGeom>
            <a:solidFill>
              <a:srgbClr val="E32F2B">
                <a:alpha val="64999"/>
              </a:srgbClr>
            </a:solidFill>
          </p:spPr>
          <p:txBody>
            <a:bodyPr wrap="square" lIns="0" tIns="0" rIns="0" bIns="0" rtlCol="0"/>
            <a:lstStyle/>
            <a:p>
              <a:endParaRPr/>
            </a:p>
          </p:txBody>
        </p:sp>
        <p:sp>
          <p:nvSpPr>
            <p:cNvPr id="14" name="object 14"/>
            <p:cNvSpPr/>
            <p:nvPr/>
          </p:nvSpPr>
          <p:spPr>
            <a:xfrm>
              <a:off x="4144722" y="6983743"/>
              <a:ext cx="851535" cy="851535"/>
            </a:xfrm>
            <a:custGeom>
              <a:avLst/>
              <a:gdLst/>
              <a:ahLst/>
              <a:cxnLst/>
              <a:rect l="l" t="t" r="r" b="b"/>
              <a:pathLst>
                <a:path w="851535" h="851534">
                  <a:moveTo>
                    <a:pt x="425463" y="850926"/>
                  </a:moveTo>
                  <a:lnTo>
                    <a:pt x="379104" y="848429"/>
                  </a:lnTo>
                  <a:lnTo>
                    <a:pt x="334191" y="841112"/>
                  </a:lnTo>
                  <a:lnTo>
                    <a:pt x="290983" y="829235"/>
                  </a:lnTo>
                  <a:lnTo>
                    <a:pt x="249741" y="813057"/>
                  </a:lnTo>
                  <a:lnTo>
                    <a:pt x="210723" y="792837"/>
                  </a:lnTo>
                  <a:lnTo>
                    <a:pt x="174190" y="768836"/>
                  </a:lnTo>
                  <a:lnTo>
                    <a:pt x="140400" y="741312"/>
                  </a:lnTo>
                  <a:lnTo>
                    <a:pt x="109613" y="710525"/>
                  </a:lnTo>
                  <a:lnTo>
                    <a:pt x="82089" y="676735"/>
                  </a:lnTo>
                  <a:lnTo>
                    <a:pt x="58088" y="640202"/>
                  </a:lnTo>
                  <a:lnTo>
                    <a:pt x="37868" y="601184"/>
                  </a:lnTo>
                  <a:lnTo>
                    <a:pt x="21690" y="559942"/>
                  </a:lnTo>
                  <a:lnTo>
                    <a:pt x="9813" y="516734"/>
                  </a:lnTo>
                  <a:lnTo>
                    <a:pt x="2496" y="471821"/>
                  </a:lnTo>
                  <a:lnTo>
                    <a:pt x="0" y="425465"/>
                  </a:lnTo>
                  <a:lnTo>
                    <a:pt x="2496" y="379104"/>
                  </a:lnTo>
                  <a:lnTo>
                    <a:pt x="9813" y="334191"/>
                  </a:lnTo>
                  <a:lnTo>
                    <a:pt x="21690" y="290983"/>
                  </a:lnTo>
                  <a:lnTo>
                    <a:pt x="37868" y="249741"/>
                  </a:lnTo>
                  <a:lnTo>
                    <a:pt x="58088" y="210723"/>
                  </a:lnTo>
                  <a:lnTo>
                    <a:pt x="82089" y="174189"/>
                  </a:lnTo>
                  <a:lnTo>
                    <a:pt x="109613" y="140400"/>
                  </a:lnTo>
                  <a:lnTo>
                    <a:pt x="140400" y="109613"/>
                  </a:lnTo>
                  <a:lnTo>
                    <a:pt x="174190" y="82089"/>
                  </a:lnTo>
                  <a:lnTo>
                    <a:pt x="210723" y="58088"/>
                  </a:lnTo>
                  <a:lnTo>
                    <a:pt x="249741" y="37868"/>
                  </a:lnTo>
                  <a:lnTo>
                    <a:pt x="290983" y="21690"/>
                  </a:lnTo>
                  <a:lnTo>
                    <a:pt x="334191" y="9813"/>
                  </a:lnTo>
                  <a:lnTo>
                    <a:pt x="379104" y="2496"/>
                  </a:lnTo>
                  <a:lnTo>
                    <a:pt x="425460" y="0"/>
                  </a:lnTo>
                  <a:lnTo>
                    <a:pt x="471821" y="2496"/>
                  </a:lnTo>
                  <a:lnTo>
                    <a:pt x="516734" y="9813"/>
                  </a:lnTo>
                  <a:lnTo>
                    <a:pt x="559942" y="21690"/>
                  </a:lnTo>
                  <a:lnTo>
                    <a:pt x="601184" y="37868"/>
                  </a:lnTo>
                  <a:lnTo>
                    <a:pt x="640202" y="58088"/>
                  </a:lnTo>
                  <a:lnTo>
                    <a:pt x="676735" y="82089"/>
                  </a:lnTo>
                  <a:lnTo>
                    <a:pt x="710525" y="109613"/>
                  </a:lnTo>
                  <a:lnTo>
                    <a:pt x="741312" y="140400"/>
                  </a:lnTo>
                  <a:lnTo>
                    <a:pt x="768836" y="174189"/>
                  </a:lnTo>
                  <a:lnTo>
                    <a:pt x="792837" y="210723"/>
                  </a:lnTo>
                  <a:lnTo>
                    <a:pt x="813057" y="249741"/>
                  </a:lnTo>
                  <a:lnTo>
                    <a:pt x="829235" y="290983"/>
                  </a:lnTo>
                  <a:lnTo>
                    <a:pt x="841112" y="334191"/>
                  </a:lnTo>
                  <a:lnTo>
                    <a:pt x="848429" y="379104"/>
                  </a:lnTo>
                  <a:lnTo>
                    <a:pt x="850925" y="425460"/>
                  </a:lnTo>
                  <a:lnTo>
                    <a:pt x="848429" y="471821"/>
                  </a:lnTo>
                  <a:lnTo>
                    <a:pt x="841112" y="516734"/>
                  </a:lnTo>
                  <a:lnTo>
                    <a:pt x="829235" y="559942"/>
                  </a:lnTo>
                  <a:lnTo>
                    <a:pt x="813057" y="601184"/>
                  </a:lnTo>
                  <a:lnTo>
                    <a:pt x="792837" y="640202"/>
                  </a:lnTo>
                  <a:lnTo>
                    <a:pt x="768836" y="676735"/>
                  </a:lnTo>
                  <a:lnTo>
                    <a:pt x="741312" y="710525"/>
                  </a:lnTo>
                  <a:lnTo>
                    <a:pt x="710525" y="741312"/>
                  </a:lnTo>
                  <a:lnTo>
                    <a:pt x="676735" y="768836"/>
                  </a:lnTo>
                  <a:lnTo>
                    <a:pt x="640202" y="792837"/>
                  </a:lnTo>
                  <a:lnTo>
                    <a:pt x="601184" y="813057"/>
                  </a:lnTo>
                  <a:lnTo>
                    <a:pt x="559942" y="829235"/>
                  </a:lnTo>
                  <a:lnTo>
                    <a:pt x="516734" y="841112"/>
                  </a:lnTo>
                  <a:lnTo>
                    <a:pt x="471821" y="848429"/>
                  </a:lnTo>
                  <a:lnTo>
                    <a:pt x="425463" y="850926"/>
                  </a:lnTo>
                  <a:close/>
                </a:path>
              </a:pathLst>
            </a:custGeom>
            <a:solidFill>
              <a:srgbClr val="F9A01B">
                <a:alpha val="64999"/>
              </a:srgbClr>
            </a:solidFill>
          </p:spPr>
          <p:txBody>
            <a:bodyPr wrap="square" lIns="0" tIns="0" rIns="0" bIns="0" rtlCol="0"/>
            <a:lstStyle/>
            <a:p>
              <a:endParaRPr/>
            </a:p>
          </p:txBody>
        </p:sp>
        <p:sp>
          <p:nvSpPr>
            <p:cNvPr id="15" name="object 15"/>
            <p:cNvSpPr/>
            <p:nvPr/>
          </p:nvSpPr>
          <p:spPr>
            <a:xfrm>
              <a:off x="5022588" y="6048876"/>
              <a:ext cx="1160145" cy="1160145"/>
            </a:xfrm>
            <a:custGeom>
              <a:avLst/>
              <a:gdLst/>
              <a:ahLst/>
              <a:cxnLst/>
              <a:rect l="l" t="t" r="r" b="b"/>
              <a:pathLst>
                <a:path w="1160145" h="1160145">
                  <a:moveTo>
                    <a:pt x="579971" y="1159943"/>
                  </a:moveTo>
                  <a:lnTo>
                    <a:pt x="532404" y="1158021"/>
                  </a:lnTo>
                  <a:lnTo>
                    <a:pt x="485896" y="1152352"/>
                  </a:lnTo>
                  <a:lnTo>
                    <a:pt x="440597" y="1143088"/>
                  </a:lnTo>
                  <a:lnTo>
                    <a:pt x="396655" y="1130376"/>
                  </a:lnTo>
                  <a:lnTo>
                    <a:pt x="354220" y="1114366"/>
                  </a:lnTo>
                  <a:lnTo>
                    <a:pt x="313440" y="1095208"/>
                  </a:lnTo>
                  <a:lnTo>
                    <a:pt x="274466" y="1073050"/>
                  </a:lnTo>
                  <a:lnTo>
                    <a:pt x="237447" y="1048042"/>
                  </a:lnTo>
                  <a:lnTo>
                    <a:pt x="202531" y="1020334"/>
                  </a:lnTo>
                  <a:lnTo>
                    <a:pt x="169869" y="990073"/>
                  </a:lnTo>
                  <a:lnTo>
                    <a:pt x="139609" y="957411"/>
                  </a:lnTo>
                  <a:lnTo>
                    <a:pt x="111900" y="922495"/>
                  </a:lnTo>
                  <a:lnTo>
                    <a:pt x="86892" y="885476"/>
                  </a:lnTo>
                  <a:lnTo>
                    <a:pt x="64734" y="846502"/>
                  </a:lnTo>
                  <a:lnTo>
                    <a:pt x="45576" y="805723"/>
                  </a:lnTo>
                  <a:lnTo>
                    <a:pt x="29566" y="763287"/>
                  </a:lnTo>
                  <a:lnTo>
                    <a:pt x="16854" y="719345"/>
                  </a:lnTo>
                  <a:lnTo>
                    <a:pt x="7590" y="674046"/>
                  </a:lnTo>
                  <a:lnTo>
                    <a:pt x="1921" y="627538"/>
                  </a:lnTo>
                  <a:lnTo>
                    <a:pt x="0" y="579987"/>
                  </a:lnTo>
                  <a:lnTo>
                    <a:pt x="1921" y="532405"/>
                  </a:lnTo>
                  <a:lnTo>
                    <a:pt x="7590" y="485897"/>
                  </a:lnTo>
                  <a:lnTo>
                    <a:pt x="16854" y="440597"/>
                  </a:lnTo>
                  <a:lnTo>
                    <a:pt x="29566" y="396655"/>
                  </a:lnTo>
                  <a:lnTo>
                    <a:pt x="45576" y="354220"/>
                  </a:lnTo>
                  <a:lnTo>
                    <a:pt x="64734" y="313441"/>
                  </a:lnTo>
                  <a:lnTo>
                    <a:pt x="86892" y="274467"/>
                  </a:lnTo>
                  <a:lnTo>
                    <a:pt x="111900" y="237447"/>
                  </a:lnTo>
                  <a:lnTo>
                    <a:pt x="139609" y="202532"/>
                  </a:lnTo>
                  <a:lnTo>
                    <a:pt x="169869" y="169869"/>
                  </a:lnTo>
                  <a:lnTo>
                    <a:pt x="202531" y="139609"/>
                  </a:lnTo>
                  <a:lnTo>
                    <a:pt x="237447" y="111900"/>
                  </a:lnTo>
                  <a:lnTo>
                    <a:pt x="274466" y="86892"/>
                  </a:lnTo>
                  <a:lnTo>
                    <a:pt x="313440" y="64735"/>
                  </a:lnTo>
                  <a:lnTo>
                    <a:pt x="354220" y="45576"/>
                  </a:lnTo>
                  <a:lnTo>
                    <a:pt x="396655" y="29567"/>
                  </a:lnTo>
                  <a:lnTo>
                    <a:pt x="440597" y="16855"/>
                  </a:lnTo>
                  <a:lnTo>
                    <a:pt x="485896" y="7590"/>
                  </a:lnTo>
                  <a:lnTo>
                    <a:pt x="532404" y="1922"/>
                  </a:lnTo>
                  <a:lnTo>
                    <a:pt x="579966" y="0"/>
                  </a:lnTo>
                  <a:lnTo>
                    <a:pt x="627538" y="1922"/>
                  </a:lnTo>
                  <a:lnTo>
                    <a:pt x="674045" y="7590"/>
                  </a:lnTo>
                  <a:lnTo>
                    <a:pt x="719345" y="16855"/>
                  </a:lnTo>
                  <a:lnTo>
                    <a:pt x="763287" y="29567"/>
                  </a:lnTo>
                  <a:lnTo>
                    <a:pt x="805722" y="45576"/>
                  </a:lnTo>
                  <a:lnTo>
                    <a:pt x="846501" y="64735"/>
                  </a:lnTo>
                  <a:lnTo>
                    <a:pt x="885475" y="86892"/>
                  </a:lnTo>
                  <a:lnTo>
                    <a:pt x="922495" y="111900"/>
                  </a:lnTo>
                  <a:lnTo>
                    <a:pt x="957411" y="139609"/>
                  </a:lnTo>
                  <a:lnTo>
                    <a:pt x="990073" y="169869"/>
                  </a:lnTo>
                  <a:lnTo>
                    <a:pt x="1020333" y="202532"/>
                  </a:lnTo>
                  <a:lnTo>
                    <a:pt x="1048042" y="237447"/>
                  </a:lnTo>
                  <a:lnTo>
                    <a:pt x="1073050" y="274467"/>
                  </a:lnTo>
                  <a:lnTo>
                    <a:pt x="1095208" y="313441"/>
                  </a:lnTo>
                  <a:lnTo>
                    <a:pt x="1114366" y="354220"/>
                  </a:lnTo>
                  <a:lnTo>
                    <a:pt x="1130376" y="396655"/>
                  </a:lnTo>
                  <a:lnTo>
                    <a:pt x="1143087" y="440597"/>
                  </a:lnTo>
                  <a:lnTo>
                    <a:pt x="1152352" y="485897"/>
                  </a:lnTo>
                  <a:lnTo>
                    <a:pt x="1158020" y="532405"/>
                  </a:lnTo>
                  <a:lnTo>
                    <a:pt x="1159942" y="579956"/>
                  </a:lnTo>
                  <a:lnTo>
                    <a:pt x="1158020" y="627538"/>
                  </a:lnTo>
                  <a:lnTo>
                    <a:pt x="1152352" y="674046"/>
                  </a:lnTo>
                  <a:lnTo>
                    <a:pt x="1143087" y="719345"/>
                  </a:lnTo>
                  <a:lnTo>
                    <a:pt x="1130376" y="763287"/>
                  </a:lnTo>
                  <a:lnTo>
                    <a:pt x="1114366" y="805723"/>
                  </a:lnTo>
                  <a:lnTo>
                    <a:pt x="1095208" y="846502"/>
                  </a:lnTo>
                  <a:lnTo>
                    <a:pt x="1073050" y="885476"/>
                  </a:lnTo>
                  <a:lnTo>
                    <a:pt x="1048042" y="922495"/>
                  </a:lnTo>
                  <a:lnTo>
                    <a:pt x="1020333" y="957411"/>
                  </a:lnTo>
                  <a:lnTo>
                    <a:pt x="990073" y="990073"/>
                  </a:lnTo>
                  <a:lnTo>
                    <a:pt x="957411" y="1020334"/>
                  </a:lnTo>
                  <a:lnTo>
                    <a:pt x="922495" y="1048042"/>
                  </a:lnTo>
                  <a:lnTo>
                    <a:pt x="885475" y="1073050"/>
                  </a:lnTo>
                  <a:lnTo>
                    <a:pt x="846501" y="1095208"/>
                  </a:lnTo>
                  <a:lnTo>
                    <a:pt x="805722" y="1114366"/>
                  </a:lnTo>
                  <a:lnTo>
                    <a:pt x="763287" y="1130376"/>
                  </a:lnTo>
                  <a:lnTo>
                    <a:pt x="719345" y="1143088"/>
                  </a:lnTo>
                  <a:lnTo>
                    <a:pt x="674045" y="1152352"/>
                  </a:lnTo>
                  <a:lnTo>
                    <a:pt x="627538" y="1158021"/>
                  </a:lnTo>
                  <a:lnTo>
                    <a:pt x="579971" y="1159943"/>
                  </a:lnTo>
                  <a:close/>
                </a:path>
              </a:pathLst>
            </a:custGeom>
            <a:solidFill>
              <a:srgbClr val="7CB3DF">
                <a:alpha val="64999"/>
              </a:srgbClr>
            </a:solidFill>
          </p:spPr>
          <p:txBody>
            <a:bodyPr wrap="square" lIns="0" tIns="0" rIns="0" bIns="0" rtlCol="0"/>
            <a:lstStyle/>
            <a:p>
              <a:endParaRPr/>
            </a:p>
          </p:txBody>
        </p:sp>
      </p:grpSp>
      <p:sp>
        <p:nvSpPr>
          <p:cNvPr id="16" name="object 16"/>
          <p:cNvSpPr txBox="1"/>
          <p:nvPr/>
        </p:nvSpPr>
        <p:spPr>
          <a:xfrm>
            <a:off x="1538543" y="7418489"/>
            <a:ext cx="725805" cy="254635"/>
          </a:xfrm>
          <a:prstGeom prst="rect">
            <a:avLst/>
          </a:prstGeom>
        </p:spPr>
        <p:txBody>
          <a:bodyPr vert="horz" wrap="square" lIns="0" tIns="12700" rIns="0" bIns="0" rtlCol="0">
            <a:spAutoFit/>
          </a:bodyPr>
          <a:lstStyle/>
          <a:p>
            <a:pPr marL="12700">
              <a:lnSpc>
                <a:spcPct val="100000"/>
              </a:lnSpc>
              <a:spcBef>
                <a:spcPts val="100"/>
              </a:spcBef>
            </a:pPr>
            <a:r>
              <a:rPr sz="1500" b="1" spc="135" dirty="0">
                <a:solidFill>
                  <a:srgbClr val="FFFFFF"/>
                </a:solidFill>
                <a:latin typeface="Calibri"/>
                <a:cs typeface="Calibri"/>
              </a:rPr>
              <a:t>5</a:t>
            </a:r>
            <a:r>
              <a:rPr sz="1500" b="1" spc="95" dirty="0">
                <a:solidFill>
                  <a:srgbClr val="FFFFFF"/>
                </a:solidFill>
                <a:latin typeface="Calibri"/>
                <a:cs typeface="Calibri"/>
              </a:rPr>
              <a:t> </a:t>
            </a:r>
            <a:r>
              <a:rPr sz="1500" b="1" spc="170" dirty="0">
                <a:solidFill>
                  <a:srgbClr val="FFFFFF"/>
                </a:solidFill>
                <a:latin typeface="Calibri"/>
                <a:cs typeface="Calibri"/>
              </a:rPr>
              <a:t>CHẤT</a:t>
            </a:r>
            <a:endParaRPr sz="1500">
              <a:latin typeface="Calibri"/>
              <a:cs typeface="Calibri"/>
            </a:endParaRPr>
          </a:p>
        </p:txBody>
      </p:sp>
      <p:sp>
        <p:nvSpPr>
          <p:cNvPr id="17" name="object 17"/>
          <p:cNvSpPr txBox="1"/>
          <p:nvPr/>
        </p:nvSpPr>
        <p:spPr>
          <a:xfrm>
            <a:off x="1241370" y="7647175"/>
            <a:ext cx="1320165" cy="559435"/>
          </a:xfrm>
          <a:prstGeom prst="rect">
            <a:avLst/>
          </a:prstGeom>
        </p:spPr>
        <p:txBody>
          <a:bodyPr vert="horz" wrap="square" lIns="0" tIns="12700" rIns="0" bIns="0" rtlCol="0">
            <a:spAutoFit/>
          </a:bodyPr>
          <a:lstStyle/>
          <a:p>
            <a:pPr marL="341630" marR="5080" indent="-329565">
              <a:lnSpc>
                <a:spcPct val="116700"/>
              </a:lnSpc>
              <a:spcBef>
                <a:spcPts val="100"/>
              </a:spcBef>
            </a:pPr>
            <a:r>
              <a:rPr sz="1500" b="1" spc="165" dirty="0">
                <a:solidFill>
                  <a:srgbClr val="FFFFFF"/>
                </a:solidFill>
                <a:latin typeface="Calibri"/>
                <a:cs typeface="Calibri"/>
              </a:rPr>
              <a:t>DINH</a:t>
            </a:r>
            <a:r>
              <a:rPr sz="1500" b="1" spc="105" dirty="0">
                <a:solidFill>
                  <a:srgbClr val="FFFFFF"/>
                </a:solidFill>
                <a:latin typeface="Calibri"/>
                <a:cs typeface="Calibri"/>
              </a:rPr>
              <a:t> </a:t>
            </a:r>
            <a:r>
              <a:rPr sz="1500" b="1" spc="110" dirty="0">
                <a:solidFill>
                  <a:srgbClr val="FFFFFF"/>
                </a:solidFill>
                <a:latin typeface="Calibri"/>
                <a:cs typeface="Calibri"/>
              </a:rPr>
              <a:t>DƯỠNG </a:t>
            </a:r>
            <a:r>
              <a:rPr sz="1500" b="1" spc="160" dirty="0">
                <a:solidFill>
                  <a:srgbClr val="FFFFFF"/>
                </a:solidFill>
                <a:latin typeface="Calibri"/>
                <a:cs typeface="Calibri"/>
              </a:rPr>
              <a:t>CHÍNH</a:t>
            </a:r>
            <a:endParaRPr sz="1500">
              <a:latin typeface="Calibri"/>
              <a:cs typeface="Calibri"/>
            </a:endParaRPr>
          </a:p>
        </p:txBody>
      </p:sp>
      <p:sp>
        <p:nvSpPr>
          <p:cNvPr id="18" name="object 18"/>
          <p:cNvSpPr txBox="1"/>
          <p:nvPr/>
        </p:nvSpPr>
        <p:spPr>
          <a:xfrm>
            <a:off x="5193707" y="7477002"/>
            <a:ext cx="725805" cy="254635"/>
          </a:xfrm>
          <a:prstGeom prst="rect">
            <a:avLst/>
          </a:prstGeom>
        </p:spPr>
        <p:txBody>
          <a:bodyPr vert="horz" wrap="square" lIns="0" tIns="12700" rIns="0" bIns="0" rtlCol="0">
            <a:spAutoFit/>
          </a:bodyPr>
          <a:lstStyle/>
          <a:p>
            <a:pPr marL="12700">
              <a:lnSpc>
                <a:spcPct val="100000"/>
              </a:lnSpc>
              <a:spcBef>
                <a:spcPts val="100"/>
              </a:spcBef>
            </a:pPr>
            <a:r>
              <a:rPr sz="1500" b="1" spc="135" dirty="0">
                <a:solidFill>
                  <a:srgbClr val="FFFFFF"/>
                </a:solidFill>
                <a:latin typeface="Calibri"/>
                <a:cs typeface="Calibri"/>
              </a:rPr>
              <a:t>5</a:t>
            </a:r>
            <a:r>
              <a:rPr sz="1500" b="1" spc="95" dirty="0">
                <a:solidFill>
                  <a:srgbClr val="FFFFFF"/>
                </a:solidFill>
                <a:latin typeface="Calibri"/>
                <a:cs typeface="Calibri"/>
              </a:rPr>
              <a:t> </a:t>
            </a:r>
            <a:r>
              <a:rPr sz="1500" b="1" spc="170" dirty="0">
                <a:solidFill>
                  <a:srgbClr val="FFFFFF"/>
                </a:solidFill>
                <a:latin typeface="Calibri"/>
                <a:cs typeface="Calibri"/>
              </a:rPr>
              <a:t>CHẤT</a:t>
            </a:r>
            <a:endParaRPr sz="1500">
              <a:latin typeface="Calibri"/>
              <a:cs typeface="Calibri"/>
            </a:endParaRPr>
          </a:p>
        </p:txBody>
      </p:sp>
      <p:sp>
        <p:nvSpPr>
          <p:cNvPr id="19" name="object 19"/>
          <p:cNvSpPr txBox="1"/>
          <p:nvPr/>
        </p:nvSpPr>
        <p:spPr>
          <a:xfrm>
            <a:off x="1413195" y="6506570"/>
            <a:ext cx="976630" cy="231775"/>
          </a:xfrm>
          <a:prstGeom prst="rect">
            <a:avLst/>
          </a:prstGeom>
        </p:spPr>
        <p:txBody>
          <a:bodyPr vert="horz" wrap="square" lIns="0" tIns="12700" rIns="0" bIns="0" rtlCol="0">
            <a:spAutoFit/>
          </a:bodyPr>
          <a:lstStyle/>
          <a:p>
            <a:pPr marL="12700">
              <a:lnSpc>
                <a:spcPct val="100000"/>
              </a:lnSpc>
              <a:spcBef>
                <a:spcPts val="100"/>
              </a:spcBef>
            </a:pPr>
            <a:r>
              <a:rPr sz="1350" b="1" spc="195" dirty="0">
                <a:solidFill>
                  <a:srgbClr val="052F58"/>
                </a:solidFill>
                <a:latin typeface="Calibri"/>
                <a:cs typeface="Calibri"/>
              </a:rPr>
              <a:t>CHẤT</a:t>
            </a:r>
            <a:r>
              <a:rPr sz="1350" b="1" spc="70" dirty="0">
                <a:solidFill>
                  <a:srgbClr val="052F58"/>
                </a:solidFill>
                <a:latin typeface="Calibri"/>
                <a:cs typeface="Calibri"/>
              </a:rPr>
              <a:t> </a:t>
            </a:r>
            <a:r>
              <a:rPr sz="1350" b="1" spc="100" dirty="0">
                <a:solidFill>
                  <a:srgbClr val="052F58"/>
                </a:solidFill>
                <a:latin typeface="Calibri"/>
                <a:cs typeface="Calibri"/>
              </a:rPr>
              <a:t>ĐẠM</a:t>
            </a:r>
            <a:endParaRPr sz="1350">
              <a:latin typeface="Calibri"/>
              <a:cs typeface="Calibri"/>
            </a:endParaRPr>
          </a:p>
        </p:txBody>
      </p:sp>
      <p:sp>
        <p:nvSpPr>
          <p:cNvPr id="20" name="object 20"/>
          <p:cNvSpPr txBox="1"/>
          <p:nvPr/>
        </p:nvSpPr>
        <p:spPr>
          <a:xfrm>
            <a:off x="5097107" y="6506570"/>
            <a:ext cx="976630" cy="231775"/>
          </a:xfrm>
          <a:prstGeom prst="rect">
            <a:avLst/>
          </a:prstGeom>
        </p:spPr>
        <p:txBody>
          <a:bodyPr vert="horz" wrap="square" lIns="0" tIns="12700" rIns="0" bIns="0" rtlCol="0">
            <a:spAutoFit/>
          </a:bodyPr>
          <a:lstStyle/>
          <a:p>
            <a:pPr marL="12700">
              <a:lnSpc>
                <a:spcPct val="100000"/>
              </a:lnSpc>
              <a:spcBef>
                <a:spcPts val="100"/>
              </a:spcBef>
            </a:pPr>
            <a:r>
              <a:rPr sz="1350" b="1" spc="195" dirty="0">
                <a:solidFill>
                  <a:srgbClr val="052F58"/>
                </a:solidFill>
                <a:latin typeface="Calibri"/>
                <a:cs typeface="Calibri"/>
              </a:rPr>
              <a:t>CHẤT</a:t>
            </a:r>
            <a:r>
              <a:rPr sz="1350" b="1" spc="70" dirty="0">
                <a:solidFill>
                  <a:srgbClr val="052F58"/>
                </a:solidFill>
                <a:latin typeface="Calibri"/>
                <a:cs typeface="Calibri"/>
              </a:rPr>
              <a:t> </a:t>
            </a:r>
            <a:r>
              <a:rPr sz="1350" b="1" spc="100" dirty="0">
                <a:solidFill>
                  <a:srgbClr val="052F58"/>
                </a:solidFill>
                <a:latin typeface="Calibri"/>
                <a:cs typeface="Calibri"/>
              </a:rPr>
              <a:t>ĐẠM</a:t>
            </a:r>
            <a:endParaRPr sz="1350">
              <a:latin typeface="Calibri"/>
              <a:cs typeface="Calibri"/>
            </a:endParaRPr>
          </a:p>
        </p:txBody>
      </p:sp>
      <p:sp>
        <p:nvSpPr>
          <p:cNvPr id="21" name="object 21"/>
          <p:cNvSpPr txBox="1"/>
          <p:nvPr/>
        </p:nvSpPr>
        <p:spPr>
          <a:xfrm>
            <a:off x="2495409" y="7166934"/>
            <a:ext cx="1097280" cy="502284"/>
          </a:xfrm>
          <a:prstGeom prst="rect">
            <a:avLst/>
          </a:prstGeom>
        </p:spPr>
        <p:txBody>
          <a:bodyPr vert="horz" wrap="square" lIns="0" tIns="12700" rIns="0" bIns="0" rtlCol="0">
            <a:spAutoFit/>
          </a:bodyPr>
          <a:lstStyle/>
          <a:p>
            <a:pPr marL="12700" marR="5080" indent="290830">
              <a:lnSpc>
                <a:spcPct val="115799"/>
              </a:lnSpc>
              <a:spcBef>
                <a:spcPts val="100"/>
              </a:spcBef>
            </a:pPr>
            <a:r>
              <a:rPr sz="1350" b="1" spc="175" dirty="0">
                <a:solidFill>
                  <a:srgbClr val="052F58"/>
                </a:solidFill>
                <a:latin typeface="Calibri"/>
                <a:cs typeface="Calibri"/>
              </a:rPr>
              <a:t>CHẤT </a:t>
            </a:r>
            <a:r>
              <a:rPr sz="1350" b="1" spc="170" dirty="0">
                <a:solidFill>
                  <a:srgbClr val="052F58"/>
                </a:solidFill>
                <a:latin typeface="Calibri"/>
                <a:cs typeface="Calibri"/>
              </a:rPr>
              <a:t>BỘT</a:t>
            </a:r>
            <a:r>
              <a:rPr sz="1350" b="1" spc="70" dirty="0">
                <a:solidFill>
                  <a:srgbClr val="052F58"/>
                </a:solidFill>
                <a:latin typeface="Calibri"/>
                <a:cs typeface="Calibri"/>
              </a:rPr>
              <a:t> </a:t>
            </a:r>
            <a:r>
              <a:rPr sz="1350" b="1" spc="105" dirty="0">
                <a:solidFill>
                  <a:srgbClr val="052F58"/>
                </a:solidFill>
                <a:latin typeface="Calibri"/>
                <a:cs typeface="Calibri"/>
              </a:rPr>
              <a:t>ĐƯỜNG</a:t>
            </a:r>
            <a:endParaRPr sz="1350">
              <a:latin typeface="Calibri"/>
              <a:cs typeface="Calibri"/>
            </a:endParaRPr>
          </a:p>
        </p:txBody>
      </p:sp>
      <p:sp>
        <p:nvSpPr>
          <p:cNvPr id="22" name="object 22"/>
          <p:cNvSpPr txBox="1"/>
          <p:nvPr/>
        </p:nvSpPr>
        <p:spPr>
          <a:xfrm>
            <a:off x="6219610" y="7166934"/>
            <a:ext cx="1097280" cy="502284"/>
          </a:xfrm>
          <a:prstGeom prst="rect">
            <a:avLst/>
          </a:prstGeom>
        </p:spPr>
        <p:txBody>
          <a:bodyPr vert="horz" wrap="square" lIns="0" tIns="12700" rIns="0" bIns="0" rtlCol="0">
            <a:spAutoFit/>
          </a:bodyPr>
          <a:lstStyle/>
          <a:p>
            <a:pPr marL="12700" marR="5080" indent="290830">
              <a:lnSpc>
                <a:spcPct val="115799"/>
              </a:lnSpc>
              <a:spcBef>
                <a:spcPts val="100"/>
              </a:spcBef>
            </a:pPr>
            <a:r>
              <a:rPr sz="1350" b="1" spc="175" dirty="0">
                <a:solidFill>
                  <a:srgbClr val="052F58"/>
                </a:solidFill>
                <a:latin typeface="Calibri"/>
                <a:cs typeface="Calibri"/>
              </a:rPr>
              <a:t>CHẤT </a:t>
            </a:r>
            <a:r>
              <a:rPr sz="1350" b="1" spc="170" dirty="0">
                <a:solidFill>
                  <a:srgbClr val="052F58"/>
                </a:solidFill>
                <a:latin typeface="Calibri"/>
                <a:cs typeface="Calibri"/>
              </a:rPr>
              <a:t>BỘT</a:t>
            </a:r>
            <a:r>
              <a:rPr sz="1350" b="1" spc="70" dirty="0">
                <a:solidFill>
                  <a:srgbClr val="052F58"/>
                </a:solidFill>
                <a:latin typeface="Calibri"/>
                <a:cs typeface="Calibri"/>
              </a:rPr>
              <a:t> </a:t>
            </a:r>
            <a:r>
              <a:rPr sz="1350" b="1" spc="105" dirty="0">
                <a:solidFill>
                  <a:srgbClr val="052F58"/>
                </a:solidFill>
                <a:latin typeface="Calibri"/>
                <a:cs typeface="Calibri"/>
              </a:rPr>
              <a:t>ĐƯỜNG</a:t>
            </a:r>
            <a:endParaRPr sz="1350">
              <a:latin typeface="Calibri"/>
              <a:cs typeface="Calibri"/>
            </a:endParaRPr>
          </a:p>
        </p:txBody>
      </p:sp>
      <p:sp>
        <p:nvSpPr>
          <p:cNvPr id="23" name="object 23"/>
          <p:cNvSpPr txBox="1"/>
          <p:nvPr/>
        </p:nvSpPr>
        <p:spPr>
          <a:xfrm>
            <a:off x="2143466" y="8709060"/>
            <a:ext cx="921385" cy="231775"/>
          </a:xfrm>
          <a:prstGeom prst="rect">
            <a:avLst/>
          </a:prstGeom>
        </p:spPr>
        <p:txBody>
          <a:bodyPr vert="horz" wrap="square" lIns="0" tIns="12700" rIns="0" bIns="0" rtlCol="0">
            <a:spAutoFit/>
          </a:bodyPr>
          <a:lstStyle/>
          <a:p>
            <a:pPr marL="12700">
              <a:lnSpc>
                <a:spcPct val="100000"/>
              </a:lnSpc>
              <a:spcBef>
                <a:spcPts val="100"/>
              </a:spcBef>
            </a:pPr>
            <a:r>
              <a:rPr sz="1350" b="1" spc="195" dirty="0">
                <a:solidFill>
                  <a:srgbClr val="052F58"/>
                </a:solidFill>
                <a:latin typeface="Calibri"/>
                <a:cs typeface="Calibri"/>
              </a:rPr>
              <a:t>CHẤT</a:t>
            </a:r>
            <a:r>
              <a:rPr sz="1350" b="1" spc="70" dirty="0">
                <a:solidFill>
                  <a:srgbClr val="052F58"/>
                </a:solidFill>
                <a:latin typeface="Calibri"/>
                <a:cs typeface="Calibri"/>
              </a:rPr>
              <a:t> </a:t>
            </a:r>
            <a:r>
              <a:rPr sz="1350" b="1" spc="135" dirty="0">
                <a:solidFill>
                  <a:srgbClr val="052F58"/>
                </a:solidFill>
                <a:latin typeface="Calibri"/>
                <a:cs typeface="Calibri"/>
              </a:rPr>
              <a:t>BÉO</a:t>
            </a:r>
            <a:endParaRPr sz="1350">
              <a:latin typeface="Calibri"/>
              <a:cs typeface="Calibri"/>
            </a:endParaRPr>
          </a:p>
        </p:txBody>
      </p:sp>
      <p:sp>
        <p:nvSpPr>
          <p:cNvPr id="24" name="object 24"/>
          <p:cNvSpPr txBox="1"/>
          <p:nvPr/>
        </p:nvSpPr>
        <p:spPr>
          <a:xfrm>
            <a:off x="754832" y="8608325"/>
            <a:ext cx="801370" cy="231775"/>
          </a:xfrm>
          <a:prstGeom prst="rect">
            <a:avLst/>
          </a:prstGeom>
        </p:spPr>
        <p:txBody>
          <a:bodyPr vert="horz" wrap="square" lIns="0" tIns="12700" rIns="0" bIns="0" rtlCol="0">
            <a:spAutoFit/>
          </a:bodyPr>
          <a:lstStyle/>
          <a:p>
            <a:pPr marL="12700">
              <a:lnSpc>
                <a:spcPct val="100000"/>
              </a:lnSpc>
              <a:spcBef>
                <a:spcPts val="100"/>
              </a:spcBef>
            </a:pPr>
            <a:r>
              <a:rPr sz="1350" b="1" spc="155" dirty="0">
                <a:solidFill>
                  <a:srgbClr val="052F58"/>
                </a:solidFill>
                <a:latin typeface="Calibri"/>
                <a:cs typeface="Calibri"/>
              </a:rPr>
              <a:t>KHOÁNG</a:t>
            </a:r>
            <a:endParaRPr sz="1350">
              <a:latin typeface="Calibri"/>
              <a:cs typeface="Calibri"/>
            </a:endParaRPr>
          </a:p>
        </p:txBody>
      </p:sp>
      <p:sp>
        <p:nvSpPr>
          <p:cNvPr id="25" name="object 25"/>
          <p:cNvSpPr txBox="1"/>
          <p:nvPr/>
        </p:nvSpPr>
        <p:spPr>
          <a:xfrm>
            <a:off x="905949" y="8846540"/>
            <a:ext cx="499109" cy="231775"/>
          </a:xfrm>
          <a:prstGeom prst="rect">
            <a:avLst/>
          </a:prstGeom>
        </p:spPr>
        <p:txBody>
          <a:bodyPr vert="horz" wrap="square" lIns="0" tIns="12700" rIns="0" bIns="0" rtlCol="0">
            <a:spAutoFit/>
          </a:bodyPr>
          <a:lstStyle/>
          <a:p>
            <a:pPr marL="12700">
              <a:lnSpc>
                <a:spcPct val="100000"/>
              </a:lnSpc>
              <a:spcBef>
                <a:spcPts val="100"/>
              </a:spcBef>
            </a:pPr>
            <a:r>
              <a:rPr sz="1350" b="1" spc="140" dirty="0">
                <a:solidFill>
                  <a:srgbClr val="052F58"/>
                </a:solidFill>
                <a:latin typeface="Calibri"/>
                <a:cs typeface="Calibri"/>
              </a:rPr>
              <a:t>CHẤT</a:t>
            </a:r>
            <a:endParaRPr sz="1350">
              <a:latin typeface="Calibri"/>
              <a:cs typeface="Calibri"/>
            </a:endParaRPr>
          </a:p>
        </p:txBody>
      </p:sp>
      <p:sp>
        <p:nvSpPr>
          <p:cNvPr id="26" name="object 26"/>
          <p:cNvSpPr txBox="1"/>
          <p:nvPr/>
        </p:nvSpPr>
        <p:spPr>
          <a:xfrm>
            <a:off x="324854" y="7327579"/>
            <a:ext cx="768350" cy="231775"/>
          </a:xfrm>
          <a:prstGeom prst="rect">
            <a:avLst/>
          </a:prstGeom>
        </p:spPr>
        <p:txBody>
          <a:bodyPr vert="horz" wrap="square" lIns="0" tIns="12700" rIns="0" bIns="0" rtlCol="0">
            <a:spAutoFit/>
          </a:bodyPr>
          <a:lstStyle/>
          <a:p>
            <a:pPr marL="12700">
              <a:lnSpc>
                <a:spcPct val="100000"/>
              </a:lnSpc>
              <a:spcBef>
                <a:spcPts val="100"/>
              </a:spcBef>
            </a:pPr>
            <a:r>
              <a:rPr sz="1350" b="1" spc="95" dirty="0">
                <a:solidFill>
                  <a:srgbClr val="052F58"/>
                </a:solidFill>
                <a:latin typeface="Calibri"/>
                <a:cs typeface="Calibri"/>
              </a:rPr>
              <a:t>VITAMIN</a:t>
            </a:r>
            <a:endParaRPr sz="1350">
              <a:latin typeface="Calibri"/>
              <a:cs typeface="Calibri"/>
            </a:endParaRPr>
          </a:p>
        </p:txBody>
      </p:sp>
      <p:sp>
        <p:nvSpPr>
          <p:cNvPr id="27" name="object 27"/>
          <p:cNvSpPr txBox="1"/>
          <p:nvPr/>
        </p:nvSpPr>
        <p:spPr>
          <a:xfrm>
            <a:off x="4551268" y="7705688"/>
            <a:ext cx="1665605" cy="830580"/>
          </a:xfrm>
          <a:prstGeom prst="rect">
            <a:avLst/>
          </a:prstGeom>
        </p:spPr>
        <p:txBody>
          <a:bodyPr vert="horz" wrap="square" lIns="0" tIns="12700" rIns="0" bIns="0" rtlCol="0">
            <a:spAutoFit/>
          </a:bodyPr>
          <a:lstStyle/>
          <a:p>
            <a:pPr marL="687070" marR="5080" indent="-329565">
              <a:lnSpc>
                <a:spcPct val="116700"/>
              </a:lnSpc>
              <a:spcBef>
                <a:spcPts val="100"/>
              </a:spcBef>
            </a:pPr>
            <a:r>
              <a:rPr sz="1500" b="1" spc="165" dirty="0">
                <a:solidFill>
                  <a:srgbClr val="FFFFFF"/>
                </a:solidFill>
                <a:latin typeface="Calibri"/>
                <a:cs typeface="Calibri"/>
              </a:rPr>
              <a:t>DINH</a:t>
            </a:r>
            <a:r>
              <a:rPr sz="1500" b="1" spc="105" dirty="0">
                <a:solidFill>
                  <a:srgbClr val="FFFFFF"/>
                </a:solidFill>
                <a:latin typeface="Calibri"/>
                <a:cs typeface="Calibri"/>
              </a:rPr>
              <a:t> </a:t>
            </a:r>
            <a:r>
              <a:rPr sz="1500" b="1" spc="110" dirty="0">
                <a:solidFill>
                  <a:srgbClr val="FFFFFF"/>
                </a:solidFill>
                <a:latin typeface="Calibri"/>
                <a:cs typeface="Calibri"/>
              </a:rPr>
              <a:t>DƯỠNG </a:t>
            </a:r>
            <a:r>
              <a:rPr sz="1500" b="1" spc="160" dirty="0">
                <a:solidFill>
                  <a:srgbClr val="FFFFFF"/>
                </a:solidFill>
                <a:latin typeface="Calibri"/>
                <a:cs typeface="Calibri"/>
              </a:rPr>
              <a:t>CHÍNH</a:t>
            </a:r>
            <a:endParaRPr sz="1500">
              <a:latin typeface="Calibri"/>
              <a:cs typeface="Calibri"/>
            </a:endParaRPr>
          </a:p>
          <a:p>
            <a:pPr marL="12700">
              <a:lnSpc>
                <a:spcPct val="100000"/>
              </a:lnSpc>
              <a:spcBef>
                <a:spcPts val="750"/>
              </a:spcBef>
            </a:pPr>
            <a:r>
              <a:rPr sz="1150" b="1" spc="125" dirty="0">
                <a:solidFill>
                  <a:srgbClr val="052F58"/>
                </a:solidFill>
                <a:latin typeface="Calibri"/>
                <a:cs typeface="Calibri"/>
              </a:rPr>
              <a:t>KHOÁNG</a:t>
            </a:r>
            <a:endParaRPr sz="1150">
              <a:latin typeface="Calibri"/>
              <a:cs typeface="Calibri"/>
            </a:endParaRPr>
          </a:p>
        </p:txBody>
      </p:sp>
      <p:sp>
        <p:nvSpPr>
          <p:cNvPr id="28" name="object 28"/>
          <p:cNvSpPr/>
          <p:nvPr/>
        </p:nvSpPr>
        <p:spPr>
          <a:xfrm>
            <a:off x="5855315" y="8799704"/>
            <a:ext cx="760095" cy="267335"/>
          </a:xfrm>
          <a:custGeom>
            <a:avLst/>
            <a:gdLst/>
            <a:ahLst/>
            <a:cxnLst/>
            <a:rect l="l" t="t" r="r" b="b"/>
            <a:pathLst>
              <a:path w="760095" h="267334">
                <a:moveTo>
                  <a:pt x="626183" y="267181"/>
                </a:moveTo>
                <a:lnTo>
                  <a:pt x="133590" y="267181"/>
                </a:lnTo>
                <a:lnTo>
                  <a:pt x="91365" y="260371"/>
                </a:lnTo>
                <a:lnTo>
                  <a:pt x="54693" y="241406"/>
                </a:lnTo>
                <a:lnTo>
                  <a:pt x="25775" y="212487"/>
                </a:lnTo>
                <a:lnTo>
                  <a:pt x="6810" y="175815"/>
                </a:lnTo>
                <a:lnTo>
                  <a:pt x="0" y="133590"/>
                </a:lnTo>
                <a:lnTo>
                  <a:pt x="6810" y="91365"/>
                </a:lnTo>
                <a:lnTo>
                  <a:pt x="25775" y="54693"/>
                </a:lnTo>
                <a:lnTo>
                  <a:pt x="54693" y="25775"/>
                </a:lnTo>
                <a:lnTo>
                  <a:pt x="91365" y="6810"/>
                </a:lnTo>
                <a:lnTo>
                  <a:pt x="133590" y="0"/>
                </a:lnTo>
                <a:lnTo>
                  <a:pt x="626183" y="0"/>
                </a:lnTo>
                <a:lnTo>
                  <a:pt x="668408" y="6810"/>
                </a:lnTo>
                <a:lnTo>
                  <a:pt x="705080" y="25775"/>
                </a:lnTo>
                <a:lnTo>
                  <a:pt x="733998" y="54693"/>
                </a:lnTo>
                <a:lnTo>
                  <a:pt x="752963" y="91365"/>
                </a:lnTo>
                <a:lnTo>
                  <a:pt x="759774" y="133590"/>
                </a:lnTo>
                <a:lnTo>
                  <a:pt x="752963" y="175815"/>
                </a:lnTo>
                <a:lnTo>
                  <a:pt x="733998" y="212487"/>
                </a:lnTo>
                <a:lnTo>
                  <a:pt x="705080" y="241406"/>
                </a:lnTo>
                <a:lnTo>
                  <a:pt x="668408" y="260371"/>
                </a:lnTo>
                <a:lnTo>
                  <a:pt x="626183" y="267181"/>
                </a:lnTo>
                <a:close/>
              </a:path>
            </a:pathLst>
          </a:custGeom>
          <a:solidFill>
            <a:srgbClr val="FFFFFF"/>
          </a:solidFill>
        </p:spPr>
        <p:txBody>
          <a:bodyPr wrap="square" lIns="0" tIns="0" rIns="0" bIns="0" rtlCol="0"/>
          <a:lstStyle/>
          <a:p>
            <a:endParaRPr/>
          </a:p>
        </p:txBody>
      </p:sp>
      <p:sp>
        <p:nvSpPr>
          <p:cNvPr id="29" name="object 29"/>
          <p:cNvSpPr txBox="1"/>
          <p:nvPr/>
        </p:nvSpPr>
        <p:spPr>
          <a:xfrm>
            <a:off x="5774708" y="8448907"/>
            <a:ext cx="921385" cy="593725"/>
          </a:xfrm>
          <a:prstGeom prst="rect">
            <a:avLst/>
          </a:prstGeom>
        </p:spPr>
        <p:txBody>
          <a:bodyPr vert="horz" wrap="square" lIns="0" tIns="90805" rIns="0" bIns="0" rtlCol="0">
            <a:spAutoFit/>
          </a:bodyPr>
          <a:lstStyle/>
          <a:p>
            <a:pPr algn="ctr">
              <a:lnSpc>
                <a:spcPct val="100000"/>
              </a:lnSpc>
              <a:spcBef>
                <a:spcPts val="715"/>
              </a:spcBef>
            </a:pPr>
            <a:r>
              <a:rPr sz="1350" b="1" spc="195" dirty="0">
                <a:solidFill>
                  <a:srgbClr val="052F58"/>
                </a:solidFill>
                <a:latin typeface="Calibri"/>
                <a:cs typeface="Calibri"/>
              </a:rPr>
              <a:t>CHẤT</a:t>
            </a:r>
            <a:r>
              <a:rPr sz="1350" b="1" spc="70" dirty="0">
                <a:solidFill>
                  <a:srgbClr val="052F58"/>
                </a:solidFill>
                <a:latin typeface="Calibri"/>
                <a:cs typeface="Calibri"/>
              </a:rPr>
              <a:t> </a:t>
            </a:r>
            <a:r>
              <a:rPr sz="1350" b="1" spc="135" dirty="0">
                <a:solidFill>
                  <a:srgbClr val="052F58"/>
                </a:solidFill>
                <a:latin typeface="Calibri"/>
                <a:cs typeface="Calibri"/>
              </a:rPr>
              <a:t>BÉO</a:t>
            </a:r>
            <a:endParaRPr sz="1350">
              <a:latin typeface="Calibri"/>
              <a:cs typeface="Calibri"/>
            </a:endParaRPr>
          </a:p>
          <a:p>
            <a:pPr algn="ctr">
              <a:lnSpc>
                <a:spcPct val="100000"/>
              </a:lnSpc>
              <a:spcBef>
                <a:spcPts val="615"/>
              </a:spcBef>
            </a:pPr>
            <a:r>
              <a:rPr sz="1350" b="1" spc="60" dirty="0">
                <a:solidFill>
                  <a:srgbClr val="052F58"/>
                </a:solidFill>
                <a:latin typeface="Calibri"/>
                <a:cs typeface="Calibri"/>
              </a:rPr>
              <a:t>Dư</a:t>
            </a:r>
            <a:r>
              <a:rPr sz="1350" b="1" spc="65" dirty="0">
                <a:solidFill>
                  <a:srgbClr val="052F58"/>
                </a:solidFill>
                <a:latin typeface="Calibri"/>
                <a:cs typeface="Calibri"/>
              </a:rPr>
              <a:t> </a:t>
            </a:r>
            <a:r>
              <a:rPr sz="1350" b="1" spc="40" dirty="0">
                <a:solidFill>
                  <a:srgbClr val="052F58"/>
                </a:solidFill>
                <a:latin typeface="Calibri"/>
                <a:cs typeface="Calibri"/>
              </a:rPr>
              <a:t>thừa</a:t>
            </a:r>
            <a:endParaRPr sz="1350">
              <a:latin typeface="Calibri"/>
              <a:cs typeface="Calibri"/>
            </a:endParaRPr>
          </a:p>
        </p:txBody>
      </p:sp>
      <p:sp>
        <p:nvSpPr>
          <p:cNvPr id="30" name="object 30"/>
          <p:cNvSpPr/>
          <p:nvPr/>
        </p:nvSpPr>
        <p:spPr>
          <a:xfrm>
            <a:off x="4250166" y="7488538"/>
            <a:ext cx="640080" cy="188595"/>
          </a:xfrm>
          <a:custGeom>
            <a:avLst/>
            <a:gdLst/>
            <a:ahLst/>
            <a:cxnLst/>
            <a:rect l="l" t="t" r="r" b="b"/>
            <a:pathLst>
              <a:path w="640079" h="188595">
                <a:moveTo>
                  <a:pt x="546017" y="188030"/>
                </a:moveTo>
                <a:lnTo>
                  <a:pt x="94015" y="188030"/>
                </a:lnTo>
                <a:lnTo>
                  <a:pt x="57420" y="180642"/>
                </a:lnTo>
                <a:lnTo>
                  <a:pt x="27536" y="160494"/>
                </a:lnTo>
                <a:lnTo>
                  <a:pt x="7388" y="130610"/>
                </a:lnTo>
                <a:lnTo>
                  <a:pt x="0" y="94015"/>
                </a:lnTo>
                <a:lnTo>
                  <a:pt x="7388" y="57420"/>
                </a:lnTo>
                <a:lnTo>
                  <a:pt x="27536" y="27536"/>
                </a:lnTo>
                <a:lnTo>
                  <a:pt x="57420" y="7388"/>
                </a:lnTo>
                <a:lnTo>
                  <a:pt x="94015" y="0"/>
                </a:lnTo>
                <a:lnTo>
                  <a:pt x="546017" y="0"/>
                </a:lnTo>
                <a:lnTo>
                  <a:pt x="582612" y="7388"/>
                </a:lnTo>
                <a:lnTo>
                  <a:pt x="612496" y="27536"/>
                </a:lnTo>
                <a:lnTo>
                  <a:pt x="632645" y="57420"/>
                </a:lnTo>
                <a:lnTo>
                  <a:pt x="640033" y="94015"/>
                </a:lnTo>
                <a:lnTo>
                  <a:pt x="632645" y="130610"/>
                </a:lnTo>
                <a:lnTo>
                  <a:pt x="612496" y="160494"/>
                </a:lnTo>
                <a:lnTo>
                  <a:pt x="582612" y="180642"/>
                </a:lnTo>
                <a:lnTo>
                  <a:pt x="546017" y="188030"/>
                </a:lnTo>
                <a:close/>
              </a:path>
            </a:pathLst>
          </a:custGeom>
          <a:solidFill>
            <a:srgbClr val="FFFFFF"/>
          </a:solidFill>
        </p:spPr>
        <p:txBody>
          <a:bodyPr wrap="square" lIns="0" tIns="0" rIns="0" bIns="0" rtlCol="0"/>
          <a:lstStyle/>
          <a:p>
            <a:endParaRPr/>
          </a:p>
        </p:txBody>
      </p:sp>
      <p:sp>
        <p:nvSpPr>
          <p:cNvPr id="31" name="object 31"/>
          <p:cNvSpPr txBox="1"/>
          <p:nvPr/>
        </p:nvSpPr>
        <p:spPr>
          <a:xfrm>
            <a:off x="4196014" y="7185229"/>
            <a:ext cx="768350" cy="473709"/>
          </a:xfrm>
          <a:prstGeom prst="rect">
            <a:avLst/>
          </a:prstGeom>
        </p:spPr>
        <p:txBody>
          <a:bodyPr vert="horz" wrap="square" lIns="0" tIns="64135" rIns="0" bIns="0" rtlCol="0">
            <a:spAutoFit/>
          </a:bodyPr>
          <a:lstStyle/>
          <a:p>
            <a:pPr marL="12700">
              <a:lnSpc>
                <a:spcPct val="100000"/>
              </a:lnSpc>
              <a:spcBef>
                <a:spcPts val="505"/>
              </a:spcBef>
            </a:pPr>
            <a:r>
              <a:rPr sz="1350" b="1" spc="95" dirty="0">
                <a:solidFill>
                  <a:srgbClr val="052F58"/>
                </a:solidFill>
                <a:latin typeface="Calibri"/>
                <a:cs typeface="Calibri"/>
              </a:rPr>
              <a:t>VITAMIN</a:t>
            </a:r>
            <a:endParaRPr sz="1350">
              <a:latin typeface="Calibri"/>
              <a:cs typeface="Calibri"/>
            </a:endParaRPr>
          </a:p>
          <a:p>
            <a:pPr marL="89535">
              <a:lnSpc>
                <a:spcPct val="100000"/>
              </a:lnSpc>
              <a:spcBef>
                <a:spcPts val="300"/>
              </a:spcBef>
            </a:pPr>
            <a:r>
              <a:rPr sz="1000" b="1" spc="55" dirty="0">
                <a:solidFill>
                  <a:srgbClr val="052F58"/>
                </a:solidFill>
                <a:latin typeface="Calibri"/>
                <a:cs typeface="Calibri"/>
              </a:rPr>
              <a:t>Thiếu </a:t>
            </a:r>
            <a:r>
              <a:rPr sz="1000" b="1" spc="-25" dirty="0">
                <a:solidFill>
                  <a:srgbClr val="052F58"/>
                </a:solidFill>
                <a:latin typeface="Calibri"/>
                <a:cs typeface="Calibri"/>
              </a:rPr>
              <a:t>hụt</a:t>
            </a:r>
            <a:endParaRPr sz="1000">
              <a:latin typeface="Calibri"/>
              <a:cs typeface="Calibri"/>
            </a:endParaRPr>
          </a:p>
        </p:txBody>
      </p:sp>
      <p:sp>
        <p:nvSpPr>
          <p:cNvPr id="32" name="object 32"/>
          <p:cNvSpPr/>
          <p:nvPr/>
        </p:nvSpPr>
        <p:spPr>
          <a:xfrm>
            <a:off x="4520857" y="8746921"/>
            <a:ext cx="759460" cy="401955"/>
          </a:xfrm>
          <a:custGeom>
            <a:avLst/>
            <a:gdLst/>
            <a:ahLst/>
            <a:cxnLst/>
            <a:rect l="l" t="t" r="r" b="b"/>
            <a:pathLst>
              <a:path w="759460" h="401954">
                <a:moveTo>
                  <a:pt x="759421" y="296913"/>
                </a:moveTo>
                <a:lnTo>
                  <a:pt x="751217" y="256260"/>
                </a:lnTo>
                <a:lnTo>
                  <a:pt x="728840" y="223062"/>
                </a:lnTo>
                <a:lnTo>
                  <a:pt x="695642" y="200685"/>
                </a:lnTo>
                <a:lnTo>
                  <a:pt x="659269" y="193357"/>
                </a:lnTo>
                <a:lnTo>
                  <a:pt x="663067" y="191325"/>
                </a:lnTo>
                <a:lnTo>
                  <a:pt x="692010" y="162369"/>
                </a:lnTo>
                <a:lnTo>
                  <a:pt x="707542" y="124904"/>
                </a:lnTo>
                <a:lnTo>
                  <a:pt x="709561" y="104432"/>
                </a:lnTo>
                <a:lnTo>
                  <a:pt x="707542" y="83959"/>
                </a:lnTo>
                <a:lnTo>
                  <a:pt x="692010" y="46494"/>
                </a:lnTo>
                <a:lnTo>
                  <a:pt x="663067" y="17551"/>
                </a:lnTo>
                <a:lnTo>
                  <a:pt x="625602" y="2032"/>
                </a:lnTo>
                <a:lnTo>
                  <a:pt x="605129" y="0"/>
                </a:lnTo>
                <a:lnTo>
                  <a:pt x="141668" y="0"/>
                </a:lnTo>
                <a:lnTo>
                  <a:pt x="101015" y="8204"/>
                </a:lnTo>
                <a:lnTo>
                  <a:pt x="67818" y="30594"/>
                </a:lnTo>
                <a:lnTo>
                  <a:pt x="45440" y="63779"/>
                </a:lnTo>
                <a:lnTo>
                  <a:pt x="37236" y="104432"/>
                </a:lnTo>
                <a:lnTo>
                  <a:pt x="45440" y="145084"/>
                </a:lnTo>
                <a:lnTo>
                  <a:pt x="67818" y="178282"/>
                </a:lnTo>
                <a:lnTo>
                  <a:pt x="92456" y="194906"/>
                </a:lnTo>
                <a:lnTo>
                  <a:pt x="63779" y="200685"/>
                </a:lnTo>
                <a:lnTo>
                  <a:pt x="30594" y="223062"/>
                </a:lnTo>
                <a:lnTo>
                  <a:pt x="8204" y="256260"/>
                </a:lnTo>
                <a:lnTo>
                  <a:pt x="0" y="296913"/>
                </a:lnTo>
                <a:lnTo>
                  <a:pt x="8204" y="337566"/>
                </a:lnTo>
                <a:lnTo>
                  <a:pt x="30594" y="370763"/>
                </a:lnTo>
                <a:lnTo>
                  <a:pt x="63779" y="393141"/>
                </a:lnTo>
                <a:lnTo>
                  <a:pt x="104432" y="401345"/>
                </a:lnTo>
                <a:lnTo>
                  <a:pt x="654989" y="401345"/>
                </a:lnTo>
                <a:lnTo>
                  <a:pt x="695642" y="393141"/>
                </a:lnTo>
                <a:lnTo>
                  <a:pt x="728840" y="370763"/>
                </a:lnTo>
                <a:lnTo>
                  <a:pt x="751217" y="337566"/>
                </a:lnTo>
                <a:lnTo>
                  <a:pt x="759421" y="296913"/>
                </a:lnTo>
                <a:close/>
              </a:path>
            </a:pathLst>
          </a:custGeom>
          <a:solidFill>
            <a:srgbClr val="FFFFFF"/>
          </a:solidFill>
        </p:spPr>
        <p:txBody>
          <a:bodyPr wrap="square" lIns="0" tIns="0" rIns="0" bIns="0" rtlCol="0"/>
          <a:lstStyle/>
          <a:p>
            <a:endParaRPr/>
          </a:p>
        </p:txBody>
      </p:sp>
      <p:sp>
        <p:nvSpPr>
          <p:cNvPr id="33" name="object 33"/>
          <p:cNvSpPr txBox="1"/>
          <p:nvPr/>
        </p:nvSpPr>
        <p:spPr>
          <a:xfrm>
            <a:off x="4545517" y="8488487"/>
            <a:ext cx="710565" cy="642620"/>
          </a:xfrm>
          <a:prstGeom prst="rect">
            <a:avLst/>
          </a:prstGeom>
        </p:spPr>
        <p:txBody>
          <a:bodyPr vert="horz" wrap="square" lIns="0" tIns="59055" rIns="0" bIns="0" rtlCol="0">
            <a:spAutoFit/>
          </a:bodyPr>
          <a:lstStyle/>
          <a:p>
            <a:pPr marR="4445" algn="ctr">
              <a:lnSpc>
                <a:spcPct val="100000"/>
              </a:lnSpc>
              <a:spcBef>
                <a:spcPts val="465"/>
              </a:spcBef>
            </a:pPr>
            <a:r>
              <a:rPr sz="1150" b="1" spc="114" dirty="0">
                <a:solidFill>
                  <a:srgbClr val="052F58"/>
                </a:solidFill>
                <a:latin typeface="Calibri"/>
                <a:cs typeface="Calibri"/>
              </a:rPr>
              <a:t>CHẤT</a:t>
            </a:r>
            <a:endParaRPr sz="1150">
              <a:latin typeface="Calibri"/>
              <a:cs typeface="Calibri"/>
            </a:endParaRPr>
          </a:p>
          <a:p>
            <a:pPr marL="12065" marR="5080" indent="-12700" algn="ctr">
              <a:lnSpc>
                <a:spcPct val="120300"/>
              </a:lnSpc>
              <a:spcBef>
                <a:spcPts val="80"/>
              </a:spcBef>
            </a:pPr>
            <a:r>
              <a:rPr sz="1050" b="1" spc="60" dirty="0">
                <a:solidFill>
                  <a:srgbClr val="052F58"/>
                </a:solidFill>
                <a:latin typeface="Calibri"/>
                <a:cs typeface="Calibri"/>
              </a:rPr>
              <a:t>Thiếu</a:t>
            </a:r>
            <a:r>
              <a:rPr sz="1050" b="1" spc="65" dirty="0">
                <a:solidFill>
                  <a:srgbClr val="052F58"/>
                </a:solidFill>
                <a:latin typeface="Calibri"/>
                <a:cs typeface="Calibri"/>
              </a:rPr>
              <a:t> </a:t>
            </a:r>
            <a:r>
              <a:rPr sz="1050" b="1" spc="25" dirty="0">
                <a:solidFill>
                  <a:srgbClr val="052F58"/>
                </a:solidFill>
                <a:latin typeface="Calibri"/>
                <a:cs typeface="Calibri"/>
              </a:rPr>
              <a:t>hụt </a:t>
            </a:r>
            <a:r>
              <a:rPr sz="1050" b="1" spc="65" dirty="0">
                <a:solidFill>
                  <a:srgbClr val="052F58"/>
                </a:solidFill>
                <a:latin typeface="Calibri"/>
                <a:cs typeface="Calibri"/>
              </a:rPr>
              <a:t>trầm</a:t>
            </a:r>
            <a:r>
              <a:rPr sz="1050" b="1" spc="60" dirty="0">
                <a:solidFill>
                  <a:srgbClr val="052F58"/>
                </a:solidFill>
                <a:latin typeface="Calibri"/>
                <a:cs typeface="Calibri"/>
              </a:rPr>
              <a:t> </a:t>
            </a:r>
            <a:r>
              <a:rPr sz="1050" b="1" spc="55" dirty="0">
                <a:solidFill>
                  <a:srgbClr val="052F58"/>
                </a:solidFill>
                <a:latin typeface="Calibri"/>
                <a:cs typeface="Calibri"/>
              </a:rPr>
              <a:t>trọng</a:t>
            </a:r>
            <a:endParaRPr sz="1050">
              <a:latin typeface="Calibri"/>
              <a:cs typeface="Calibri"/>
            </a:endParaRPr>
          </a:p>
        </p:txBody>
      </p:sp>
      <p:pic>
        <p:nvPicPr>
          <p:cNvPr id="34" name="object 34"/>
          <p:cNvPicPr/>
          <p:nvPr/>
        </p:nvPicPr>
        <p:blipFill>
          <a:blip r:embed="rId2" cstate="print"/>
          <a:stretch>
            <a:fillRect/>
          </a:stretch>
        </p:blipFill>
        <p:spPr>
          <a:xfrm>
            <a:off x="359292" y="267345"/>
            <a:ext cx="990973" cy="333500"/>
          </a:xfrm>
          <a:prstGeom prst="rect">
            <a:avLst/>
          </a:prstGeom>
        </p:spPr>
      </p:pic>
      <p:grpSp>
        <p:nvGrpSpPr>
          <p:cNvPr id="35" name="object 35"/>
          <p:cNvGrpSpPr/>
          <p:nvPr/>
        </p:nvGrpSpPr>
        <p:grpSpPr>
          <a:xfrm>
            <a:off x="1111156" y="9058500"/>
            <a:ext cx="4809490" cy="1505585"/>
            <a:chOff x="1111156" y="9058500"/>
            <a:chExt cx="4809490" cy="1505585"/>
          </a:xfrm>
        </p:grpSpPr>
        <p:sp>
          <p:nvSpPr>
            <p:cNvPr id="36" name="object 36"/>
            <p:cNvSpPr/>
            <p:nvPr/>
          </p:nvSpPr>
          <p:spPr>
            <a:xfrm>
              <a:off x="1587723" y="9535068"/>
              <a:ext cx="3552190" cy="552450"/>
            </a:xfrm>
            <a:custGeom>
              <a:avLst/>
              <a:gdLst/>
              <a:ahLst/>
              <a:cxnLst/>
              <a:rect l="l" t="t" r="r" b="b"/>
              <a:pathLst>
                <a:path w="3552190" h="552450">
                  <a:moveTo>
                    <a:pt x="0" y="0"/>
                  </a:moveTo>
                  <a:lnTo>
                    <a:pt x="3552106" y="0"/>
                  </a:lnTo>
                  <a:lnTo>
                    <a:pt x="3552106" y="551913"/>
                  </a:lnTo>
                  <a:lnTo>
                    <a:pt x="0" y="551913"/>
                  </a:lnTo>
                  <a:lnTo>
                    <a:pt x="0" y="0"/>
                  </a:lnTo>
                  <a:close/>
                </a:path>
              </a:pathLst>
            </a:custGeom>
            <a:ln w="952859">
              <a:solidFill>
                <a:srgbClr val="0D3761"/>
              </a:solidFill>
            </a:ln>
          </p:spPr>
          <p:txBody>
            <a:bodyPr wrap="square" lIns="0" tIns="0" rIns="0" bIns="0" rtlCol="0"/>
            <a:lstStyle/>
            <a:p>
              <a:endParaRPr/>
            </a:p>
          </p:txBody>
        </p:sp>
        <p:sp>
          <p:nvSpPr>
            <p:cNvPr id="37" name="object 37"/>
            <p:cNvSpPr/>
            <p:nvPr/>
          </p:nvSpPr>
          <p:spPr>
            <a:xfrm>
              <a:off x="4997731" y="9323942"/>
              <a:ext cx="884555" cy="981075"/>
            </a:xfrm>
            <a:custGeom>
              <a:avLst/>
              <a:gdLst/>
              <a:ahLst/>
              <a:cxnLst/>
              <a:rect l="l" t="t" r="r" b="b"/>
              <a:pathLst>
                <a:path w="884554" h="981075">
                  <a:moveTo>
                    <a:pt x="884137" y="489974"/>
                  </a:moveTo>
                  <a:lnTo>
                    <a:pt x="0" y="980840"/>
                  </a:lnTo>
                  <a:lnTo>
                    <a:pt x="0" y="0"/>
                  </a:lnTo>
                  <a:lnTo>
                    <a:pt x="1605" y="0"/>
                  </a:lnTo>
                  <a:lnTo>
                    <a:pt x="884137" y="489974"/>
                  </a:lnTo>
                  <a:close/>
                </a:path>
              </a:pathLst>
            </a:custGeom>
            <a:solidFill>
              <a:srgbClr val="F4817B"/>
            </a:solidFill>
          </p:spPr>
          <p:txBody>
            <a:bodyPr wrap="square" lIns="0" tIns="0" rIns="0" bIns="0" rtlCol="0"/>
            <a:lstStyle/>
            <a:p>
              <a:endParaRPr/>
            </a:p>
          </p:txBody>
        </p:sp>
        <p:sp>
          <p:nvSpPr>
            <p:cNvPr id="38" name="object 38"/>
            <p:cNvSpPr/>
            <p:nvPr/>
          </p:nvSpPr>
          <p:spPr>
            <a:xfrm>
              <a:off x="4997762" y="9342137"/>
              <a:ext cx="884555" cy="962660"/>
            </a:xfrm>
            <a:custGeom>
              <a:avLst/>
              <a:gdLst/>
              <a:ahLst/>
              <a:cxnLst/>
              <a:rect l="l" t="t" r="r" b="b"/>
              <a:pathLst>
                <a:path w="884554" h="962659">
                  <a:moveTo>
                    <a:pt x="884013" y="471848"/>
                  </a:moveTo>
                  <a:lnTo>
                    <a:pt x="34128" y="0"/>
                  </a:lnTo>
                </a:path>
                <a:path w="884554" h="962659">
                  <a:moveTo>
                    <a:pt x="0" y="962645"/>
                  </a:moveTo>
                  <a:lnTo>
                    <a:pt x="884013" y="471848"/>
                  </a:lnTo>
                </a:path>
              </a:pathLst>
            </a:custGeom>
            <a:ln w="76228">
              <a:solidFill>
                <a:srgbClr val="0D3761"/>
              </a:solidFill>
            </a:ln>
          </p:spPr>
          <p:txBody>
            <a:bodyPr wrap="square" lIns="0" tIns="0" rIns="0" bIns="0" rtlCol="0"/>
            <a:lstStyle/>
            <a:p>
              <a:endParaRPr/>
            </a:p>
          </p:txBody>
        </p:sp>
        <p:sp>
          <p:nvSpPr>
            <p:cNvPr id="39" name="object 39"/>
            <p:cNvSpPr/>
            <p:nvPr/>
          </p:nvSpPr>
          <p:spPr>
            <a:xfrm>
              <a:off x="1628724" y="9570591"/>
              <a:ext cx="3510915" cy="487045"/>
            </a:xfrm>
            <a:custGeom>
              <a:avLst/>
              <a:gdLst/>
              <a:ahLst/>
              <a:cxnLst/>
              <a:rect l="l" t="t" r="r" b="b"/>
              <a:pathLst>
                <a:path w="3510915" h="487045">
                  <a:moveTo>
                    <a:pt x="3510676" y="486854"/>
                  </a:moveTo>
                  <a:lnTo>
                    <a:pt x="0" y="486854"/>
                  </a:lnTo>
                  <a:lnTo>
                    <a:pt x="0" y="0"/>
                  </a:lnTo>
                  <a:lnTo>
                    <a:pt x="3510676" y="0"/>
                  </a:lnTo>
                  <a:lnTo>
                    <a:pt x="3510676" y="486854"/>
                  </a:lnTo>
                  <a:close/>
                </a:path>
              </a:pathLst>
            </a:custGeom>
            <a:solidFill>
              <a:srgbClr val="F4817B"/>
            </a:solidFill>
          </p:spPr>
          <p:txBody>
            <a:bodyPr wrap="square" lIns="0" tIns="0" rIns="0" bIns="0" rtlCol="0"/>
            <a:lstStyle/>
            <a:p>
              <a:endParaRPr/>
            </a:p>
          </p:txBody>
        </p:sp>
      </p:grpSp>
      <p:sp>
        <p:nvSpPr>
          <p:cNvPr id="40" name="object 40"/>
          <p:cNvSpPr txBox="1"/>
          <p:nvPr/>
        </p:nvSpPr>
        <p:spPr>
          <a:xfrm>
            <a:off x="1774961" y="9662812"/>
            <a:ext cx="3595370" cy="285115"/>
          </a:xfrm>
          <a:prstGeom prst="rect">
            <a:avLst/>
          </a:prstGeom>
        </p:spPr>
        <p:txBody>
          <a:bodyPr vert="horz" wrap="square" lIns="0" tIns="12700" rIns="0" bIns="0" rtlCol="0">
            <a:spAutoFit/>
          </a:bodyPr>
          <a:lstStyle/>
          <a:p>
            <a:pPr marL="12700">
              <a:lnSpc>
                <a:spcPct val="100000"/>
              </a:lnSpc>
              <a:spcBef>
                <a:spcPts val="100"/>
              </a:spcBef>
            </a:pPr>
            <a:r>
              <a:rPr sz="1700" b="1" spc="130" dirty="0">
                <a:solidFill>
                  <a:srgbClr val="052F58"/>
                </a:solidFill>
                <a:latin typeface="Calibri"/>
                <a:cs typeface="Calibri"/>
              </a:rPr>
              <a:t>SỰ</a:t>
            </a:r>
            <a:r>
              <a:rPr sz="1700" b="1" spc="95" dirty="0">
                <a:solidFill>
                  <a:srgbClr val="052F58"/>
                </a:solidFill>
                <a:latin typeface="Calibri"/>
                <a:cs typeface="Calibri"/>
              </a:rPr>
              <a:t> </a:t>
            </a:r>
            <a:r>
              <a:rPr sz="1700" b="1" spc="90" dirty="0">
                <a:solidFill>
                  <a:srgbClr val="052F58"/>
                </a:solidFill>
                <a:latin typeface="Calibri"/>
                <a:cs typeface="Calibri"/>
              </a:rPr>
              <a:t>MẤT</a:t>
            </a:r>
            <a:r>
              <a:rPr sz="1700" b="1" spc="95" dirty="0">
                <a:solidFill>
                  <a:srgbClr val="052F58"/>
                </a:solidFill>
                <a:latin typeface="Calibri"/>
                <a:cs typeface="Calibri"/>
              </a:rPr>
              <a:t> </a:t>
            </a:r>
            <a:r>
              <a:rPr sz="1700" b="1" spc="220" dirty="0">
                <a:solidFill>
                  <a:srgbClr val="052F58"/>
                </a:solidFill>
                <a:latin typeface="Calibri"/>
                <a:cs typeface="Calibri"/>
              </a:rPr>
              <a:t>CÂN</a:t>
            </a:r>
            <a:r>
              <a:rPr sz="1700" b="1" spc="100" dirty="0">
                <a:solidFill>
                  <a:srgbClr val="052F58"/>
                </a:solidFill>
                <a:latin typeface="Calibri"/>
                <a:cs typeface="Calibri"/>
              </a:rPr>
              <a:t> </a:t>
            </a:r>
            <a:r>
              <a:rPr sz="1700" b="1" spc="200" dirty="0">
                <a:solidFill>
                  <a:srgbClr val="052F58"/>
                </a:solidFill>
                <a:latin typeface="Calibri"/>
                <a:cs typeface="Calibri"/>
              </a:rPr>
              <a:t>BẰNG</a:t>
            </a:r>
            <a:r>
              <a:rPr sz="1700" b="1" spc="95" dirty="0">
                <a:solidFill>
                  <a:srgbClr val="052F58"/>
                </a:solidFill>
                <a:latin typeface="Calibri"/>
                <a:cs typeface="Calibri"/>
              </a:rPr>
              <a:t> </a:t>
            </a:r>
            <a:r>
              <a:rPr sz="1700" b="1" spc="170" dirty="0">
                <a:solidFill>
                  <a:srgbClr val="052F58"/>
                </a:solidFill>
                <a:latin typeface="Calibri"/>
                <a:cs typeface="Calibri"/>
              </a:rPr>
              <a:t>DINH</a:t>
            </a:r>
            <a:r>
              <a:rPr sz="1700" b="1" spc="100" dirty="0">
                <a:solidFill>
                  <a:srgbClr val="052F58"/>
                </a:solidFill>
                <a:latin typeface="Calibri"/>
                <a:cs typeface="Calibri"/>
              </a:rPr>
              <a:t> </a:t>
            </a:r>
            <a:r>
              <a:rPr sz="1700" b="1" spc="125" dirty="0">
                <a:solidFill>
                  <a:srgbClr val="052F58"/>
                </a:solidFill>
                <a:latin typeface="Calibri"/>
                <a:cs typeface="Calibri"/>
              </a:rPr>
              <a:t>DƯỠNG</a:t>
            </a:r>
            <a:endParaRPr sz="1700">
              <a:latin typeface="Calibri"/>
              <a:cs typeface="Calibri"/>
            </a:endParaRPr>
          </a:p>
        </p:txBody>
      </p:sp>
      <p:sp>
        <p:nvSpPr>
          <p:cNvPr id="41" name="object 41"/>
          <p:cNvSpPr txBox="1">
            <a:spLocks noGrp="1"/>
          </p:cNvSpPr>
          <p:nvPr>
            <p:ph type="title"/>
          </p:nvPr>
        </p:nvSpPr>
        <p:spPr>
          <a:xfrm>
            <a:off x="2646117" y="953066"/>
            <a:ext cx="2186940" cy="513715"/>
          </a:xfrm>
          <a:prstGeom prst="rect">
            <a:avLst/>
          </a:prstGeom>
        </p:spPr>
        <p:txBody>
          <a:bodyPr vert="horz" wrap="square" lIns="0" tIns="12700" rIns="0" bIns="0" rtlCol="0">
            <a:spAutoFit/>
          </a:bodyPr>
          <a:lstStyle/>
          <a:p>
            <a:pPr marL="12700">
              <a:lnSpc>
                <a:spcPct val="100000"/>
              </a:lnSpc>
              <a:spcBef>
                <a:spcPts val="100"/>
              </a:spcBef>
            </a:pPr>
            <a:r>
              <a:rPr spc="254" dirty="0"/>
              <a:t>SỰ</a:t>
            </a:r>
            <a:r>
              <a:rPr spc="175" dirty="0"/>
              <a:t> </a:t>
            </a:r>
            <a:r>
              <a:rPr spc="450" dirty="0"/>
              <a:t>RA</a:t>
            </a:r>
            <a:r>
              <a:rPr spc="175" dirty="0"/>
              <a:t> </a:t>
            </a:r>
            <a:r>
              <a:rPr spc="280" dirty="0"/>
              <a:t>ĐỜI</a:t>
            </a:r>
          </a:p>
        </p:txBody>
      </p:sp>
      <p:grpSp>
        <p:nvGrpSpPr>
          <p:cNvPr id="42" name="object 42"/>
          <p:cNvGrpSpPr/>
          <p:nvPr/>
        </p:nvGrpSpPr>
        <p:grpSpPr>
          <a:xfrm>
            <a:off x="425189" y="10450133"/>
            <a:ext cx="6585584" cy="136525"/>
            <a:chOff x="425189" y="10450133"/>
            <a:chExt cx="6585584" cy="136525"/>
          </a:xfrm>
        </p:grpSpPr>
        <p:sp>
          <p:nvSpPr>
            <p:cNvPr id="43" name="object 43"/>
            <p:cNvSpPr/>
            <p:nvPr/>
          </p:nvSpPr>
          <p:spPr>
            <a:xfrm>
              <a:off x="425189" y="10454897"/>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sp>
          <p:nvSpPr>
            <p:cNvPr id="44" name="object 44"/>
            <p:cNvSpPr/>
            <p:nvPr/>
          </p:nvSpPr>
          <p:spPr>
            <a:xfrm>
              <a:off x="3817529" y="10567506"/>
              <a:ext cx="654050" cy="0"/>
            </a:xfrm>
            <a:custGeom>
              <a:avLst/>
              <a:gdLst/>
              <a:ahLst/>
              <a:cxnLst/>
              <a:rect l="l" t="t" r="r" b="b"/>
              <a:pathLst>
                <a:path w="654050">
                  <a:moveTo>
                    <a:pt x="0" y="0"/>
                  </a:moveTo>
                  <a:lnTo>
                    <a:pt x="653982" y="0"/>
                  </a:lnTo>
                </a:path>
              </a:pathLst>
            </a:custGeom>
            <a:ln w="9528">
              <a:solidFill>
                <a:srgbClr val="184E94"/>
              </a:solidFill>
            </a:ln>
          </p:spPr>
          <p:txBody>
            <a:bodyPr wrap="square" lIns="0" tIns="0" rIns="0" bIns="0" rtlCol="0"/>
            <a:lstStyle/>
            <a:p>
              <a:endParaRPr/>
            </a:p>
          </p:txBody>
        </p:sp>
        <p:sp>
          <p:nvSpPr>
            <p:cNvPr id="45" name="object 45"/>
            <p:cNvSpPr/>
            <p:nvPr/>
          </p:nvSpPr>
          <p:spPr>
            <a:xfrm>
              <a:off x="4452454" y="10553213"/>
              <a:ext cx="19685" cy="29209"/>
            </a:xfrm>
            <a:custGeom>
              <a:avLst/>
              <a:gdLst/>
              <a:ahLst/>
              <a:cxnLst/>
              <a:rect l="l" t="t" r="r" b="b"/>
              <a:pathLst>
                <a:path w="19685" h="29209">
                  <a:moveTo>
                    <a:pt x="0" y="0"/>
                  </a:moveTo>
                  <a:lnTo>
                    <a:pt x="19057" y="14292"/>
                  </a:lnTo>
                  <a:lnTo>
                    <a:pt x="0" y="28585"/>
                  </a:lnTo>
                </a:path>
              </a:pathLst>
            </a:custGeom>
            <a:ln w="9528">
              <a:solidFill>
                <a:srgbClr val="184E94"/>
              </a:solidFill>
            </a:ln>
          </p:spPr>
          <p:txBody>
            <a:bodyPr wrap="square" lIns="0" tIns="0" rIns="0" bIns="0" rtlCol="0"/>
            <a:lstStyle/>
            <a:p>
              <a:endParaRPr/>
            </a:p>
          </p:txBody>
        </p:sp>
      </p:grpSp>
      <p:grpSp>
        <p:nvGrpSpPr>
          <p:cNvPr id="46" name="object 46"/>
          <p:cNvGrpSpPr/>
          <p:nvPr/>
        </p:nvGrpSpPr>
        <p:grpSpPr>
          <a:xfrm>
            <a:off x="1751480" y="2068927"/>
            <a:ext cx="3957320" cy="574675"/>
            <a:chOff x="1751480" y="2068927"/>
            <a:chExt cx="3957320" cy="574675"/>
          </a:xfrm>
        </p:grpSpPr>
        <p:sp>
          <p:nvSpPr>
            <p:cNvPr id="47" name="object 47"/>
            <p:cNvSpPr/>
            <p:nvPr/>
          </p:nvSpPr>
          <p:spPr>
            <a:xfrm>
              <a:off x="1770436" y="2087984"/>
              <a:ext cx="3938270" cy="555625"/>
            </a:xfrm>
            <a:custGeom>
              <a:avLst/>
              <a:gdLst/>
              <a:ahLst/>
              <a:cxnLst/>
              <a:rect l="l" t="t" r="r" b="b"/>
              <a:pathLst>
                <a:path w="3938270" h="555625">
                  <a:moveTo>
                    <a:pt x="3690310" y="555524"/>
                  </a:moveTo>
                  <a:lnTo>
                    <a:pt x="247743" y="555524"/>
                  </a:lnTo>
                  <a:lnTo>
                    <a:pt x="199185" y="550720"/>
                  </a:lnTo>
                  <a:lnTo>
                    <a:pt x="152936" y="536666"/>
                  </a:lnTo>
                  <a:lnTo>
                    <a:pt x="110295" y="513901"/>
                  </a:lnTo>
                  <a:lnTo>
                    <a:pt x="72562" y="482962"/>
                  </a:lnTo>
                  <a:lnTo>
                    <a:pt x="41623" y="445229"/>
                  </a:lnTo>
                  <a:lnTo>
                    <a:pt x="18858" y="402588"/>
                  </a:lnTo>
                  <a:lnTo>
                    <a:pt x="4804" y="356339"/>
                  </a:lnTo>
                  <a:lnTo>
                    <a:pt x="0" y="307781"/>
                  </a:lnTo>
                  <a:lnTo>
                    <a:pt x="0" y="247743"/>
                  </a:lnTo>
                  <a:lnTo>
                    <a:pt x="4804" y="199185"/>
                  </a:lnTo>
                  <a:lnTo>
                    <a:pt x="18858" y="152936"/>
                  </a:lnTo>
                  <a:lnTo>
                    <a:pt x="41623" y="110295"/>
                  </a:lnTo>
                  <a:lnTo>
                    <a:pt x="72562" y="72562"/>
                  </a:lnTo>
                  <a:lnTo>
                    <a:pt x="110295" y="41623"/>
                  </a:lnTo>
                  <a:lnTo>
                    <a:pt x="152936" y="18858"/>
                  </a:lnTo>
                  <a:lnTo>
                    <a:pt x="199185" y="4804"/>
                  </a:lnTo>
                  <a:lnTo>
                    <a:pt x="247743" y="0"/>
                  </a:lnTo>
                  <a:lnTo>
                    <a:pt x="3690310" y="0"/>
                  </a:lnTo>
                  <a:lnTo>
                    <a:pt x="3738868" y="4804"/>
                  </a:lnTo>
                  <a:lnTo>
                    <a:pt x="3785117" y="18858"/>
                  </a:lnTo>
                  <a:lnTo>
                    <a:pt x="3827758" y="41623"/>
                  </a:lnTo>
                  <a:lnTo>
                    <a:pt x="3865491" y="72562"/>
                  </a:lnTo>
                  <a:lnTo>
                    <a:pt x="3896430" y="110295"/>
                  </a:lnTo>
                  <a:lnTo>
                    <a:pt x="3919195" y="152936"/>
                  </a:lnTo>
                  <a:lnTo>
                    <a:pt x="3933249" y="199185"/>
                  </a:lnTo>
                  <a:lnTo>
                    <a:pt x="3938053" y="247743"/>
                  </a:lnTo>
                  <a:lnTo>
                    <a:pt x="3938053" y="307781"/>
                  </a:lnTo>
                  <a:lnTo>
                    <a:pt x="3933249" y="356339"/>
                  </a:lnTo>
                  <a:lnTo>
                    <a:pt x="3919195" y="402588"/>
                  </a:lnTo>
                  <a:lnTo>
                    <a:pt x="3896430" y="445229"/>
                  </a:lnTo>
                  <a:lnTo>
                    <a:pt x="3865491" y="482962"/>
                  </a:lnTo>
                  <a:lnTo>
                    <a:pt x="3827758" y="513901"/>
                  </a:lnTo>
                  <a:lnTo>
                    <a:pt x="3785117" y="536666"/>
                  </a:lnTo>
                  <a:lnTo>
                    <a:pt x="3738868" y="550720"/>
                  </a:lnTo>
                  <a:lnTo>
                    <a:pt x="3690310" y="555524"/>
                  </a:lnTo>
                  <a:close/>
                </a:path>
              </a:pathLst>
            </a:custGeom>
            <a:solidFill>
              <a:srgbClr val="FDFEFE"/>
            </a:solidFill>
          </p:spPr>
          <p:txBody>
            <a:bodyPr wrap="square" lIns="0" tIns="0" rIns="0" bIns="0" rtlCol="0"/>
            <a:lstStyle/>
            <a:p>
              <a:endParaRPr/>
            </a:p>
          </p:txBody>
        </p:sp>
        <p:sp>
          <p:nvSpPr>
            <p:cNvPr id="48" name="object 48"/>
            <p:cNvSpPr/>
            <p:nvPr/>
          </p:nvSpPr>
          <p:spPr>
            <a:xfrm>
              <a:off x="1770537" y="2087984"/>
              <a:ext cx="3785235" cy="405765"/>
            </a:xfrm>
            <a:custGeom>
              <a:avLst/>
              <a:gdLst/>
              <a:ahLst/>
              <a:cxnLst/>
              <a:rect l="l" t="t" r="r" b="b"/>
              <a:pathLst>
                <a:path w="3785235" h="405764">
                  <a:moveTo>
                    <a:pt x="247726" y="0"/>
                  </a:moveTo>
                  <a:lnTo>
                    <a:pt x="3690058" y="0"/>
                  </a:lnTo>
                  <a:lnTo>
                    <a:pt x="3738613" y="4803"/>
                  </a:lnTo>
                  <a:lnTo>
                    <a:pt x="3784859" y="18857"/>
                  </a:lnTo>
                </a:path>
                <a:path w="3785235" h="405764">
                  <a:moveTo>
                    <a:pt x="20483" y="405607"/>
                  </a:moveTo>
                  <a:lnTo>
                    <a:pt x="18857" y="402561"/>
                  </a:lnTo>
                  <a:lnTo>
                    <a:pt x="4803" y="356315"/>
                  </a:lnTo>
                  <a:lnTo>
                    <a:pt x="0" y="307760"/>
                  </a:lnTo>
                  <a:lnTo>
                    <a:pt x="0" y="247726"/>
                  </a:lnTo>
                  <a:lnTo>
                    <a:pt x="4803" y="199171"/>
                  </a:lnTo>
                  <a:lnTo>
                    <a:pt x="18857" y="152925"/>
                  </a:lnTo>
                  <a:lnTo>
                    <a:pt x="41620" y="110287"/>
                  </a:lnTo>
                  <a:lnTo>
                    <a:pt x="72557" y="72557"/>
                  </a:lnTo>
                  <a:lnTo>
                    <a:pt x="110287" y="41620"/>
                  </a:lnTo>
                  <a:lnTo>
                    <a:pt x="152925" y="18857"/>
                  </a:lnTo>
                  <a:lnTo>
                    <a:pt x="199171" y="4803"/>
                  </a:lnTo>
                  <a:lnTo>
                    <a:pt x="247726" y="0"/>
                  </a:lnTo>
                </a:path>
              </a:pathLst>
            </a:custGeom>
            <a:ln w="38114">
              <a:solidFill>
                <a:srgbClr val="004AAC"/>
              </a:solidFill>
            </a:ln>
          </p:spPr>
          <p:txBody>
            <a:bodyPr wrap="square" lIns="0" tIns="0" rIns="0" bIns="0" rtlCol="0"/>
            <a:lstStyle/>
            <a:p>
              <a:endParaRPr/>
            </a:p>
          </p:txBody>
        </p:sp>
      </p:grpSp>
      <p:sp>
        <p:nvSpPr>
          <p:cNvPr id="49" name="object 49"/>
          <p:cNvSpPr txBox="1"/>
          <p:nvPr/>
        </p:nvSpPr>
        <p:spPr>
          <a:xfrm>
            <a:off x="263524" y="1465024"/>
            <a:ext cx="6942455" cy="4396105"/>
          </a:xfrm>
          <a:prstGeom prst="rect">
            <a:avLst/>
          </a:prstGeom>
        </p:spPr>
        <p:txBody>
          <a:bodyPr vert="horz" wrap="square" lIns="0" tIns="12700" rIns="0" bIns="0" rtlCol="0">
            <a:spAutoFit/>
          </a:bodyPr>
          <a:lstStyle/>
          <a:p>
            <a:pPr algn="ctr">
              <a:lnSpc>
                <a:spcPct val="100000"/>
              </a:lnSpc>
              <a:spcBef>
                <a:spcPts val="100"/>
              </a:spcBef>
            </a:pPr>
            <a:r>
              <a:rPr sz="2500" b="1" spc="305" dirty="0">
                <a:solidFill>
                  <a:srgbClr val="184E94"/>
                </a:solidFill>
                <a:latin typeface="Calibri"/>
                <a:cs typeface="Calibri"/>
              </a:rPr>
              <a:t>CỦA</a:t>
            </a:r>
            <a:r>
              <a:rPr sz="2500" b="1" spc="120" dirty="0">
                <a:solidFill>
                  <a:srgbClr val="184E94"/>
                </a:solidFill>
                <a:latin typeface="Calibri"/>
                <a:cs typeface="Calibri"/>
              </a:rPr>
              <a:t> </a:t>
            </a:r>
            <a:r>
              <a:rPr sz="2500" b="1" spc="275" dirty="0">
                <a:solidFill>
                  <a:srgbClr val="184E94"/>
                </a:solidFill>
                <a:latin typeface="Calibri"/>
                <a:cs typeface="Calibri"/>
              </a:rPr>
              <a:t>KHOÁNG</a:t>
            </a:r>
            <a:r>
              <a:rPr sz="2500" b="1" spc="125" dirty="0">
                <a:solidFill>
                  <a:srgbClr val="184E94"/>
                </a:solidFill>
                <a:latin typeface="Calibri"/>
                <a:cs typeface="Calibri"/>
              </a:rPr>
              <a:t> </a:t>
            </a:r>
            <a:r>
              <a:rPr sz="2500" b="1" spc="170" dirty="0">
                <a:solidFill>
                  <a:srgbClr val="184E94"/>
                </a:solidFill>
                <a:latin typeface="Calibri"/>
                <a:cs typeface="Calibri"/>
              </a:rPr>
              <a:t>VI</a:t>
            </a:r>
            <a:r>
              <a:rPr sz="2500" b="1" spc="125" dirty="0">
                <a:solidFill>
                  <a:srgbClr val="184E94"/>
                </a:solidFill>
                <a:latin typeface="Calibri"/>
                <a:cs typeface="Calibri"/>
              </a:rPr>
              <a:t> </a:t>
            </a:r>
            <a:r>
              <a:rPr sz="2500" b="1" spc="170" dirty="0">
                <a:solidFill>
                  <a:srgbClr val="184E94"/>
                </a:solidFill>
                <a:latin typeface="Calibri"/>
                <a:cs typeface="Calibri"/>
              </a:rPr>
              <a:t>LƯỢNG</a:t>
            </a:r>
            <a:r>
              <a:rPr sz="2500" b="1" spc="125" dirty="0">
                <a:solidFill>
                  <a:srgbClr val="184E94"/>
                </a:solidFill>
                <a:latin typeface="Calibri"/>
                <a:cs typeface="Calibri"/>
              </a:rPr>
              <a:t> </a:t>
            </a:r>
            <a:r>
              <a:rPr sz="2500" b="1" spc="229" dirty="0">
                <a:solidFill>
                  <a:srgbClr val="184E94"/>
                </a:solidFill>
                <a:latin typeface="Calibri"/>
                <a:cs typeface="Calibri"/>
              </a:rPr>
              <a:t>CMAROX</a:t>
            </a:r>
            <a:endParaRPr sz="2500">
              <a:latin typeface="Calibri"/>
              <a:cs typeface="Calibri"/>
            </a:endParaRPr>
          </a:p>
          <a:p>
            <a:pPr marR="23495" algn="ctr">
              <a:lnSpc>
                <a:spcPct val="100000"/>
              </a:lnSpc>
              <a:spcBef>
                <a:spcPts val="2605"/>
              </a:spcBef>
            </a:pPr>
            <a:r>
              <a:rPr sz="2200" b="1" spc="270" dirty="0">
                <a:solidFill>
                  <a:srgbClr val="052F58"/>
                </a:solidFill>
                <a:latin typeface="Calibri"/>
                <a:cs typeface="Calibri"/>
              </a:rPr>
              <a:t>KHOÁNG</a:t>
            </a:r>
            <a:r>
              <a:rPr sz="2200" b="1" spc="120" dirty="0">
                <a:solidFill>
                  <a:srgbClr val="052F58"/>
                </a:solidFill>
                <a:latin typeface="Calibri"/>
                <a:cs typeface="Calibri"/>
              </a:rPr>
              <a:t> </a:t>
            </a:r>
            <a:r>
              <a:rPr sz="2200" b="1" spc="185" dirty="0">
                <a:solidFill>
                  <a:srgbClr val="052F58"/>
                </a:solidFill>
                <a:latin typeface="Calibri"/>
                <a:cs typeface="Calibri"/>
              </a:rPr>
              <a:t>VI</a:t>
            </a:r>
            <a:r>
              <a:rPr sz="2200" b="1" spc="125" dirty="0">
                <a:solidFill>
                  <a:srgbClr val="052F58"/>
                </a:solidFill>
                <a:latin typeface="Calibri"/>
                <a:cs typeface="Calibri"/>
              </a:rPr>
              <a:t> </a:t>
            </a:r>
            <a:r>
              <a:rPr sz="2200" b="1" spc="180" dirty="0">
                <a:solidFill>
                  <a:srgbClr val="052F58"/>
                </a:solidFill>
                <a:latin typeface="Calibri"/>
                <a:cs typeface="Calibri"/>
              </a:rPr>
              <a:t>LƯỢNG</a:t>
            </a:r>
            <a:r>
              <a:rPr sz="2200" b="1" spc="125" dirty="0">
                <a:solidFill>
                  <a:srgbClr val="052F58"/>
                </a:solidFill>
                <a:latin typeface="Calibri"/>
                <a:cs typeface="Calibri"/>
              </a:rPr>
              <a:t> </a:t>
            </a:r>
            <a:r>
              <a:rPr sz="2200" b="1" spc="320" dirty="0">
                <a:solidFill>
                  <a:srgbClr val="052F58"/>
                </a:solidFill>
                <a:latin typeface="Calibri"/>
                <a:cs typeface="Calibri"/>
              </a:rPr>
              <a:t>LÀ</a:t>
            </a:r>
            <a:r>
              <a:rPr sz="2200" b="1" spc="125" dirty="0">
                <a:solidFill>
                  <a:srgbClr val="052F58"/>
                </a:solidFill>
                <a:latin typeface="Calibri"/>
                <a:cs typeface="Calibri"/>
              </a:rPr>
              <a:t> </a:t>
            </a:r>
            <a:r>
              <a:rPr sz="2200" b="1" spc="75" dirty="0">
                <a:solidFill>
                  <a:srgbClr val="052F58"/>
                </a:solidFill>
                <a:latin typeface="Calibri"/>
                <a:cs typeface="Calibri"/>
              </a:rPr>
              <a:t>GÌ?</a:t>
            </a:r>
            <a:endParaRPr sz="2200">
              <a:latin typeface="Calibri"/>
              <a:cs typeface="Calibri"/>
            </a:endParaRPr>
          </a:p>
          <a:p>
            <a:pPr>
              <a:lnSpc>
                <a:spcPct val="100000"/>
              </a:lnSpc>
              <a:spcBef>
                <a:spcPts val="50"/>
              </a:spcBef>
            </a:pPr>
            <a:endParaRPr sz="1950">
              <a:latin typeface="Calibri"/>
              <a:cs typeface="Calibri"/>
            </a:endParaRPr>
          </a:p>
          <a:p>
            <a:pPr marL="12700" marR="5080" algn="just">
              <a:lnSpc>
                <a:spcPct val="113700"/>
              </a:lnSpc>
            </a:pPr>
            <a:r>
              <a:rPr sz="1650" b="1" spc="155" dirty="0">
                <a:solidFill>
                  <a:srgbClr val="052F58"/>
                </a:solidFill>
                <a:latin typeface="Calibri"/>
                <a:cs typeface="Calibri"/>
              </a:rPr>
              <a:t>Khoáng</a:t>
            </a:r>
            <a:r>
              <a:rPr sz="1650" b="1" spc="120" dirty="0">
                <a:solidFill>
                  <a:srgbClr val="052F58"/>
                </a:solidFill>
                <a:latin typeface="Calibri"/>
                <a:cs typeface="Calibri"/>
              </a:rPr>
              <a:t> </a:t>
            </a:r>
            <a:r>
              <a:rPr sz="1650" b="1" spc="65" dirty="0">
                <a:solidFill>
                  <a:srgbClr val="052F58"/>
                </a:solidFill>
                <a:latin typeface="Calibri"/>
                <a:cs typeface="Calibri"/>
              </a:rPr>
              <a:t>vi</a:t>
            </a:r>
            <a:r>
              <a:rPr sz="1650" b="1" spc="120" dirty="0">
                <a:solidFill>
                  <a:srgbClr val="052F58"/>
                </a:solidFill>
                <a:latin typeface="Calibri"/>
                <a:cs typeface="Calibri"/>
              </a:rPr>
              <a:t> </a:t>
            </a:r>
            <a:r>
              <a:rPr sz="1650" b="1" dirty="0">
                <a:solidFill>
                  <a:srgbClr val="052F58"/>
                </a:solidFill>
                <a:latin typeface="Calibri"/>
                <a:cs typeface="Calibri"/>
              </a:rPr>
              <a:t>lượng</a:t>
            </a:r>
            <a:r>
              <a:rPr sz="1650" b="1" spc="125" dirty="0">
                <a:solidFill>
                  <a:srgbClr val="052F58"/>
                </a:solidFill>
                <a:latin typeface="Calibri"/>
                <a:cs typeface="Calibri"/>
              </a:rPr>
              <a:t> </a:t>
            </a:r>
            <a:r>
              <a:rPr sz="1650" b="1" spc="120" dirty="0">
                <a:solidFill>
                  <a:srgbClr val="052F58"/>
                </a:solidFill>
                <a:latin typeface="Calibri"/>
                <a:cs typeface="Calibri"/>
              </a:rPr>
              <a:t>(hay </a:t>
            </a:r>
            <a:r>
              <a:rPr sz="1650" b="1" spc="110" dirty="0">
                <a:solidFill>
                  <a:srgbClr val="052F58"/>
                </a:solidFill>
                <a:latin typeface="Calibri"/>
                <a:cs typeface="Calibri"/>
              </a:rPr>
              <a:t>còn</a:t>
            </a:r>
            <a:r>
              <a:rPr sz="1650" b="1" spc="125" dirty="0">
                <a:solidFill>
                  <a:srgbClr val="052F58"/>
                </a:solidFill>
                <a:latin typeface="Calibri"/>
                <a:cs typeface="Calibri"/>
              </a:rPr>
              <a:t> </a:t>
            </a:r>
            <a:r>
              <a:rPr sz="1650" b="1" spc="114" dirty="0">
                <a:solidFill>
                  <a:srgbClr val="052F58"/>
                </a:solidFill>
                <a:latin typeface="Calibri"/>
                <a:cs typeface="Calibri"/>
              </a:rPr>
              <a:t>gọi</a:t>
            </a:r>
            <a:r>
              <a:rPr sz="1650" b="1" spc="120" dirty="0">
                <a:solidFill>
                  <a:srgbClr val="052F58"/>
                </a:solidFill>
                <a:latin typeface="Calibri"/>
                <a:cs typeface="Calibri"/>
              </a:rPr>
              <a:t> </a:t>
            </a:r>
            <a:r>
              <a:rPr sz="1650" b="1" spc="110" dirty="0">
                <a:solidFill>
                  <a:srgbClr val="052F58"/>
                </a:solidFill>
                <a:latin typeface="Calibri"/>
                <a:cs typeface="Calibri"/>
              </a:rPr>
              <a:t>là</a:t>
            </a:r>
            <a:r>
              <a:rPr sz="1650" b="1" spc="125" dirty="0">
                <a:solidFill>
                  <a:srgbClr val="052F58"/>
                </a:solidFill>
                <a:latin typeface="Calibri"/>
                <a:cs typeface="Calibri"/>
              </a:rPr>
              <a:t> </a:t>
            </a:r>
            <a:r>
              <a:rPr sz="1650" b="1" spc="65" dirty="0">
                <a:solidFill>
                  <a:srgbClr val="052F58"/>
                </a:solidFill>
                <a:latin typeface="Calibri"/>
                <a:cs typeface="Calibri"/>
              </a:rPr>
              <a:t>vi</a:t>
            </a:r>
            <a:r>
              <a:rPr sz="1650" b="1" spc="120" dirty="0">
                <a:solidFill>
                  <a:srgbClr val="052F58"/>
                </a:solidFill>
                <a:latin typeface="Calibri"/>
                <a:cs typeface="Calibri"/>
              </a:rPr>
              <a:t> </a:t>
            </a:r>
            <a:r>
              <a:rPr sz="1650" b="1" spc="130" dirty="0">
                <a:solidFill>
                  <a:srgbClr val="052F58"/>
                </a:solidFill>
                <a:latin typeface="Calibri"/>
                <a:cs typeface="Calibri"/>
              </a:rPr>
              <a:t>khoáng)</a:t>
            </a:r>
            <a:r>
              <a:rPr sz="1650" b="1" spc="125" dirty="0">
                <a:solidFill>
                  <a:srgbClr val="052F58"/>
                </a:solidFill>
                <a:latin typeface="Calibri"/>
                <a:cs typeface="Calibri"/>
              </a:rPr>
              <a:t> </a:t>
            </a:r>
            <a:r>
              <a:rPr sz="1650" b="1" spc="110" dirty="0">
                <a:solidFill>
                  <a:srgbClr val="052F58"/>
                </a:solidFill>
                <a:latin typeface="Calibri"/>
                <a:cs typeface="Calibri"/>
              </a:rPr>
              <a:t>là</a:t>
            </a:r>
            <a:r>
              <a:rPr sz="1650" b="1" spc="120" dirty="0">
                <a:solidFill>
                  <a:srgbClr val="052F58"/>
                </a:solidFill>
                <a:latin typeface="Calibri"/>
                <a:cs typeface="Calibri"/>
              </a:rPr>
              <a:t> </a:t>
            </a:r>
            <a:r>
              <a:rPr sz="1650" b="1" spc="100" dirty="0">
                <a:solidFill>
                  <a:srgbClr val="052F58"/>
                </a:solidFill>
                <a:latin typeface="Calibri"/>
                <a:cs typeface="Calibri"/>
              </a:rPr>
              <a:t>những</a:t>
            </a:r>
            <a:r>
              <a:rPr sz="1650" b="1" spc="125" dirty="0">
                <a:solidFill>
                  <a:srgbClr val="052F58"/>
                </a:solidFill>
                <a:latin typeface="Calibri"/>
                <a:cs typeface="Calibri"/>
              </a:rPr>
              <a:t> </a:t>
            </a:r>
            <a:r>
              <a:rPr sz="1650" b="1" spc="120" dirty="0">
                <a:solidFill>
                  <a:srgbClr val="052F58"/>
                </a:solidFill>
                <a:latin typeface="Calibri"/>
                <a:cs typeface="Calibri"/>
              </a:rPr>
              <a:t>chất </a:t>
            </a:r>
            <a:r>
              <a:rPr sz="1650" b="1" spc="140" dirty="0">
                <a:solidFill>
                  <a:srgbClr val="052F58"/>
                </a:solidFill>
                <a:latin typeface="Calibri"/>
                <a:cs typeface="Calibri"/>
              </a:rPr>
              <a:t>khoáng</a:t>
            </a:r>
            <a:r>
              <a:rPr sz="1650" b="1" spc="125" dirty="0">
                <a:solidFill>
                  <a:srgbClr val="052F58"/>
                </a:solidFill>
                <a:latin typeface="Calibri"/>
                <a:cs typeface="Calibri"/>
              </a:rPr>
              <a:t> </a:t>
            </a:r>
            <a:r>
              <a:rPr sz="1650" b="1" spc="140" dirty="0">
                <a:solidFill>
                  <a:srgbClr val="052F58"/>
                </a:solidFill>
                <a:latin typeface="Calibri"/>
                <a:cs typeface="Calibri"/>
              </a:rPr>
              <a:t>mà </a:t>
            </a:r>
            <a:r>
              <a:rPr sz="1650" b="1" dirty="0">
                <a:solidFill>
                  <a:srgbClr val="052F58"/>
                </a:solidFill>
                <a:latin typeface="Calibri"/>
                <a:cs typeface="Calibri"/>
              </a:rPr>
              <a:t>cơ</a:t>
            </a:r>
            <a:r>
              <a:rPr sz="1650" b="1" spc="355" dirty="0">
                <a:solidFill>
                  <a:srgbClr val="052F58"/>
                </a:solidFill>
                <a:latin typeface="Calibri"/>
                <a:cs typeface="Calibri"/>
              </a:rPr>
              <a:t> </a:t>
            </a:r>
            <a:r>
              <a:rPr sz="1650" b="1" spc="70" dirty="0">
                <a:solidFill>
                  <a:srgbClr val="052F58"/>
                </a:solidFill>
                <a:latin typeface="Calibri"/>
                <a:cs typeface="Calibri"/>
              </a:rPr>
              <a:t>thể</a:t>
            </a:r>
            <a:r>
              <a:rPr sz="1650" b="1" spc="355" dirty="0">
                <a:solidFill>
                  <a:srgbClr val="052F58"/>
                </a:solidFill>
                <a:latin typeface="Calibri"/>
                <a:cs typeface="Calibri"/>
              </a:rPr>
              <a:t> </a:t>
            </a:r>
            <a:r>
              <a:rPr sz="1650" b="1" spc="130" dirty="0">
                <a:solidFill>
                  <a:srgbClr val="E32F2B"/>
                </a:solidFill>
                <a:latin typeface="Calibri"/>
                <a:cs typeface="Calibri"/>
              </a:rPr>
              <a:t>không</a:t>
            </a:r>
            <a:r>
              <a:rPr sz="1650" b="1" spc="355" dirty="0">
                <a:solidFill>
                  <a:srgbClr val="E32F2B"/>
                </a:solidFill>
                <a:latin typeface="Calibri"/>
                <a:cs typeface="Calibri"/>
              </a:rPr>
              <a:t> </a:t>
            </a:r>
            <a:r>
              <a:rPr sz="1650" b="1" spc="70" dirty="0">
                <a:solidFill>
                  <a:srgbClr val="E32F2B"/>
                </a:solidFill>
                <a:latin typeface="Calibri"/>
                <a:cs typeface="Calibri"/>
              </a:rPr>
              <a:t>thể</a:t>
            </a:r>
            <a:r>
              <a:rPr sz="1650" b="1" spc="360" dirty="0">
                <a:solidFill>
                  <a:srgbClr val="E32F2B"/>
                </a:solidFill>
                <a:latin typeface="Calibri"/>
                <a:cs typeface="Calibri"/>
              </a:rPr>
              <a:t> </a:t>
            </a:r>
            <a:r>
              <a:rPr sz="1650" b="1" dirty="0">
                <a:solidFill>
                  <a:srgbClr val="E32F2B"/>
                </a:solidFill>
                <a:latin typeface="Calibri"/>
                <a:cs typeface="Calibri"/>
              </a:rPr>
              <a:t>tự</a:t>
            </a:r>
            <a:r>
              <a:rPr sz="1650" b="1" spc="355" dirty="0">
                <a:solidFill>
                  <a:srgbClr val="E32F2B"/>
                </a:solidFill>
                <a:latin typeface="Calibri"/>
                <a:cs typeface="Calibri"/>
              </a:rPr>
              <a:t> </a:t>
            </a:r>
            <a:r>
              <a:rPr sz="1650" b="1" spc="120" dirty="0">
                <a:solidFill>
                  <a:srgbClr val="E32F2B"/>
                </a:solidFill>
                <a:latin typeface="Calibri"/>
                <a:cs typeface="Calibri"/>
              </a:rPr>
              <a:t>tổng</a:t>
            </a:r>
            <a:r>
              <a:rPr sz="1650" b="1" spc="355" dirty="0">
                <a:solidFill>
                  <a:srgbClr val="E32F2B"/>
                </a:solidFill>
                <a:latin typeface="Calibri"/>
                <a:cs typeface="Calibri"/>
              </a:rPr>
              <a:t> </a:t>
            </a:r>
            <a:r>
              <a:rPr sz="1650" b="1" dirty="0">
                <a:solidFill>
                  <a:srgbClr val="E32F2B"/>
                </a:solidFill>
                <a:latin typeface="Calibri"/>
                <a:cs typeface="Calibri"/>
              </a:rPr>
              <a:t>hợp</a:t>
            </a:r>
            <a:r>
              <a:rPr sz="1650" b="1" dirty="0">
                <a:solidFill>
                  <a:srgbClr val="052F58"/>
                </a:solidFill>
                <a:latin typeface="Calibri"/>
                <a:cs typeface="Calibri"/>
              </a:rPr>
              <a:t>.</a:t>
            </a:r>
            <a:r>
              <a:rPr sz="1650" b="1" spc="355" dirty="0">
                <a:solidFill>
                  <a:srgbClr val="052F58"/>
                </a:solidFill>
                <a:latin typeface="Calibri"/>
                <a:cs typeface="Calibri"/>
              </a:rPr>
              <a:t> </a:t>
            </a:r>
            <a:r>
              <a:rPr sz="1650" b="1" spc="160" dirty="0">
                <a:solidFill>
                  <a:srgbClr val="052F58"/>
                </a:solidFill>
                <a:latin typeface="Calibri"/>
                <a:cs typeface="Calibri"/>
              </a:rPr>
              <a:t>Chúng</a:t>
            </a:r>
            <a:r>
              <a:rPr sz="1650" b="1" spc="360" dirty="0">
                <a:solidFill>
                  <a:srgbClr val="052F58"/>
                </a:solidFill>
                <a:latin typeface="Calibri"/>
                <a:cs typeface="Calibri"/>
              </a:rPr>
              <a:t> </a:t>
            </a:r>
            <a:r>
              <a:rPr sz="1650" b="1" spc="125" dirty="0">
                <a:solidFill>
                  <a:srgbClr val="052F58"/>
                </a:solidFill>
                <a:latin typeface="Calibri"/>
                <a:cs typeface="Calibri"/>
              </a:rPr>
              <a:t>ta</a:t>
            </a:r>
            <a:r>
              <a:rPr sz="1650" b="1" spc="355" dirty="0">
                <a:solidFill>
                  <a:srgbClr val="052F58"/>
                </a:solidFill>
                <a:latin typeface="Calibri"/>
                <a:cs typeface="Calibri"/>
              </a:rPr>
              <a:t> </a:t>
            </a:r>
            <a:r>
              <a:rPr sz="1650" b="1" spc="85" dirty="0">
                <a:solidFill>
                  <a:srgbClr val="052F58"/>
                </a:solidFill>
                <a:latin typeface="Calibri"/>
                <a:cs typeface="Calibri"/>
              </a:rPr>
              <a:t>chỉ</a:t>
            </a:r>
            <a:r>
              <a:rPr sz="1650" b="1" spc="355" dirty="0">
                <a:solidFill>
                  <a:srgbClr val="052F58"/>
                </a:solidFill>
                <a:latin typeface="Calibri"/>
                <a:cs typeface="Calibri"/>
              </a:rPr>
              <a:t> </a:t>
            </a:r>
            <a:r>
              <a:rPr sz="1650" b="1" spc="110" dirty="0">
                <a:solidFill>
                  <a:srgbClr val="052F58"/>
                </a:solidFill>
                <a:latin typeface="Calibri"/>
                <a:cs typeface="Calibri"/>
              </a:rPr>
              <a:t>có</a:t>
            </a:r>
            <a:r>
              <a:rPr sz="1650" b="1" spc="355" dirty="0">
                <a:solidFill>
                  <a:srgbClr val="052F58"/>
                </a:solidFill>
                <a:latin typeface="Calibri"/>
                <a:cs typeface="Calibri"/>
              </a:rPr>
              <a:t> </a:t>
            </a:r>
            <a:r>
              <a:rPr sz="1650" b="1" spc="70" dirty="0">
                <a:solidFill>
                  <a:srgbClr val="052F58"/>
                </a:solidFill>
                <a:latin typeface="Calibri"/>
                <a:cs typeface="Calibri"/>
              </a:rPr>
              <a:t>thể</a:t>
            </a:r>
            <a:r>
              <a:rPr sz="1650" b="1" spc="360" dirty="0">
                <a:solidFill>
                  <a:srgbClr val="052F58"/>
                </a:solidFill>
                <a:latin typeface="Calibri"/>
                <a:cs typeface="Calibri"/>
              </a:rPr>
              <a:t> </a:t>
            </a:r>
            <a:r>
              <a:rPr sz="1650" b="1" spc="110" dirty="0">
                <a:solidFill>
                  <a:srgbClr val="052F58"/>
                </a:solidFill>
                <a:latin typeface="Calibri"/>
                <a:cs typeface="Calibri"/>
              </a:rPr>
              <a:t>bổ</a:t>
            </a:r>
            <a:r>
              <a:rPr sz="1650" b="1" spc="355" dirty="0">
                <a:solidFill>
                  <a:srgbClr val="052F58"/>
                </a:solidFill>
                <a:latin typeface="Calibri"/>
                <a:cs typeface="Calibri"/>
              </a:rPr>
              <a:t> </a:t>
            </a:r>
            <a:r>
              <a:rPr sz="1650" b="1" spc="150" dirty="0">
                <a:solidFill>
                  <a:srgbClr val="052F58"/>
                </a:solidFill>
                <a:latin typeface="Calibri"/>
                <a:cs typeface="Calibri"/>
              </a:rPr>
              <a:t>sung</a:t>
            </a:r>
            <a:r>
              <a:rPr sz="1650" b="1" spc="355" dirty="0">
                <a:solidFill>
                  <a:srgbClr val="052F58"/>
                </a:solidFill>
                <a:latin typeface="Calibri"/>
                <a:cs typeface="Calibri"/>
              </a:rPr>
              <a:t> </a:t>
            </a:r>
            <a:r>
              <a:rPr sz="1650" b="1" spc="125" dirty="0">
                <a:solidFill>
                  <a:srgbClr val="052F58"/>
                </a:solidFill>
                <a:latin typeface="Calibri"/>
                <a:cs typeface="Calibri"/>
              </a:rPr>
              <a:t>chúng </a:t>
            </a:r>
            <a:r>
              <a:rPr sz="1650" b="1" spc="114" dirty="0">
                <a:solidFill>
                  <a:srgbClr val="052F58"/>
                </a:solidFill>
                <a:latin typeface="Calibri"/>
                <a:cs typeface="Calibri"/>
              </a:rPr>
              <a:t>thông</a:t>
            </a:r>
            <a:r>
              <a:rPr sz="1650" b="1" spc="190" dirty="0">
                <a:solidFill>
                  <a:srgbClr val="052F58"/>
                </a:solidFill>
                <a:latin typeface="Calibri"/>
                <a:cs typeface="Calibri"/>
              </a:rPr>
              <a:t> </a:t>
            </a:r>
            <a:r>
              <a:rPr sz="1650" b="1" spc="140" dirty="0">
                <a:solidFill>
                  <a:srgbClr val="052F58"/>
                </a:solidFill>
                <a:latin typeface="Calibri"/>
                <a:cs typeface="Calibri"/>
              </a:rPr>
              <a:t>qua</a:t>
            </a:r>
            <a:r>
              <a:rPr sz="1650" b="1" spc="190" dirty="0">
                <a:solidFill>
                  <a:srgbClr val="052F58"/>
                </a:solidFill>
                <a:latin typeface="Calibri"/>
                <a:cs typeface="Calibri"/>
              </a:rPr>
              <a:t> </a:t>
            </a:r>
            <a:r>
              <a:rPr sz="1650" b="1" dirty="0">
                <a:solidFill>
                  <a:srgbClr val="052F58"/>
                </a:solidFill>
                <a:latin typeface="Calibri"/>
                <a:cs typeface="Calibri"/>
              </a:rPr>
              <a:t>nước</a:t>
            </a:r>
            <a:r>
              <a:rPr sz="1650" b="1" spc="195" dirty="0">
                <a:solidFill>
                  <a:srgbClr val="052F58"/>
                </a:solidFill>
                <a:latin typeface="Calibri"/>
                <a:cs typeface="Calibri"/>
              </a:rPr>
              <a:t> </a:t>
            </a:r>
            <a:r>
              <a:rPr sz="1650" b="1" spc="130" dirty="0">
                <a:solidFill>
                  <a:srgbClr val="052F58"/>
                </a:solidFill>
                <a:latin typeface="Calibri"/>
                <a:cs typeface="Calibri"/>
              </a:rPr>
              <a:t>uống</a:t>
            </a:r>
            <a:r>
              <a:rPr sz="1650" b="1" spc="190" dirty="0">
                <a:solidFill>
                  <a:srgbClr val="052F58"/>
                </a:solidFill>
                <a:latin typeface="Calibri"/>
                <a:cs typeface="Calibri"/>
              </a:rPr>
              <a:t> </a:t>
            </a:r>
            <a:r>
              <a:rPr sz="1650" b="1" spc="130" dirty="0">
                <a:solidFill>
                  <a:srgbClr val="052F58"/>
                </a:solidFill>
                <a:latin typeface="Calibri"/>
                <a:cs typeface="Calibri"/>
              </a:rPr>
              <a:t>hoặc</a:t>
            </a:r>
            <a:r>
              <a:rPr sz="1650" b="1" spc="195" dirty="0">
                <a:solidFill>
                  <a:srgbClr val="052F58"/>
                </a:solidFill>
                <a:latin typeface="Calibri"/>
                <a:cs typeface="Calibri"/>
              </a:rPr>
              <a:t> </a:t>
            </a:r>
            <a:r>
              <a:rPr sz="1650" b="1" spc="60" dirty="0">
                <a:solidFill>
                  <a:srgbClr val="052F58"/>
                </a:solidFill>
                <a:latin typeface="Calibri"/>
                <a:cs typeface="Calibri"/>
              </a:rPr>
              <a:t>thực</a:t>
            </a:r>
            <a:r>
              <a:rPr sz="1650" b="1" spc="190" dirty="0">
                <a:solidFill>
                  <a:srgbClr val="052F58"/>
                </a:solidFill>
                <a:latin typeface="Calibri"/>
                <a:cs typeface="Calibri"/>
              </a:rPr>
              <a:t> </a:t>
            </a:r>
            <a:r>
              <a:rPr sz="1650" b="1" spc="140" dirty="0">
                <a:solidFill>
                  <a:srgbClr val="052F58"/>
                </a:solidFill>
                <a:latin typeface="Calibri"/>
                <a:cs typeface="Calibri"/>
              </a:rPr>
              <a:t>phẩm</a:t>
            </a:r>
            <a:r>
              <a:rPr sz="1650" b="1" spc="195" dirty="0">
                <a:solidFill>
                  <a:srgbClr val="052F58"/>
                </a:solidFill>
                <a:latin typeface="Calibri"/>
                <a:cs typeface="Calibri"/>
              </a:rPr>
              <a:t> </a:t>
            </a:r>
            <a:r>
              <a:rPr sz="1650" b="1" spc="140" dirty="0">
                <a:solidFill>
                  <a:srgbClr val="052F58"/>
                </a:solidFill>
                <a:latin typeface="Calibri"/>
                <a:cs typeface="Calibri"/>
              </a:rPr>
              <a:t>giàu</a:t>
            </a:r>
            <a:r>
              <a:rPr sz="1650" b="1" spc="190" dirty="0">
                <a:solidFill>
                  <a:srgbClr val="052F58"/>
                </a:solidFill>
                <a:latin typeface="Calibri"/>
                <a:cs typeface="Calibri"/>
              </a:rPr>
              <a:t> </a:t>
            </a:r>
            <a:r>
              <a:rPr sz="1650" b="1" spc="140" dirty="0">
                <a:solidFill>
                  <a:srgbClr val="052F58"/>
                </a:solidFill>
                <a:latin typeface="Calibri"/>
                <a:cs typeface="Calibri"/>
              </a:rPr>
              <a:t>khoáng</a:t>
            </a:r>
            <a:r>
              <a:rPr sz="1650" b="1" spc="190" dirty="0">
                <a:solidFill>
                  <a:srgbClr val="052F58"/>
                </a:solidFill>
                <a:latin typeface="Calibri"/>
                <a:cs typeface="Calibri"/>
              </a:rPr>
              <a:t> </a:t>
            </a:r>
            <a:r>
              <a:rPr sz="1650" b="1" spc="90" dirty="0">
                <a:solidFill>
                  <a:srgbClr val="052F58"/>
                </a:solidFill>
                <a:latin typeface="Calibri"/>
                <a:cs typeface="Calibri"/>
              </a:rPr>
              <a:t>chất.</a:t>
            </a:r>
            <a:r>
              <a:rPr sz="1650" b="1" spc="195" dirty="0">
                <a:solidFill>
                  <a:srgbClr val="052F58"/>
                </a:solidFill>
                <a:latin typeface="Calibri"/>
                <a:cs typeface="Calibri"/>
              </a:rPr>
              <a:t> </a:t>
            </a:r>
            <a:r>
              <a:rPr sz="1650" b="1" spc="150" dirty="0">
                <a:solidFill>
                  <a:srgbClr val="052F58"/>
                </a:solidFill>
                <a:latin typeface="Calibri"/>
                <a:cs typeface="Calibri"/>
              </a:rPr>
              <a:t>Dù</a:t>
            </a:r>
            <a:r>
              <a:rPr sz="1650" b="1" spc="190" dirty="0">
                <a:solidFill>
                  <a:srgbClr val="052F58"/>
                </a:solidFill>
                <a:latin typeface="Calibri"/>
                <a:cs typeface="Calibri"/>
              </a:rPr>
              <a:t> </a:t>
            </a:r>
            <a:r>
              <a:rPr sz="1650" b="1" spc="85" dirty="0">
                <a:solidFill>
                  <a:srgbClr val="052F58"/>
                </a:solidFill>
                <a:latin typeface="Calibri"/>
                <a:cs typeface="Calibri"/>
              </a:rPr>
              <a:t>chỉ</a:t>
            </a:r>
            <a:r>
              <a:rPr sz="1650" b="1" spc="195" dirty="0">
                <a:solidFill>
                  <a:srgbClr val="052F58"/>
                </a:solidFill>
                <a:latin typeface="Calibri"/>
                <a:cs typeface="Calibri"/>
              </a:rPr>
              <a:t> </a:t>
            </a:r>
            <a:r>
              <a:rPr sz="1650" b="1" spc="120" dirty="0">
                <a:solidFill>
                  <a:srgbClr val="052F58"/>
                </a:solidFill>
                <a:latin typeface="Calibri"/>
                <a:cs typeface="Calibri"/>
              </a:rPr>
              <a:t>cần </a:t>
            </a:r>
            <a:r>
              <a:rPr sz="1650" b="1" spc="90" dirty="0">
                <a:solidFill>
                  <a:srgbClr val="052F58"/>
                </a:solidFill>
                <a:latin typeface="Calibri"/>
                <a:cs typeface="Calibri"/>
              </a:rPr>
              <a:t>một</a:t>
            </a:r>
            <a:r>
              <a:rPr sz="1650" b="1" spc="225" dirty="0">
                <a:solidFill>
                  <a:srgbClr val="052F58"/>
                </a:solidFill>
                <a:latin typeface="Calibri"/>
                <a:cs typeface="Calibri"/>
              </a:rPr>
              <a:t> </a:t>
            </a:r>
            <a:r>
              <a:rPr sz="1650" b="1" dirty="0">
                <a:solidFill>
                  <a:srgbClr val="052F58"/>
                </a:solidFill>
                <a:latin typeface="Calibri"/>
                <a:cs typeface="Calibri"/>
              </a:rPr>
              <a:t>lượng</a:t>
            </a:r>
            <a:r>
              <a:rPr sz="1650" b="1" spc="229" dirty="0">
                <a:solidFill>
                  <a:srgbClr val="052F58"/>
                </a:solidFill>
                <a:latin typeface="Calibri"/>
                <a:cs typeface="Calibri"/>
              </a:rPr>
              <a:t> </a:t>
            </a:r>
            <a:r>
              <a:rPr sz="1650" b="1" spc="100" dirty="0">
                <a:solidFill>
                  <a:srgbClr val="052F58"/>
                </a:solidFill>
                <a:latin typeface="Calibri"/>
                <a:cs typeface="Calibri"/>
              </a:rPr>
              <a:t>rất</a:t>
            </a:r>
            <a:r>
              <a:rPr sz="1650" b="1" spc="225" dirty="0">
                <a:solidFill>
                  <a:srgbClr val="052F58"/>
                </a:solidFill>
                <a:latin typeface="Calibri"/>
                <a:cs typeface="Calibri"/>
              </a:rPr>
              <a:t> </a:t>
            </a:r>
            <a:r>
              <a:rPr sz="1650" b="1" spc="70" dirty="0">
                <a:solidFill>
                  <a:srgbClr val="052F58"/>
                </a:solidFill>
                <a:latin typeface="Calibri"/>
                <a:cs typeface="Calibri"/>
              </a:rPr>
              <a:t>nhỏ,</a:t>
            </a:r>
            <a:r>
              <a:rPr sz="1650" b="1" spc="229" dirty="0">
                <a:solidFill>
                  <a:srgbClr val="052F58"/>
                </a:solidFill>
                <a:latin typeface="Calibri"/>
                <a:cs typeface="Calibri"/>
              </a:rPr>
              <a:t> </a:t>
            </a:r>
            <a:r>
              <a:rPr sz="1650" b="1" spc="155" dirty="0">
                <a:solidFill>
                  <a:srgbClr val="052F58"/>
                </a:solidFill>
                <a:latin typeface="Calibri"/>
                <a:cs typeface="Calibri"/>
              </a:rPr>
              <a:t>các</a:t>
            </a:r>
            <a:r>
              <a:rPr sz="1650" b="1" spc="229" dirty="0">
                <a:solidFill>
                  <a:srgbClr val="052F58"/>
                </a:solidFill>
                <a:latin typeface="Calibri"/>
                <a:cs typeface="Calibri"/>
              </a:rPr>
              <a:t> </a:t>
            </a:r>
            <a:r>
              <a:rPr sz="1650" b="1" spc="140" dirty="0">
                <a:solidFill>
                  <a:srgbClr val="052F58"/>
                </a:solidFill>
                <a:latin typeface="Calibri"/>
                <a:cs typeface="Calibri"/>
              </a:rPr>
              <a:t>khoáng</a:t>
            </a:r>
            <a:r>
              <a:rPr sz="1650" b="1" spc="225" dirty="0">
                <a:solidFill>
                  <a:srgbClr val="052F58"/>
                </a:solidFill>
                <a:latin typeface="Calibri"/>
                <a:cs typeface="Calibri"/>
              </a:rPr>
              <a:t> </a:t>
            </a:r>
            <a:r>
              <a:rPr sz="1650" b="1" spc="65" dirty="0">
                <a:solidFill>
                  <a:srgbClr val="052F58"/>
                </a:solidFill>
                <a:latin typeface="Calibri"/>
                <a:cs typeface="Calibri"/>
              </a:rPr>
              <a:t>vi</a:t>
            </a:r>
            <a:r>
              <a:rPr sz="1650" b="1" spc="229" dirty="0">
                <a:solidFill>
                  <a:srgbClr val="052F58"/>
                </a:solidFill>
                <a:latin typeface="Calibri"/>
                <a:cs typeface="Calibri"/>
              </a:rPr>
              <a:t> </a:t>
            </a:r>
            <a:r>
              <a:rPr sz="1650" b="1" dirty="0">
                <a:solidFill>
                  <a:srgbClr val="052F58"/>
                </a:solidFill>
                <a:latin typeface="Calibri"/>
                <a:cs typeface="Calibri"/>
              </a:rPr>
              <a:t>lượng</a:t>
            </a:r>
            <a:r>
              <a:rPr sz="1650" b="1" spc="229" dirty="0">
                <a:solidFill>
                  <a:srgbClr val="052F58"/>
                </a:solidFill>
                <a:latin typeface="Calibri"/>
                <a:cs typeface="Calibri"/>
              </a:rPr>
              <a:t> </a:t>
            </a:r>
            <a:r>
              <a:rPr sz="1650" b="1" spc="80" dirty="0">
                <a:solidFill>
                  <a:srgbClr val="052F58"/>
                </a:solidFill>
                <a:latin typeface="Calibri"/>
                <a:cs typeface="Calibri"/>
              </a:rPr>
              <a:t>lại</a:t>
            </a:r>
            <a:r>
              <a:rPr sz="1650" b="1" spc="225" dirty="0">
                <a:solidFill>
                  <a:srgbClr val="052F58"/>
                </a:solidFill>
                <a:latin typeface="Calibri"/>
                <a:cs typeface="Calibri"/>
              </a:rPr>
              <a:t> </a:t>
            </a:r>
            <a:r>
              <a:rPr sz="1650" b="1" spc="125" dirty="0">
                <a:solidFill>
                  <a:srgbClr val="052F58"/>
                </a:solidFill>
                <a:latin typeface="Calibri"/>
                <a:cs typeface="Calibri"/>
              </a:rPr>
              <a:t>đóng</a:t>
            </a:r>
            <a:r>
              <a:rPr sz="1650" b="1" spc="229" dirty="0">
                <a:solidFill>
                  <a:srgbClr val="052F58"/>
                </a:solidFill>
                <a:latin typeface="Calibri"/>
                <a:cs typeface="Calibri"/>
              </a:rPr>
              <a:t> </a:t>
            </a:r>
            <a:r>
              <a:rPr sz="1650" b="1" spc="110" dirty="0">
                <a:solidFill>
                  <a:srgbClr val="052F58"/>
                </a:solidFill>
                <a:latin typeface="Calibri"/>
                <a:cs typeface="Calibri"/>
              </a:rPr>
              <a:t>vai</a:t>
            </a:r>
            <a:r>
              <a:rPr sz="1650" b="1" spc="229" dirty="0">
                <a:solidFill>
                  <a:srgbClr val="052F58"/>
                </a:solidFill>
                <a:latin typeface="Calibri"/>
                <a:cs typeface="Calibri"/>
              </a:rPr>
              <a:t> </a:t>
            </a:r>
            <a:r>
              <a:rPr sz="1650" b="1" spc="65" dirty="0">
                <a:solidFill>
                  <a:srgbClr val="052F58"/>
                </a:solidFill>
                <a:latin typeface="Calibri"/>
                <a:cs typeface="Calibri"/>
              </a:rPr>
              <a:t>trò</a:t>
            </a:r>
            <a:r>
              <a:rPr sz="1650" b="1" spc="225" dirty="0">
                <a:solidFill>
                  <a:srgbClr val="052F58"/>
                </a:solidFill>
                <a:latin typeface="Calibri"/>
                <a:cs typeface="Calibri"/>
              </a:rPr>
              <a:t> </a:t>
            </a:r>
            <a:r>
              <a:rPr sz="1650" b="1" spc="70" dirty="0">
                <a:solidFill>
                  <a:srgbClr val="052F58"/>
                </a:solidFill>
                <a:latin typeface="Calibri"/>
                <a:cs typeface="Calibri"/>
              </a:rPr>
              <a:t>cực</a:t>
            </a:r>
            <a:r>
              <a:rPr sz="1650" b="1" spc="229" dirty="0">
                <a:solidFill>
                  <a:srgbClr val="052F58"/>
                </a:solidFill>
                <a:latin typeface="Calibri"/>
                <a:cs typeface="Calibri"/>
              </a:rPr>
              <a:t> </a:t>
            </a:r>
            <a:r>
              <a:rPr sz="1650" b="1" spc="110" dirty="0">
                <a:solidFill>
                  <a:srgbClr val="052F58"/>
                </a:solidFill>
                <a:latin typeface="Calibri"/>
                <a:cs typeface="Calibri"/>
              </a:rPr>
              <a:t>kỳ</a:t>
            </a:r>
            <a:r>
              <a:rPr sz="1650" b="1" spc="229" dirty="0">
                <a:solidFill>
                  <a:srgbClr val="052F58"/>
                </a:solidFill>
                <a:latin typeface="Calibri"/>
                <a:cs typeface="Calibri"/>
              </a:rPr>
              <a:t> </a:t>
            </a:r>
            <a:r>
              <a:rPr sz="1650" b="1" spc="114" dirty="0">
                <a:solidFill>
                  <a:srgbClr val="052F58"/>
                </a:solidFill>
                <a:latin typeface="Calibri"/>
                <a:cs typeface="Calibri"/>
              </a:rPr>
              <a:t>quan </a:t>
            </a:r>
            <a:r>
              <a:rPr sz="1650" b="1" spc="105" dirty="0">
                <a:solidFill>
                  <a:srgbClr val="052F58"/>
                </a:solidFill>
                <a:latin typeface="Calibri"/>
                <a:cs typeface="Calibri"/>
              </a:rPr>
              <a:t>trọng</a:t>
            </a:r>
            <a:r>
              <a:rPr sz="1650" b="1" spc="95" dirty="0">
                <a:solidFill>
                  <a:srgbClr val="052F58"/>
                </a:solidFill>
                <a:latin typeface="Calibri"/>
                <a:cs typeface="Calibri"/>
              </a:rPr>
              <a:t> </a:t>
            </a:r>
            <a:r>
              <a:rPr sz="1650" b="1" spc="105" dirty="0">
                <a:solidFill>
                  <a:srgbClr val="052F58"/>
                </a:solidFill>
                <a:latin typeface="Calibri"/>
                <a:cs typeface="Calibri"/>
              </a:rPr>
              <a:t>trong</a:t>
            </a:r>
            <a:r>
              <a:rPr sz="1650" b="1" spc="100" dirty="0">
                <a:solidFill>
                  <a:srgbClr val="052F58"/>
                </a:solidFill>
                <a:latin typeface="Calibri"/>
                <a:cs typeface="Calibri"/>
              </a:rPr>
              <a:t> </a:t>
            </a:r>
            <a:r>
              <a:rPr sz="1650" b="1" spc="80" dirty="0">
                <a:solidFill>
                  <a:srgbClr val="052F58"/>
                </a:solidFill>
                <a:latin typeface="Calibri"/>
                <a:cs typeface="Calibri"/>
              </a:rPr>
              <a:t>việc</a:t>
            </a:r>
            <a:r>
              <a:rPr sz="1650" b="1" spc="100" dirty="0">
                <a:solidFill>
                  <a:srgbClr val="052F58"/>
                </a:solidFill>
                <a:latin typeface="Calibri"/>
                <a:cs typeface="Calibri"/>
              </a:rPr>
              <a:t> </a:t>
            </a:r>
            <a:r>
              <a:rPr sz="1650" b="1" spc="110" dirty="0">
                <a:solidFill>
                  <a:srgbClr val="052F58"/>
                </a:solidFill>
                <a:latin typeface="Calibri"/>
                <a:cs typeface="Calibri"/>
              </a:rPr>
              <a:t>duy</a:t>
            </a:r>
            <a:r>
              <a:rPr sz="1650" b="1" spc="95" dirty="0">
                <a:solidFill>
                  <a:srgbClr val="052F58"/>
                </a:solidFill>
                <a:latin typeface="Calibri"/>
                <a:cs typeface="Calibri"/>
              </a:rPr>
              <a:t> </a:t>
            </a:r>
            <a:r>
              <a:rPr sz="1650" b="1" dirty="0">
                <a:solidFill>
                  <a:srgbClr val="052F58"/>
                </a:solidFill>
                <a:latin typeface="Calibri"/>
                <a:cs typeface="Calibri"/>
              </a:rPr>
              <a:t>trì</a:t>
            </a:r>
            <a:r>
              <a:rPr sz="1650" b="1" spc="100" dirty="0">
                <a:solidFill>
                  <a:srgbClr val="052F58"/>
                </a:solidFill>
                <a:latin typeface="Calibri"/>
                <a:cs typeface="Calibri"/>
              </a:rPr>
              <a:t> </a:t>
            </a:r>
            <a:r>
              <a:rPr sz="1650" b="1" spc="80" dirty="0">
                <a:solidFill>
                  <a:srgbClr val="052F58"/>
                </a:solidFill>
                <a:latin typeface="Calibri"/>
                <a:cs typeface="Calibri"/>
              </a:rPr>
              <a:t>sức</a:t>
            </a:r>
            <a:r>
              <a:rPr sz="1650" b="1" spc="100" dirty="0">
                <a:solidFill>
                  <a:srgbClr val="052F58"/>
                </a:solidFill>
                <a:latin typeface="Calibri"/>
                <a:cs typeface="Calibri"/>
              </a:rPr>
              <a:t> </a:t>
            </a:r>
            <a:r>
              <a:rPr sz="1650" b="1" spc="90" dirty="0">
                <a:solidFill>
                  <a:srgbClr val="052F58"/>
                </a:solidFill>
                <a:latin typeface="Calibri"/>
                <a:cs typeface="Calibri"/>
              </a:rPr>
              <a:t>khỏe</a:t>
            </a:r>
            <a:r>
              <a:rPr sz="1650" b="1" spc="95" dirty="0">
                <a:solidFill>
                  <a:srgbClr val="052F58"/>
                </a:solidFill>
                <a:latin typeface="Calibri"/>
                <a:cs typeface="Calibri"/>
              </a:rPr>
              <a:t> </a:t>
            </a:r>
            <a:r>
              <a:rPr sz="1650" b="1" spc="155" dirty="0">
                <a:solidFill>
                  <a:srgbClr val="052F58"/>
                </a:solidFill>
                <a:latin typeface="Calibri"/>
                <a:cs typeface="Calibri"/>
              </a:rPr>
              <a:t>và</a:t>
            </a:r>
            <a:r>
              <a:rPr sz="1650" b="1" spc="100" dirty="0">
                <a:solidFill>
                  <a:srgbClr val="052F58"/>
                </a:solidFill>
                <a:latin typeface="Calibri"/>
                <a:cs typeface="Calibri"/>
              </a:rPr>
              <a:t> </a:t>
            </a:r>
            <a:r>
              <a:rPr sz="1650" b="1" spc="95" dirty="0">
                <a:solidFill>
                  <a:srgbClr val="052F58"/>
                </a:solidFill>
                <a:latin typeface="Calibri"/>
                <a:cs typeface="Calibri"/>
              </a:rPr>
              <a:t>hỗ</a:t>
            </a:r>
            <a:r>
              <a:rPr sz="1650" b="1" spc="100" dirty="0">
                <a:solidFill>
                  <a:srgbClr val="052F58"/>
                </a:solidFill>
                <a:latin typeface="Calibri"/>
                <a:cs typeface="Calibri"/>
              </a:rPr>
              <a:t> </a:t>
            </a:r>
            <a:r>
              <a:rPr sz="1650" b="1" dirty="0">
                <a:solidFill>
                  <a:srgbClr val="052F58"/>
                </a:solidFill>
                <a:latin typeface="Calibri"/>
                <a:cs typeface="Calibri"/>
              </a:rPr>
              <a:t>trợ</a:t>
            </a:r>
            <a:r>
              <a:rPr sz="1650" b="1" spc="95" dirty="0">
                <a:solidFill>
                  <a:srgbClr val="052F58"/>
                </a:solidFill>
                <a:latin typeface="Calibri"/>
                <a:cs typeface="Calibri"/>
              </a:rPr>
              <a:t> </a:t>
            </a:r>
            <a:r>
              <a:rPr sz="1650" b="1" spc="120" dirty="0">
                <a:solidFill>
                  <a:srgbClr val="052F58"/>
                </a:solidFill>
                <a:latin typeface="Calibri"/>
                <a:cs typeface="Calibri"/>
              </a:rPr>
              <a:t>phát</a:t>
            </a:r>
            <a:r>
              <a:rPr sz="1650" b="1" spc="100" dirty="0">
                <a:solidFill>
                  <a:srgbClr val="052F58"/>
                </a:solidFill>
                <a:latin typeface="Calibri"/>
                <a:cs typeface="Calibri"/>
              </a:rPr>
              <a:t> </a:t>
            </a:r>
            <a:r>
              <a:rPr sz="1650" b="1" spc="60" dirty="0">
                <a:solidFill>
                  <a:srgbClr val="052F58"/>
                </a:solidFill>
                <a:latin typeface="Calibri"/>
                <a:cs typeface="Calibri"/>
              </a:rPr>
              <a:t>triển</a:t>
            </a:r>
            <a:r>
              <a:rPr sz="1650" b="1" spc="100" dirty="0">
                <a:solidFill>
                  <a:srgbClr val="052F58"/>
                </a:solidFill>
                <a:latin typeface="Calibri"/>
                <a:cs typeface="Calibri"/>
              </a:rPr>
              <a:t> </a:t>
            </a:r>
            <a:r>
              <a:rPr sz="1650" b="1" spc="110" dirty="0">
                <a:solidFill>
                  <a:srgbClr val="052F58"/>
                </a:solidFill>
                <a:latin typeface="Calibri"/>
                <a:cs typeface="Calibri"/>
              </a:rPr>
              <a:t>toàn</a:t>
            </a:r>
            <a:r>
              <a:rPr sz="1650" b="1" spc="100" dirty="0">
                <a:solidFill>
                  <a:srgbClr val="052F58"/>
                </a:solidFill>
                <a:latin typeface="Calibri"/>
                <a:cs typeface="Calibri"/>
              </a:rPr>
              <a:t> </a:t>
            </a:r>
            <a:r>
              <a:rPr sz="1650" b="1" spc="45" dirty="0">
                <a:solidFill>
                  <a:srgbClr val="052F58"/>
                </a:solidFill>
                <a:latin typeface="Calibri"/>
                <a:cs typeface="Calibri"/>
              </a:rPr>
              <a:t>diện.</a:t>
            </a:r>
            <a:endParaRPr sz="1650">
              <a:latin typeface="Calibri"/>
              <a:cs typeface="Calibri"/>
            </a:endParaRPr>
          </a:p>
          <a:p>
            <a:pPr marL="12700" marR="5080" algn="just">
              <a:lnSpc>
                <a:spcPct val="113700"/>
              </a:lnSpc>
              <a:spcBef>
                <a:spcPts val="1225"/>
              </a:spcBef>
            </a:pPr>
            <a:r>
              <a:rPr sz="1650" b="1" spc="140" dirty="0">
                <a:solidFill>
                  <a:srgbClr val="052F58"/>
                </a:solidFill>
                <a:latin typeface="Calibri"/>
                <a:cs typeface="Calibri"/>
              </a:rPr>
              <a:t>Cuộc</a:t>
            </a:r>
            <a:r>
              <a:rPr sz="1650" b="1" spc="100" dirty="0">
                <a:solidFill>
                  <a:srgbClr val="052F58"/>
                </a:solidFill>
                <a:latin typeface="Calibri"/>
                <a:cs typeface="Calibri"/>
              </a:rPr>
              <a:t> </a:t>
            </a:r>
            <a:r>
              <a:rPr sz="1650" b="1" spc="150" dirty="0">
                <a:solidFill>
                  <a:srgbClr val="052F58"/>
                </a:solidFill>
                <a:latin typeface="Calibri"/>
                <a:cs typeface="Calibri"/>
              </a:rPr>
              <a:t>sống</a:t>
            </a:r>
            <a:r>
              <a:rPr sz="1650" b="1" spc="100" dirty="0">
                <a:solidFill>
                  <a:srgbClr val="052F58"/>
                </a:solidFill>
                <a:latin typeface="Calibri"/>
                <a:cs typeface="Calibri"/>
              </a:rPr>
              <a:t> </a:t>
            </a:r>
            <a:r>
              <a:rPr sz="1650" b="1" spc="75" dirty="0">
                <a:solidFill>
                  <a:srgbClr val="052F58"/>
                </a:solidFill>
                <a:latin typeface="Calibri"/>
                <a:cs typeface="Calibri"/>
              </a:rPr>
              <a:t>hiện</a:t>
            </a:r>
            <a:r>
              <a:rPr sz="1650" b="1" spc="100" dirty="0">
                <a:solidFill>
                  <a:srgbClr val="052F58"/>
                </a:solidFill>
                <a:latin typeface="Calibri"/>
                <a:cs typeface="Calibri"/>
              </a:rPr>
              <a:t> đại </a:t>
            </a:r>
            <a:r>
              <a:rPr sz="1650" b="1" dirty="0">
                <a:solidFill>
                  <a:srgbClr val="052F58"/>
                </a:solidFill>
                <a:latin typeface="Calibri"/>
                <a:cs typeface="Calibri"/>
              </a:rPr>
              <a:t>với</a:t>
            </a:r>
            <a:r>
              <a:rPr sz="1650" b="1" spc="105" dirty="0">
                <a:solidFill>
                  <a:srgbClr val="052F58"/>
                </a:solidFill>
                <a:latin typeface="Calibri"/>
                <a:cs typeface="Calibri"/>
              </a:rPr>
              <a:t> </a:t>
            </a:r>
            <a:r>
              <a:rPr sz="1650" b="1" spc="90" dirty="0">
                <a:solidFill>
                  <a:srgbClr val="052F58"/>
                </a:solidFill>
                <a:latin typeface="Calibri"/>
                <a:cs typeface="Calibri"/>
              </a:rPr>
              <a:t>nhịp</a:t>
            </a:r>
            <a:r>
              <a:rPr sz="1650" b="1" spc="100" dirty="0">
                <a:solidFill>
                  <a:srgbClr val="052F58"/>
                </a:solidFill>
                <a:latin typeface="Calibri"/>
                <a:cs typeface="Calibri"/>
              </a:rPr>
              <a:t> </a:t>
            </a:r>
            <a:r>
              <a:rPr sz="1650" b="1" spc="150" dirty="0">
                <a:solidFill>
                  <a:srgbClr val="052F58"/>
                </a:solidFill>
                <a:latin typeface="Calibri"/>
                <a:cs typeface="Calibri"/>
              </a:rPr>
              <a:t>sống</a:t>
            </a:r>
            <a:r>
              <a:rPr sz="1650" b="1" spc="100" dirty="0">
                <a:solidFill>
                  <a:srgbClr val="052F58"/>
                </a:solidFill>
                <a:latin typeface="Calibri"/>
                <a:cs typeface="Calibri"/>
              </a:rPr>
              <a:t> </a:t>
            </a:r>
            <a:r>
              <a:rPr sz="1650" b="1" spc="125" dirty="0">
                <a:solidFill>
                  <a:srgbClr val="052F58"/>
                </a:solidFill>
                <a:latin typeface="Calibri"/>
                <a:cs typeface="Calibri"/>
              </a:rPr>
              <a:t>nhanh</a:t>
            </a:r>
            <a:r>
              <a:rPr sz="1650" b="1" spc="100" dirty="0">
                <a:solidFill>
                  <a:srgbClr val="052F58"/>
                </a:solidFill>
                <a:latin typeface="Calibri"/>
                <a:cs typeface="Calibri"/>
              </a:rPr>
              <a:t> </a:t>
            </a:r>
            <a:r>
              <a:rPr sz="1650" b="1" spc="80" dirty="0">
                <a:solidFill>
                  <a:srgbClr val="052F58"/>
                </a:solidFill>
                <a:latin typeface="Calibri"/>
                <a:cs typeface="Calibri"/>
              </a:rPr>
              <a:t>khiến</a:t>
            </a:r>
            <a:r>
              <a:rPr sz="1650" b="1" spc="105" dirty="0">
                <a:solidFill>
                  <a:srgbClr val="052F58"/>
                </a:solidFill>
                <a:latin typeface="Calibri"/>
                <a:cs typeface="Calibri"/>
              </a:rPr>
              <a:t> </a:t>
            </a:r>
            <a:r>
              <a:rPr sz="1650" b="1" spc="100" dirty="0">
                <a:solidFill>
                  <a:srgbClr val="052F58"/>
                </a:solidFill>
                <a:latin typeface="Calibri"/>
                <a:cs typeface="Calibri"/>
              </a:rPr>
              <a:t>chế </a:t>
            </a:r>
            <a:r>
              <a:rPr sz="1650" b="1" spc="80" dirty="0">
                <a:solidFill>
                  <a:srgbClr val="052F58"/>
                </a:solidFill>
                <a:latin typeface="Calibri"/>
                <a:cs typeface="Calibri"/>
              </a:rPr>
              <a:t>độ</a:t>
            </a:r>
            <a:r>
              <a:rPr sz="1650" b="1" spc="100" dirty="0">
                <a:solidFill>
                  <a:srgbClr val="052F58"/>
                </a:solidFill>
                <a:latin typeface="Calibri"/>
                <a:cs typeface="Calibri"/>
              </a:rPr>
              <a:t> </a:t>
            </a:r>
            <a:r>
              <a:rPr sz="1650" b="1" spc="90" dirty="0">
                <a:solidFill>
                  <a:srgbClr val="052F58"/>
                </a:solidFill>
                <a:latin typeface="Calibri"/>
                <a:cs typeface="Calibri"/>
              </a:rPr>
              <a:t>dinh</a:t>
            </a:r>
            <a:r>
              <a:rPr sz="1650" b="1" spc="100" dirty="0">
                <a:solidFill>
                  <a:srgbClr val="052F58"/>
                </a:solidFill>
                <a:latin typeface="Calibri"/>
                <a:cs typeface="Calibri"/>
              </a:rPr>
              <a:t> </a:t>
            </a:r>
            <a:r>
              <a:rPr sz="1650" b="1" spc="70" dirty="0">
                <a:solidFill>
                  <a:srgbClr val="052F58"/>
                </a:solidFill>
                <a:latin typeface="Calibri"/>
                <a:cs typeface="Calibri"/>
              </a:rPr>
              <a:t>dưỡng</a:t>
            </a:r>
            <a:r>
              <a:rPr sz="1650" b="1" spc="105" dirty="0">
                <a:solidFill>
                  <a:srgbClr val="052F58"/>
                </a:solidFill>
                <a:latin typeface="Calibri"/>
                <a:cs typeface="Calibri"/>
              </a:rPr>
              <a:t> </a:t>
            </a:r>
            <a:r>
              <a:rPr sz="1650" b="1" spc="114" dirty="0">
                <a:solidFill>
                  <a:srgbClr val="052F58"/>
                </a:solidFill>
                <a:latin typeface="Calibri"/>
                <a:cs typeface="Calibri"/>
              </a:rPr>
              <a:t>của </a:t>
            </a:r>
            <a:r>
              <a:rPr sz="1650" b="1" spc="80" dirty="0">
                <a:solidFill>
                  <a:srgbClr val="052F58"/>
                </a:solidFill>
                <a:latin typeface="Calibri"/>
                <a:cs typeface="Calibri"/>
              </a:rPr>
              <a:t>nhiều</a:t>
            </a:r>
            <a:r>
              <a:rPr sz="1650" b="1" spc="125" dirty="0">
                <a:solidFill>
                  <a:srgbClr val="052F58"/>
                </a:solidFill>
                <a:latin typeface="Calibri"/>
                <a:cs typeface="Calibri"/>
              </a:rPr>
              <a:t> </a:t>
            </a:r>
            <a:r>
              <a:rPr sz="1650" b="1" dirty="0">
                <a:solidFill>
                  <a:srgbClr val="052F58"/>
                </a:solidFill>
                <a:latin typeface="Calibri"/>
                <a:cs typeface="Calibri"/>
              </a:rPr>
              <a:t>người</a:t>
            </a:r>
            <a:r>
              <a:rPr sz="1650" b="1" spc="130" dirty="0">
                <a:solidFill>
                  <a:srgbClr val="052F58"/>
                </a:solidFill>
                <a:latin typeface="Calibri"/>
                <a:cs typeface="Calibri"/>
              </a:rPr>
              <a:t> </a:t>
            </a:r>
            <a:r>
              <a:rPr sz="1650" b="1" dirty="0">
                <a:solidFill>
                  <a:srgbClr val="052F58"/>
                </a:solidFill>
                <a:latin typeface="Calibri"/>
                <a:cs typeface="Calibri"/>
              </a:rPr>
              <a:t>trở</a:t>
            </a:r>
            <a:r>
              <a:rPr sz="1650" b="1" spc="130" dirty="0">
                <a:solidFill>
                  <a:srgbClr val="052F58"/>
                </a:solidFill>
                <a:latin typeface="Calibri"/>
                <a:cs typeface="Calibri"/>
              </a:rPr>
              <a:t> </a:t>
            </a:r>
            <a:r>
              <a:rPr sz="1650" b="1" spc="90" dirty="0">
                <a:solidFill>
                  <a:srgbClr val="052F58"/>
                </a:solidFill>
                <a:latin typeface="Calibri"/>
                <a:cs typeface="Calibri"/>
              </a:rPr>
              <a:t>nên</a:t>
            </a:r>
            <a:r>
              <a:rPr sz="1650" b="1" spc="125" dirty="0">
                <a:solidFill>
                  <a:srgbClr val="052F58"/>
                </a:solidFill>
                <a:latin typeface="Calibri"/>
                <a:cs typeface="Calibri"/>
              </a:rPr>
              <a:t> mất</a:t>
            </a:r>
            <a:r>
              <a:rPr sz="1650" b="1" spc="130" dirty="0">
                <a:solidFill>
                  <a:srgbClr val="052F58"/>
                </a:solidFill>
                <a:latin typeface="Calibri"/>
                <a:cs typeface="Calibri"/>
              </a:rPr>
              <a:t> </a:t>
            </a:r>
            <a:r>
              <a:rPr sz="1650" b="1" spc="145" dirty="0">
                <a:solidFill>
                  <a:srgbClr val="052F58"/>
                </a:solidFill>
                <a:latin typeface="Calibri"/>
                <a:cs typeface="Calibri"/>
              </a:rPr>
              <a:t>cân</a:t>
            </a:r>
            <a:r>
              <a:rPr sz="1650" b="1" spc="130" dirty="0">
                <a:solidFill>
                  <a:srgbClr val="052F58"/>
                </a:solidFill>
                <a:latin typeface="Calibri"/>
                <a:cs typeface="Calibri"/>
              </a:rPr>
              <a:t> </a:t>
            </a:r>
            <a:r>
              <a:rPr sz="1650" b="1" spc="-20" dirty="0">
                <a:solidFill>
                  <a:srgbClr val="052F58"/>
                </a:solidFill>
                <a:latin typeface="Calibri"/>
                <a:cs typeface="Calibri"/>
              </a:rPr>
              <a:t>đối.</a:t>
            </a:r>
            <a:endParaRPr sz="1650">
              <a:latin typeface="Calibri"/>
              <a:cs typeface="Calibri"/>
            </a:endParaRPr>
          </a:p>
          <a:p>
            <a:pPr marL="12700" marR="5080" algn="just">
              <a:lnSpc>
                <a:spcPct val="113700"/>
              </a:lnSpc>
            </a:pPr>
            <a:r>
              <a:rPr sz="1650" b="1" spc="105" dirty="0">
                <a:solidFill>
                  <a:srgbClr val="052F58"/>
                </a:solidFill>
                <a:latin typeface="Calibri"/>
                <a:cs typeface="Calibri"/>
              </a:rPr>
              <a:t>Việc </a:t>
            </a:r>
            <a:r>
              <a:rPr sz="1650" b="1" spc="55" dirty="0">
                <a:solidFill>
                  <a:srgbClr val="052F58"/>
                </a:solidFill>
                <a:latin typeface="Calibri"/>
                <a:cs typeface="Calibri"/>
              </a:rPr>
              <a:t>tiêu</a:t>
            </a:r>
            <a:r>
              <a:rPr sz="1650" b="1" spc="110" dirty="0">
                <a:solidFill>
                  <a:srgbClr val="052F58"/>
                </a:solidFill>
                <a:latin typeface="Calibri"/>
                <a:cs typeface="Calibri"/>
              </a:rPr>
              <a:t> </a:t>
            </a:r>
            <a:r>
              <a:rPr sz="1650" b="1" spc="85" dirty="0">
                <a:solidFill>
                  <a:srgbClr val="052F58"/>
                </a:solidFill>
                <a:latin typeface="Calibri"/>
                <a:cs typeface="Calibri"/>
              </a:rPr>
              <a:t>thụ</a:t>
            </a:r>
            <a:r>
              <a:rPr sz="1650" b="1" spc="110" dirty="0">
                <a:solidFill>
                  <a:srgbClr val="052F58"/>
                </a:solidFill>
                <a:latin typeface="Calibri"/>
                <a:cs typeface="Calibri"/>
              </a:rPr>
              <a:t> </a:t>
            </a:r>
            <a:r>
              <a:rPr sz="1650" b="1" spc="140" dirty="0">
                <a:solidFill>
                  <a:srgbClr val="052F58"/>
                </a:solidFill>
                <a:latin typeface="Calibri"/>
                <a:cs typeface="Calibri"/>
              </a:rPr>
              <a:t>quá</a:t>
            </a:r>
            <a:r>
              <a:rPr sz="1650" b="1" spc="105" dirty="0">
                <a:solidFill>
                  <a:srgbClr val="052F58"/>
                </a:solidFill>
                <a:latin typeface="Calibri"/>
                <a:cs typeface="Calibri"/>
              </a:rPr>
              <a:t> </a:t>
            </a:r>
            <a:r>
              <a:rPr sz="1650" b="1" spc="80" dirty="0">
                <a:solidFill>
                  <a:srgbClr val="052F58"/>
                </a:solidFill>
                <a:latin typeface="Calibri"/>
                <a:cs typeface="Calibri"/>
              </a:rPr>
              <a:t>nhiều</a:t>
            </a:r>
            <a:r>
              <a:rPr sz="1650" b="1" spc="110" dirty="0">
                <a:solidFill>
                  <a:srgbClr val="052F58"/>
                </a:solidFill>
                <a:latin typeface="Calibri"/>
                <a:cs typeface="Calibri"/>
              </a:rPr>
              <a:t> </a:t>
            </a:r>
            <a:r>
              <a:rPr sz="1650" b="1" spc="120" dirty="0">
                <a:solidFill>
                  <a:srgbClr val="052F58"/>
                </a:solidFill>
                <a:latin typeface="Calibri"/>
                <a:cs typeface="Calibri"/>
              </a:rPr>
              <a:t>chất</a:t>
            </a:r>
            <a:r>
              <a:rPr sz="1650" b="1" spc="110" dirty="0">
                <a:solidFill>
                  <a:srgbClr val="052F58"/>
                </a:solidFill>
                <a:latin typeface="Calibri"/>
                <a:cs typeface="Calibri"/>
              </a:rPr>
              <a:t> </a:t>
            </a:r>
            <a:r>
              <a:rPr sz="1650" b="1" spc="100" dirty="0">
                <a:solidFill>
                  <a:srgbClr val="052F58"/>
                </a:solidFill>
                <a:latin typeface="Calibri"/>
                <a:cs typeface="Calibri"/>
              </a:rPr>
              <a:t>đạm,</a:t>
            </a:r>
            <a:r>
              <a:rPr sz="1650" b="1" spc="110" dirty="0">
                <a:solidFill>
                  <a:srgbClr val="052F58"/>
                </a:solidFill>
                <a:latin typeface="Calibri"/>
                <a:cs typeface="Calibri"/>
              </a:rPr>
              <a:t> </a:t>
            </a:r>
            <a:r>
              <a:rPr sz="1650" b="1" spc="120" dirty="0">
                <a:solidFill>
                  <a:srgbClr val="052F58"/>
                </a:solidFill>
                <a:latin typeface="Calibri"/>
                <a:cs typeface="Calibri"/>
              </a:rPr>
              <a:t>chất</a:t>
            </a:r>
            <a:r>
              <a:rPr sz="1650" b="1" spc="105" dirty="0">
                <a:solidFill>
                  <a:srgbClr val="052F58"/>
                </a:solidFill>
                <a:latin typeface="Calibri"/>
                <a:cs typeface="Calibri"/>
              </a:rPr>
              <a:t> </a:t>
            </a:r>
            <a:r>
              <a:rPr sz="1650" b="1" spc="95" dirty="0">
                <a:solidFill>
                  <a:srgbClr val="052F58"/>
                </a:solidFill>
                <a:latin typeface="Calibri"/>
                <a:cs typeface="Calibri"/>
              </a:rPr>
              <a:t>béo</a:t>
            </a:r>
            <a:r>
              <a:rPr sz="1650" b="1" spc="110" dirty="0">
                <a:solidFill>
                  <a:srgbClr val="052F58"/>
                </a:solidFill>
                <a:latin typeface="Calibri"/>
                <a:cs typeface="Calibri"/>
              </a:rPr>
              <a:t> </a:t>
            </a:r>
            <a:r>
              <a:rPr sz="1650" b="1" spc="155" dirty="0">
                <a:solidFill>
                  <a:srgbClr val="052F58"/>
                </a:solidFill>
                <a:latin typeface="Calibri"/>
                <a:cs typeface="Calibri"/>
              </a:rPr>
              <a:t>và</a:t>
            </a:r>
            <a:r>
              <a:rPr sz="1650" b="1" spc="110" dirty="0">
                <a:solidFill>
                  <a:srgbClr val="052F58"/>
                </a:solidFill>
                <a:latin typeface="Calibri"/>
                <a:cs typeface="Calibri"/>
              </a:rPr>
              <a:t> </a:t>
            </a:r>
            <a:r>
              <a:rPr sz="1650" b="1" spc="70" dirty="0">
                <a:solidFill>
                  <a:srgbClr val="052F58"/>
                </a:solidFill>
                <a:latin typeface="Calibri"/>
                <a:cs typeface="Calibri"/>
              </a:rPr>
              <a:t>tinh</a:t>
            </a:r>
            <a:r>
              <a:rPr sz="1650" b="1" spc="105" dirty="0">
                <a:solidFill>
                  <a:srgbClr val="052F58"/>
                </a:solidFill>
                <a:latin typeface="Calibri"/>
                <a:cs typeface="Calibri"/>
              </a:rPr>
              <a:t> </a:t>
            </a:r>
            <a:r>
              <a:rPr sz="1650" b="1" spc="90" dirty="0">
                <a:solidFill>
                  <a:srgbClr val="052F58"/>
                </a:solidFill>
                <a:latin typeface="Calibri"/>
                <a:cs typeface="Calibri"/>
              </a:rPr>
              <a:t>bột</a:t>
            </a:r>
            <a:r>
              <a:rPr sz="1650" b="1" spc="110" dirty="0">
                <a:solidFill>
                  <a:srgbClr val="052F58"/>
                </a:solidFill>
                <a:latin typeface="Calibri"/>
                <a:cs typeface="Calibri"/>
              </a:rPr>
              <a:t> </a:t>
            </a:r>
            <a:r>
              <a:rPr sz="1650" b="1" spc="95" dirty="0">
                <a:solidFill>
                  <a:srgbClr val="052F58"/>
                </a:solidFill>
                <a:latin typeface="Calibri"/>
                <a:cs typeface="Calibri"/>
              </a:rPr>
              <a:t>dễ</a:t>
            </a:r>
            <a:r>
              <a:rPr sz="1650" b="1" spc="110" dirty="0">
                <a:solidFill>
                  <a:srgbClr val="052F58"/>
                </a:solidFill>
                <a:latin typeface="Calibri"/>
                <a:cs typeface="Calibri"/>
              </a:rPr>
              <a:t> </a:t>
            </a:r>
            <a:r>
              <a:rPr sz="1650" b="1" spc="145" dirty="0">
                <a:solidFill>
                  <a:srgbClr val="052F58"/>
                </a:solidFill>
                <a:latin typeface="Calibri"/>
                <a:cs typeface="Calibri"/>
              </a:rPr>
              <a:t>dẫn</a:t>
            </a:r>
            <a:r>
              <a:rPr sz="1650" b="1" spc="110" dirty="0">
                <a:solidFill>
                  <a:srgbClr val="052F58"/>
                </a:solidFill>
                <a:latin typeface="Calibri"/>
                <a:cs typeface="Calibri"/>
              </a:rPr>
              <a:t> </a:t>
            </a:r>
            <a:r>
              <a:rPr sz="1650" b="1" spc="80" dirty="0">
                <a:solidFill>
                  <a:srgbClr val="052F58"/>
                </a:solidFill>
                <a:latin typeface="Calibri"/>
                <a:cs typeface="Calibri"/>
              </a:rPr>
              <a:t>đến</a:t>
            </a:r>
            <a:r>
              <a:rPr sz="1650" b="1" spc="105" dirty="0">
                <a:solidFill>
                  <a:srgbClr val="052F58"/>
                </a:solidFill>
                <a:latin typeface="Calibri"/>
                <a:cs typeface="Calibri"/>
              </a:rPr>
              <a:t> </a:t>
            </a:r>
            <a:r>
              <a:rPr sz="1650" b="1" spc="30" dirty="0">
                <a:solidFill>
                  <a:srgbClr val="052F58"/>
                </a:solidFill>
                <a:latin typeface="Calibri"/>
                <a:cs typeface="Calibri"/>
              </a:rPr>
              <a:t>sự </a:t>
            </a:r>
            <a:r>
              <a:rPr sz="1650" b="1" spc="80" dirty="0">
                <a:solidFill>
                  <a:srgbClr val="052F58"/>
                </a:solidFill>
                <a:latin typeface="Calibri"/>
                <a:cs typeface="Calibri"/>
              </a:rPr>
              <a:t>tích</a:t>
            </a:r>
            <a:r>
              <a:rPr sz="1650" b="1" spc="300" dirty="0">
                <a:solidFill>
                  <a:srgbClr val="052F58"/>
                </a:solidFill>
                <a:latin typeface="Calibri"/>
                <a:cs typeface="Calibri"/>
              </a:rPr>
              <a:t> </a:t>
            </a:r>
            <a:r>
              <a:rPr sz="1650" b="1" spc="70" dirty="0">
                <a:solidFill>
                  <a:srgbClr val="052F58"/>
                </a:solidFill>
                <a:latin typeface="Calibri"/>
                <a:cs typeface="Calibri"/>
              </a:rPr>
              <a:t>tụ</a:t>
            </a:r>
            <a:r>
              <a:rPr sz="1650" b="1" spc="300" dirty="0">
                <a:solidFill>
                  <a:srgbClr val="052F58"/>
                </a:solidFill>
                <a:latin typeface="Calibri"/>
                <a:cs typeface="Calibri"/>
              </a:rPr>
              <a:t> </a:t>
            </a:r>
            <a:r>
              <a:rPr sz="1650" b="1" spc="155" dirty="0">
                <a:solidFill>
                  <a:srgbClr val="052F58"/>
                </a:solidFill>
                <a:latin typeface="Calibri"/>
                <a:cs typeface="Calibri"/>
              </a:rPr>
              <a:t>các</a:t>
            </a:r>
            <a:r>
              <a:rPr sz="1650" b="1" spc="300" dirty="0">
                <a:solidFill>
                  <a:srgbClr val="052F58"/>
                </a:solidFill>
                <a:latin typeface="Calibri"/>
                <a:cs typeface="Calibri"/>
              </a:rPr>
              <a:t> </a:t>
            </a:r>
            <a:r>
              <a:rPr sz="1650" b="1" spc="120" dirty="0">
                <a:solidFill>
                  <a:srgbClr val="052F58"/>
                </a:solidFill>
                <a:latin typeface="Calibri"/>
                <a:cs typeface="Calibri"/>
              </a:rPr>
              <a:t>chất</a:t>
            </a:r>
            <a:r>
              <a:rPr sz="1650" b="1" spc="300" dirty="0">
                <a:solidFill>
                  <a:srgbClr val="052F58"/>
                </a:solidFill>
                <a:latin typeface="Calibri"/>
                <a:cs typeface="Calibri"/>
              </a:rPr>
              <a:t> </a:t>
            </a:r>
            <a:r>
              <a:rPr sz="1650" b="1" spc="130" dirty="0">
                <a:solidFill>
                  <a:srgbClr val="052F58"/>
                </a:solidFill>
                <a:latin typeface="Calibri"/>
                <a:cs typeface="Calibri"/>
              </a:rPr>
              <a:t>không</a:t>
            </a:r>
            <a:r>
              <a:rPr sz="1650" b="1" spc="300" dirty="0">
                <a:solidFill>
                  <a:srgbClr val="052F58"/>
                </a:solidFill>
                <a:latin typeface="Calibri"/>
                <a:cs typeface="Calibri"/>
              </a:rPr>
              <a:t> </a:t>
            </a:r>
            <a:r>
              <a:rPr sz="1650" b="1" spc="110" dirty="0">
                <a:solidFill>
                  <a:srgbClr val="052F58"/>
                </a:solidFill>
                <a:latin typeface="Calibri"/>
                <a:cs typeface="Calibri"/>
              </a:rPr>
              <a:t>có</a:t>
            </a:r>
            <a:r>
              <a:rPr sz="1650" b="1" spc="300" dirty="0">
                <a:solidFill>
                  <a:srgbClr val="052F58"/>
                </a:solidFill>
                <a:latin typeface="Calibri"/>
                <a:cs typeface="Calibri"/>
              </a:rPr>
              <a:t> </a:t>
            </a:r>
            <a:r>
              <a:rPr sz="1650" b="1" dirty="0">
                <a:solidFill>
                  <a:srgbClr val="052F58"/>
                </a:solidFill>
                <a:latin typeface="Calibri"/>
                <a:cs typeface="Calibri"/>
              </a:rPr>
              <a:t>lợi,</a:t>
            </a:r>
            <a:r>
              <a:rPr sz="1650" b="1" spc="300" dirty="0">
                <a:solidFill>
                  <a:srgbClr val="052F58"/>
                </a:solidFill>
                <a:latin typeface="Calibri"/>
                <a:cs typeface="Calibri"/>
              </a:rPr>
              <a:t> </a:t>
            </a:r>
            <a:r>
              <a:rPr sz="1650" b="1" spc="185" dirty="0">
                <a:solidFill>
                  <a:srgbClr val="052F58"/>
                </a:solidFill>
                <a:latin typeface="Calibri"/>
                <a:cs typeface="Calibri"/>
              </a:rPr>
              <a:t>gây</a:t>
            </a:r>
            <a:r>
              <a:rPr sz="1650" b="1" spc="300" dirty="0">
                <a:solidFill>
                  <a:srgbClr val="052F58"/>
                </a:solidFill>
                <a:latin typeface="Calibri"/>
                <a:cs typeface="Calibri"/>
              </a:rPr>
              <a:t> </a:t>
            </a:r>
            <a:r>
              <a:rPr sz="1650" b="1" spc="155" dirty="0">
                <a:solidFill>
                  <a:srgbClr val="052F58"/>
                </a:solidFill>
                <a:latin typeface="Calibri"/>
                <a:cs typeface="Calibri"/>
              </a:rPr>
              <a:t>cảm</a:t>
            </a:r>
            <a:r>
              <a:rPr sz="1650" b="1" spc="300" dirty="0">
                <a:solidFill>
                  <a:srgbClr val="052F58"/>
                </a:solidFill>
                <a:latin typeface="Calibri"/>
                <a:cs typeface="Calibri"/>
              </a:rPr>
              <a:t> </a:t>
            </a:r>
            <a:r>
              <a:rPr sz="1650" b="1" spc="150" dirty="0">
                <a:solidFill>
                  <a:srgbClr val="052F58"/>
                </a:solidFill>
                <a:latin typeface="Calibri"/>
                <a:cs typeface="Calibri"/>
              </a:rPr>
              <a:t>giác</a:t>
            </a:r>
            <a:r>
              <a:rPr sz="1650" b="1" spc="300" dirty="0">
                <a:solidFill>
                  <a:srgbClr val="052F58"/>
                </a:solidFill>
                <a:latin typeface="Calibri"/>
                <a:cs typeface="Calibri"/>
              </a:rPr>
              <a:t> </a:t>
            </a:r>
            <a:r>
              <a:rPr sz="1650" b="1" spc="80" dirty="0">
                <a:solidFill>
                  <a:srgbClr val="052F58"/>
                </a:solidFill>
                <a:latin typeface="Calibri"/>
                <a:cs typeface="Calibri"/>
              </a:rPr>
              <a:t>mệt</a:t>
            </a:r>
            <a:r>
              <a:rPr sz="1650" b="1" spc="300" dirty="0">
                <a:solidFill>
                  <a:srgbClr val="052F58"/>
                </a:solidFill>
                <a:latin typeface="Calibri"/>
                <a:cs typeface="Calibri"/>
              </a:rPr>
              <a:t> </a:t>
            </a:r>
            <a:r>
              <a:rPr sz="1650" b="1" spc="80" dirty="0">
                <a:solidFill>
                  <a:srgbClr val="052F58"/>
                </a:solidFill>
                <a:latin typeface="Calibri"/>
                <a:cs typeface="Calibri"/>
              </a:rPr>
              <a:t>mỏi</a:t>
            </a:r>
            <a:r>
              <a:rPr sz="1650" b="1" spc="300" dirty="0">
                <a:solidFill>
                  <a:srgbClr val="052F58"/>
                </a:solidFill>
                <a:latin typeface="Calibri"/>
                <a:cs typeface="Calibri"/>
              </a:rPr>
              <a:t> </a:t>
            </a:r>
            <a:r>
              <a:rPr sz="1650" b="1" spc="155" dirty="0">
                <a:solidFill>
                  <a:srgbClr val="052F58"/>
                </a:solidFill>
                <a:latin typeface="Calibri"/>
                <a:cs typeface="Calibri"/>
              </a:rPr>
              <a:t>và</a:t>
            </a:r>
            <a:r>
              <a:rPr sz="1650" b="1" spc="300" dirty="0">
                <a:solidFill>
                  <a:srgbClr val="052F58"/>
                </a:solidFill>
                <a:latin typeface="Calibri"/>
                <a:cs typeface="Calibri"/>
              </a:rPr>
              <a:t> </a:t>
            </a:r>
            <a:r>
              <a:rPr sz="1650" b="1" spc="135" dirty="0">
                <a:solidFill>
                  <a:srgbClr val="052F58"/>
                </a:solidFill>
                <a:latin typeface="Calibri"/>
                <a:cs typeface="Calibri"/>
              </a:rPr>
              <a:t>ảnh</a:t>
            </a:r>
            <a:r>
              <a:rPr sz="1650" b="1" spc="300" dirty="0">
                <a:solidFill>
                  <a:srgbClr val="052F58"/>
                </a:solidFill>
                <a:latin typeface="Calibri"/>
                <a:cs typeface="Calibri"/>
              </a:rPr>
              <a:t> </a:t>
            </a:r>
            <a:r>
              <a:rPr sz="1650" b="1" spc="55" dirty="0">
                <a:solidFill>
                  <a:srgbClr val="052F58"/>
                </a:solidFill>
                <a:latin typeface="Calibri"/>
                <a:cs typeface="Calibri"/>
              </a:rPr>
              <a:t>hưởng </a:t>
            </a:r>
            <a:r>
              <a:rPr sz="1650" b="1" spc="80" dirty="0">
                <a:solidFill>
                  <a:srgbClr val="052F58"/>
                </a:solidFill>
                <a:latin typeface="Calibri"/>
                <a:cs typeface="Calibri"/>
              </a:rPr>
              <a:t>đến sức</a:t>
            </a:r>
            <a:r>
              <a:rPr sz="1650" b="1" spc="85" dirty="0">
                <a:solidFill>
                  <a:srgbClr val="052F58"/>
                </a:solidFill>
                <a:latin typeface="Calibri"/>
                <a:cs typeface="Calibri"/>
              </a:rPr>
              <a:t> </a:t>
            </a:r>
            <a:r>
              <a:rPr sz="1650" b="1" spc="90" dirty="0">
                <a:solidFill>
                  <a:srgbClr val="052F58"/>
                </a:solidFill>
                <a:latin typeface="Calibri"/>
                <a:cs typeface="Calibri"/>
              </a:rPr>
              <a:t>khỏe</a:t>
            </a:r>
            <a:r>
              <a:rPr sz="1650" b="1" spc="85" dirty="0">
                <a:solidFill>
                  <a:srgbClr val="052F58"/>
                </a:solidFill>
                <a:latin typeface="Calibri"/>
                <a:cs typeface="Calibri"/>
              </a:rPr>
              <a:t> </a:t>
            </a:r>
            <a:r>
              <a:rPr sz="1650" b="1" spc="105" dirty="0">
                <a:solidFill>
                  <a:srgbClr val="052F58"/>
                </a:solidFill>
                <a:latin typeface="Calibri"/>
                <a:cs typeface="Calibri"/>
              </a:rPr>
              <a:t>lâu</a:t>
            </a:r>
            <a:r>
              <a:rPr sz="1650" b="1" spc="85" dirty="0">
                <a:solidFill>
                  <a:srgbClr val="052F58"/>
                </a:solidFill>
                <a:latin typeface="Calibri"/>
                <a:cs typeface="Calibri"/>
              </a:rPr>
              <a:t> </a:t>
            </a:r>
            <a:r>
              <a:rPr sz="1650" b="1" spc="60" dirty="0">
                <a:solidFill>
                  <a:srgbClr val="052F58"/>
                </a:solidFill>
                <a:latin typeface="Calibri"/>
                <a:cs typeface="Calibri"/>
              </a:rPr>
              <a:t>dài.</a:t>
            </a:r>
            <a:endParaRPr sz="1650">
              <a:latin typeface="Calibri"/>
              <a:cs typeface="Calibri"/>
            </a:endParaRPr>
          </a:p>
        </p:txBody>
      </p:sp>
      <p:sp>
        <p:nvSpPr>
          <p:cNvPr id="50" name="object 50"/>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3"/>
              </a:rPr>
              <a:t>www.csc-</a:t>
            </a:r>
            <a:r>
              <a:rPr sz="1050" spc="105" dirty="0">
                <a:solidFill>
                  <a:srgbClr val="184E94"/>
                </a:solidFill>
                <a:latin typeface="Arial"/>
                <a:cs typeface="Arial"/>
                <a:hlinkClick r:id="rId3"/>
              </a:rPr>
              <a:t>vietnam.vn</a:t>
            </a:r>
            <a:endParaRPr sz="1050">
              <a:latin typeface="Arial"/>
              <a:cs typeface="Arial"/>
            </a:endParaRPr>
          </a:p>
        </p:txBody>
      </p:sp>
      <p:sp>
        <p:nvSpPr>
          <p:cNvPr id="51" name="object 51"/>
          <p:cNvSpPr txBox="1"/>
          <p:nvPr/>
        </p:nvSpPr>
        <p:spPr>
          <a:xfrm>
            <a:off x="6672551" y="10445178"/>
            <a:ext cx="351155" cy="192405"/>
          </a:xfrm>
          <a:prstGeom prst="rect">
            <a:avLst/>
          </a:prstGeom>
        </p:spPr>
        <p:txBody>
          <a:bodyPr vert="horz" wrap="square" lIns="0" tIns="22860" rIns="0" bIns="0" rtlCol="0">
            <a:spAutoFit/>
          </a:bodyPr>
          <a:lstStyle/>
          <a:p>
            <a:pPr marL="12700">
              <a:lnSpc>
                <a:spcPct val="100000"/>
              </a:lnSpc>
              <a:spcBef>
                <a:spcPts val="180"/>
              </a:spcBef>
            </a:pPr>
            <a:r>
              <a:rPr sz="950" spc="-10" dirty="0">
                <a:solidFill>
                  <a:srgbClr val="184E94"/>
                </a:solidFill>
                <a:latin typeface="Arial"/>
                <a:cs typeface="Arial"/>
              </a:rPr>
              <a:t>01/20</a:t>
            </a:r>
            <a:endParaRPr sz="95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solidFill>
        </p:spPr>
        <p:txBody>
          <a:bodyPr wrap="square" lIns="0" tIns="0" rIns="0" bIns="0" rtlCol="0"/>
          <a:lstStyle/>
          <a:p>
            <a:endParaRPr/>
          </a:p>
        </p:txBody>
      </p:sp>
      <p:sp>
        <p:nvSpPr>
          <p:cNvPr id="3" name="object 3"/>
          <p:cNvSpPr txBox="1">
            <a:spLocks noGrp="1"/>
          </p:cNvSpPr>
          <p:nvPr>
            <p:ph type="title"/>
          </p:nvPr>
        </p:nvSpPr>
        <p:spPr>
          <a:xfrm>
            <a:off x="358465" y="958144"/>
            <a:ext cx="6080125" cy="949960"/>
          </a:xfrm>
          <a:prstGeom prst="rect">
            <a:avLst/>
          </a:prstGeom>
        </p:spPr>
        <p:txBody>
          <a:bodyPr vert="horz" wrap="square" lIns="0" tIns="43815" rIns="0" bIns="0" rtlCol="0">
            <a:spAutoFit/>
          </a:bodyPr>
          <a:lstStyle/>
          <a:p>
            <a:pPr marL="12700">
              <a:lnSpc>
                <a:spcPct val="100000"/>
              </a:lnSpc>
              <a:spcBef>
                <a:spcPts val="345"/>
              </a:spcBef>
            </a:pPr>
            <a:r>
              <a:rPr spc="425" dirty="0"/>
              <a:t>CẢNH</a:t>
            </a:r>
            <a:r>
              <a:rPr spc="180" dirty="0"/>
              <a:t> </a:t>
            </a:r>
            <a:r>
              <a:rPr spc="400" dirty="0"/>
              <a:t>BÁO</a:t>
            </a:r>
            <a:r>
              <a:rPr spc="180" dirty="0"/>
              <a:t> </a:t>
            </a:r>
            <a:r>
              <a:rPr spc="105" dirty="0"/>
              <a:t>MỨC</a:t>
            </a:r>
            <a:r>
              <a:rPr spc="185" dirty="0"/>
              <a:t> </a:t>
            </a:r>
            <a:r>
              <a:rPr spc="434" dirty="0"/>
              <a:t>ĐỘ</a:t>
            </a:r>
            <a:r>
              <a:rPr spc="180" dirty="0"/>
              <a:t> </a:t>
            </a:r>
            <a:r>
              <a:rPr spc="415" dirty="0"/>
              <a:t>CẠN</a:t>
            </a:r>
            <a:r>
              <a:rPr spc="185" dirty="0"/>
              <a:t> </a:t>
            </a:r>
            <a:r>
              <a:rPr spc="305" dirty="0"/>
              <a:t>KIỆT</a:t>
            </a:r>
          </a:p>
          <a:p>
            <a:pPr marL="12700">
              <a:lnSpc>
                <a:spcPct val="100000"/>
              </a:lnSpc>
              <a:spcBef>
                <a:spcPts val="190"/>
              </a:spcBef>
            </a:pPr>
            <a:r>
              <a:rPr sz="2500" spc="280" dirty="0">
                <a:solidFill>
                  <a:srgbClr val="184E94"/>
                </a:solidFill>
              </a:rPr>
              <a:t>KHOÁNG</a:t>
            </a:r>
            <a:r>
              <a:rPr sz="2500" spc="125" dirty="0">
                <a:solidFill>
                  <a:srgbClr val="184E94"/>
                </a:solidFill>
              </a:rPr>
              <a:t> </a:t>
            </a:r>
            <a:r>
              <a:rPr sz="2500" spc="340" dirty="0">
                <a:solidFill>
                  <a:srgbClr val="184E94"/>
                </a:solidFill>
              </a:rPr>
              <a:t>CHẤT</a:t>
            </a:r>
            <a:r>
              <a:rPr sz="2500" spc="130" dirty="0">
                <a:solidFill>
                  <a:srgbClr val="184E94"/>
                </a:solidFill>
              </a:rPr>
              <a:t> </a:t>
            </a:r>
            <a:r>
              <a:rPr sz="2500" spc="270" dirty="0">
                <a:solidFill>
                  <a:srgbClr val="184E94"/>
                </a:solidFill>
              </a:rPr>
              <a:t>TRONG</a:t>
            </a:r>
            <a:r>
              <a:rPr sz="2500" spc="130" dirty="0">
                <a:solidFill>
                  <a:srgbClr val="184E94"/>
                </a:solidFill>
              </a:rPr>
              <a:t> </a:t>
            </a:r>
            <a:r>
              <a:rPr sz="2500" spc="220" dirty="0">
                <a:solidFill>
                  <a:srgbClr val="184E94"/>
                </a:solidFill>
              </a:rPr>
              <a:t>100</a:t>
            </a:r>
            <a:r>
              <a:rPr sz="2500" spc="130" dirty="0">
                <a:solidFill>
                  <a:srgbClr val="184E94"/>
                </a:solidFill>
              </a:rPr>
              <a:t> </a:t>
            </a:r>
            <a:r>
              <a:rPr sz="2500" spc="165" dirty="0">
                <a:solidFill>
                  <a:srgbClr val="184E94"/>
                </a:solidFill>
              </a:rPr>
              <a:t>NĂM</a:t>
            </a:r>
            <a:r>
              <a:rPr sz="2500" spc="130" dirty="0">
                <a:solidFill>
                  <a:srgbClr val="184E94"/>
                </a:solidFill>
              </a:rPr>
              <a:t> </a:t>
            </a:r>
            <a:r>
              <a:rPr sz="2500" spc="235" dirty="0">
                <a:solidFill>
                  <a:srgbClr val="184E94"/>
                </a:solidFill>
              </a:rPr>
              <a:t>QUA</a:t>
            </a:r>
            <a:endParaRPr sz="2500"/>
          </a:p>
        </p:txBody>
      </p:sp>
      <p:grpSp>
        <p:nvGrpSpPr>
          <p:cNvPr id="4" name="object 4"/>
          <p:cNvGrpSpPr/>
          <p:nvPr/>
        </p:nvGrpSpPr>
        <p:grpSpPr>
          <a:xfrm>
            <a:off x="47010" y="2379685"/>
            <a:ext cx="7515859" cy="3772535"/>
            <a:chOff x="47010" y="2379685"/>
            <a:chExt cx="7515859" cy="3772535"/>
          </a:xfrm>
        </p:grpSpPr>
        <p:sp>
          <p:nvSpPr>
            <p:cNvPr id="5" name="object 5"/>
            <p:cNvSpPr/>
            <p:nvPr/>
          </p:nvSpPr>
          <p:spPr>
            <a:xfrm>
              <a:off x="2729843" y="6125782"/>
              <a:ext cx="21590" cy="17145"/>
            </a:xfrm>
            <a:custGeom>
              <a:avLst/>
              <a:gdLst/>
              <a:ahLst/>
              <a:cxnLst/>
              <a:rect l="l" t="t" r="r" b="b"/>
              <a:pathLst>
                <a:path w="21589" h="17145">
                  <a:moveTo>
                    <a:pt x="9514" y="759"/>
                  </a:moveTo>
                  <a:lnTo>
                    <a:pt x="751" y="759"/>
                  </a:lnTo>
                  <a:lnTo>
                    <a:pt x="8811" y="0"/>
                  </a:lnTo>
                  <a:lnTo>
                    <a:pt x="9514" y="759"/>
                  </a:lnTo>
                  <a:close/>
                </a:path>
                <a:path w="21589" h="17145">
                  <a:moveTo>
                    <a:pt x="16266" y="17002"/>
                  </a:moveTo>
                  <a:lnTo>
                    <a:pt x="4324" y="6269"/>
                  </a:lnTo>
                  <a:lnTo>
                    <a:pt x="0" y="596"/>
                  </a:lnTo>
                  <a:lnTo>
                    <a:pt x="751" y="759"/>
                  </a:lnTo>
                  <a:lnTo>
                    <a:pt x="9514" y="759"/>
                  </a:lnTo>
                  <a:lnTo>
                    <a:pt x="20141" y="12244"/>
                  </a:lnTo>
                  <a:lnTo>
                    <a:pt x="21350" y="16863"/>
                  </a:lnTo>
                  <a:lnTo>
                    <a:pt x="16266" y="17002"/>
                  </a:lnTo>
                  <a:close/>
                </a:path>
              </a:pathLst>
            </a:custGeom>
            <a:solidFill>
              <a:srgbClr val="184E94"/>
            </a:solidFill>
          </p:spPr>
          <p:txBody>
            <a:bodyPr wrap="square" lIns="0" tIns="0" rIns="0" bIns="0" rtlCol="0"/>
            <a:lstStyle/>
            <a:p>
              <a:endParaRPr/>
            </a:p>
          </p:txBody>
        </p:sp>
        <p:pic>
          <p:nvPicPr>
            <p:cNvPr id="6" name="object 6"/>
            <p:cNvPicPr/>
            <p:nvPr/>
          </p:nvPicPr>
          <p:blipFill>
            <a:blip r:embed="rId2" cstate="print"/>
            <a:stretch>
              <a:fillRect/>
            </a:stretch>
          </p:blipFill>
          <p:spPr>
            <a:xfrm>
              <a:off x="47010" y="2379685"/>
              <a:ext cx="7515839" cy="3772383"/>
            </a:xfrm>
            <a:prstGeom prst="rect">
              <a:avLst/>
            </a:prstGeom>
          </p:spPr>
        </p:pic>
      </p:grpSp>
      <p:sp>
        <p:nvSpPr>
          <p:cNvPr id="7" name="object 7"/>
          <p:cNvSpPr txBox="1"/>
          <p:nvPr/>
        </p:nvSpPr>
        <p:spPr>
          <a:xfrm>
            <a:off x="1275851" y="2614254"/>
            <a:ext cx="822325" cy="170180"/>
          </a:xfrm>
          <a:prstGeom prst="rect">
            <a:avLst/>
          </a:prstGeom>
        </p:spPr>
        <p:txBody>
          <a:bodyPr vert="horz" wrap="square" lIns="0" tIns="12700" rIns="0" bIns="0" rtlCol="0">
            <a:spAutoFit/>
          </a:bodyPr>
          <a:lstStyle/>
          <a:p>
            <a:pPr marL="12700">
              <a:lnSpc>
                <a:spcPct val="100000"/>
              </a:lnSpc>
              <a:spcBef>
                <a:spcPts val="100"/>
              </a:spcBef>
            </a:pPr>
            <a:r>
              <a:rPr sz="950" b="1" spc="125" dirty="0">
                <a:solidFill>
                  <a:srgbClr val="E32F2B"/>
                </a:solidFill>
                <a:latin typeface="Calibri"/>
                <a:cs typeface="Calibri"/>
              </a:rPr>
              <a:t>85%</a:t>
            </a:r>
            <a:r>
              <a:rPr sz="950" b="1" spc="45" dirty="0">
                <a:solidFill>
                  <a:srgbClr val="E32F2B"/>
                </a:solidFill>
                <a:latin typeface="Calibri"/>
                <a:cs typeface="Calibri"/>
              </a:rPr>
              <a:t> </a:t>
            </a:r>
            <a:r>
              <a:rPr sz="950" b="1" spc="80" dirty="0">
                <a:solidFill>
                  <a:srgbClr val="E32F2B"/>
                </a:solidFill>
                <a:latin typeface="Calibri"/>
                <a:cs typeface="Calibri"/>
              </a:rPr>
              <a:t>(Hoa</a:t>
            </a:r>
            <a:r>
              <a:rPr sz="950" b="1" spc="50" dirty="0">
                <a:solidFill>
                  <a:srgbClr val="E32F2B"/>
                </a:solidFill>
                <a:latin typeface="Calibri"/>
                <a:cs typeface="Calibri"/>
              </a:rPr>
              <a:t> </a:t>
            </a:r>
            <a:r>
              <a:rPr sz="950" b="1" spc="40" dirty="0">
                <a:solidFill>
                  <a:srgbClr val="E32F2B"/>
                </a:solidFill>
                <a:latin typeface="Calibri"/>
                <a:cs typeface="Calibri"/>
              </a:rPr>
              <a:t>Kỳ)</a:t>
            </a:r>
            <a:endParaRPr sz="950">
              <a:latin typeface="Calibri"/>
              <a:cs typeface="Calibri"/>
            </a:endParaRPr>
          </a:p>
        </p:txBody>
      </p:sp>
      <p:sp>
        <p:nvSpPr>
          <p:cNvPr id="8" name="object 8"/>
          <p:cNvSpPr txBox="1"/>
          <p:nvPr/>
        </p:nvSpPr>
        <p:spPr>
          <a:xfrm>
            <a:off x="1080816" y="4479679"/>
            <a:ext cx="879475" cy="170180"/>
          </a:xfrm>
          <a:prstGeom prst="rect">
            <a:avLst/>
          </a:prstGeom>
        </p:spPr>
        <p:txBody>
          <a:bodyPr vert="horz" wrap="square" lIns="0" tIns="12700" rIns="0" bIns="0" rtlCol="0">
            <a:spAutoFit/>
          </a:bodyPr>
          <a:lstStyle/>
          <a:p>
            <a:pPr marL="12700">
              <a:lnSpc>
                <a:spcPct val="100000"/>
              </a:lnSpc>
              <a:spcBef>
                <a:spcPts val="100"/>
              </a:spcBef>
            </a:pPr>
            <a:r>
              <a:rPr sz="950" b="1" spc="125" dirty="0">
                <a:solidFill>
                  <a:srgbClr val="E32F2B"/>
                </a:solidFill>
                <a:latin typeface="Calibri"/>
                <a:cs typeface="Calibri"/>
              </a:rPr>
              <a:t>76%</a:t>
            </a:r>
            <a:r>
              <a:rPr sz="950" b="1" spc="45" dirty="0">
                <a:solidFill>
                  <a:srgbClr val="E32F2B"/>
                </a:solidFill>
                <a:latin typeface="Calibri"/>
                <a:cs typeface="Calibri"/>
              </a:rPr>
              <a:t> </a:t>
            </a:r>
            <a:r>
              <a:rPr sz="950" b="1" spc="75" dirty="0">
                <a:solidFill>
                  <a:srgbClr val="E32F2B"/>
                </a:solidFill>
                <a:latin typeface="Calibri"/>
                <a:cs typeface="Calibri"/>
              </a:rPr>
              <a:t>(Nam</a:t>
            </a:r>
            <a:r>
              <a:rPr sz="950" b="1" spc="50" dirty="0">
                <a:solidFill>
                  <a:srgbClr val="E32F2B"/>
                </a:solidFill>
                <a:latin typeface="Calibri"/>
                <a:cs typeface="Calibri"/>
              </a:rPr>
              <a:t> </a:t>
            </a:r>
            <a:r>
              <a:rPr sz="950" b="1" spc="-25" dirty="0">
                <a:solidFill>
                  <a:srgbClr val="E32F2B"/>
                </a:solidFill>
                <a:latin typeface="Calibri"/>
                <a:cs typeface="Calibri"/>
              </a:rPr>
              <a:t>Mỹ)</a:t>
            </a:r>
            <a:endParaRPr sz="950">
              <a:latin typeface="Calibri"/>
              <a:cs typeface="Calibri"/>
            </a:endParaRPr>
          </a:p>
        </p:txBody>
      </p:sp>
      <p:sp>
        <p:nvSpPr>
          <p:cNvPr id="9" name="object 9"/>
          <p:cNvSpPr txBox="1"/>
          <p:nvPr/>
        </p:nvSpPr>
        <p:spPr>
          <a:xfrm>
            <a:off x="3022043" y="4049843"/>
            <a:ext cx="923925" cy="170180"/>
          </a:xfrm>
          <a:prstGeom prst="rect">
            <a:avLst/>
          </a:prstGeom>
        </p:spPr>
        <p:txBody>
          <a:bodyPr vert="horz" wrap="square" lIns="0" tIns="12700" rIns="0" bIns="0" rtlCol="0">
            <a:spAutoFit/>
          </a:bodyPr>
          <a:lstStyle/>
          <a:p>
            <a:pPr marL="12700">
              <a:lnSpc>
                <a:spcPct val="100000"/>
              </a:lnSpc>
              <a:spcBef>
                <a:spcPts val="100"/>
              </a:spcBef>
            </a:pPr>
            <a:r>
              <a:rPr sz="950" b="1" spc="125" dirty="0">
                <a:solidFill>
                  <a:srgbClr val="E32F2B"/>
                </a:solidFill>
                <a:latin typeface="Calibri"/>
                <a:cs typeface="Calibri"/>
              </a:rPr>
              <a:t>74%</a:t>
            </a:r>
            <a:r>
              <a:rPr sz="950" b="1" spc="55" dirty="0">
                <a:solidFill>
                  <a:srgbClr val="E32F2B"/>
                </a:solidFill>
                <a:latin typeface="Calibri"/>
                <a:cs typeface="Calibri"/>
              </a:rPr>
              <a:t> </a:t>
            </a:r>
            <a:r>
              <a:rPr sz="950" b="1" spc="75" dirty="0">
                <a:solidFill>
                  <a:srgbClr val="E32F2B"/>
                </a:solidFill>
                <a:latin typeface="Calibri"/>
                <a:cs typeface="Calibri"/>
              </a:rPr>
              <a:t>(Châu</a:t>
            </a:r>
            <a:r>
              <a:rPr sz="950" b="1" spc="60" dirty="0">
                <a:solidFill>
                  <a:srgbClr val="E32F2B"/>
                </a:solidFill>
                <a:latin typeface="Calibri"/>
                <a:cs typeface="Calibri"/>
              </a:rPr>
              <a:t> </a:t>
            </a:r>
            <a:r>
              <a:rPr sz="950" b="1" spc="35" dirty="0">
                <a:solidFill>
                  <a:srgbClr val="E32F2B"/>
                </a:solidFill>
                <a:latin typeface="Calibri"/>
                <a:cs typeface="Calibri"/>
              </a:rPr>
              <a:t>Phi)</a:t>
            </a:r>
            <a:endParaRPr sz="950">
              <a:latin typeface="Calibri"/>
              <a:cs typeface="Calibri"/>
            </a:endParaRPr>
          </a:p>
        </p:txBody>
      </p:sp>
      <p:sp>
        <p:nvSpPr>
          <p:cNvPr id="10" name="object 10"/>
          <p:cNvSpPr txBox="1"/>
          <p:nvPr/>
        </p:nvSpPr>
        <p:spPr>
          <a:xfrm>
            <a:off x="5912841" y="4867201"/>
            <a:ext cx="889000" cy="170180"/>
          </a:xfrm>
          <a:prstGeom prst="rect">
            <a:avLst/>
          </a:prstGeom>
        </p:spPr>
        <p:txBody>
          <a:bodyPr vert="horz" wrap="square" lIns="0" tIns="12700" rIns="0" bIns="0" rtlCol="0">
            <a:spAutoFit/>
          </a:bodyPr>
          <a:lstStyle/>
          <a:p>
            <a:pPr marL="12700">
              <a:lnSpc>
                <a:spcPct val="100000"/>
              </a:lnSpc>
              <a:spcBef>
                <a:spcPts val="100"/>
              </a:spcBef>
            </a:pPr>
            <a:r>
              <a:rPr sz="950" b="1" spc="125" dirty="0">
                <a:solidFill>
                  <a:srgbClr val="E32F2B"/>
                </a:solidFill>
                <a:latin typeface="Calibri"/>
                <a:cs typeface="Calibri"/>
              </a:rPr>
              <a:t>55%</a:t>
            </a:r>
            <a:r>
              <a:rPr sz="950" b="1" spc="55" dirty="0">
                <a:solidFill>
                  <a:srgbClr val="E32F2B"/>
                </a:solidFill>
                <a:latin typeface="Calibri"/>
                <a:cs typeface="Calibri"/>
              </a:rPr>
              <a:t> </a:t>
            </a:r>
            <a:r>
              <a:rPr sz="950" b="1" spc="75" dirty="0">
                <a:solidFill>
                  <a:srgbClr val="E32F2B"/>
                </a:solidFill>
                <a:latin typeface="Calibri"/>
                <a:cs typeface="Calibri"/>
              </a:rPr>
              <a:t>(Châu</a:t>
            </a:r>
            <a:r>
              <a:rPr sz="950" b="1" spc="60" dirty="0">
                <a:solidFill>
                  <a:srgbClr val="E32F2B"/>
                </a:solidFill>
                <a:latin typeface="Calibri"/>
                <a:cs typeface="Calibri"/>
              </a:rPr>
              <a:t> </a:t>
            </a:r>
            <a:r>
              <a:rPr sz="950" b="1" spc="35" dirty="0">
                <a:solidFill>
                  <a:srgbClr val="E32F2B"/>
                </a:solidFill>
                <a:latin typeface="Calibri"/>
                <a:cs typeface="Calibri"/>
              </a:rPr>
              <a:t>Úc)</a:t>
            </a:r>
            <a:endParaRPr sz="950">
              <a:latin typeface="Calibri"/>
              <a:cs typeface="Calibri"/>
            </a:endParaRPr>
          </a:p>
        </p:txBody>
      </p:sp>
      <p:sp>
        <p:nvSpPr>
          <p:cNvPr id="11" name="object 11"/>
          <p:cNvSpPr txBox="1"/>
          <p:nvPr/>
        </p:nvSpPr>
        <p:spPr>
          <a:xfrm>
            <a:off x="6162357" y="3173598"/>
            <a:ext cx="829310" cy="170180"/>
          </a:xfrm>
          <a:prstGeom prst="rect">
            <a:avLst/>
          </a:prstGeom>
        </p:spPr>
        <p:txBody>
          <a:bodyPr vert="horz" wrap="square" lIns="0" tIns="12700" rIns="0" bIns="0" rtlCol="0">
            <a:spAutoFit/>
          </a:bodyPr>
          <a:lstStyle/>
          <a:p>
            <a:pPr marL="12700">
              <a:lnSpc>
                <a:spcPct val="100000"/>
              </a:lnSpc>
              <a:spcBef>
                <a:spcPts val="100"/>
              </a:spcBef>
            </a:pPr>
            <a:r>
              <a:rPr sz="950" b="1" spc="125" dirty="0">
                <a:solidFill>
                  <a:srgbClr val="E32F2B"/>
                </a:solidFill>
                <a:latin typeface="Calibri"/>
                <a:cs typeface="Calibri"/>
              </a:rPr>
              <a:t>76%</a:t>
            </a:r>
            <a:r>
              <a:rPr sz="950" b="1" spc="55" dirty="0">
                <a:solidFill>
                  <a:srgbClr val="E32F2B"/>
                </a:solidFill>
                <a:latin typeface="Calibri"/>
                <a:cs typeface="Calibri"/>
              </a:rPr>
              <a:t> </a:t>
            </a:r>
            <a:r>
              <a:rPr sz="950" b="1" spc="75" dirty="0">
                <a:solidFill>
                  <a:srgbClr val="E32F2B"/>
                </a:solidFill>
                <a:latin typeface="Calibri"/>
                <a:cs typeface="Calibri"/>
              </a:rPr>
              <a:t>(Châu</a:t>
            </a:r>
            <a:r>
              <a:rPr sz="950" b="1" spc="60" dirty="0">
                <a:solidFill>
                  <a:srgbClr val="E32F2B"/>
                </a:solidFill>
                <a:latin typeface="Calibri"/>
                <a:cs typeface="Calibri"/>
              </a:rPr>
              <a:t> </a:t>
            </a:r>
            <a:r>
              <a:rPr sz="950" b="1" spc="55" dirty="0">
                <a:solidFill>
                  <a:srgbClr val="E32F2B"/>
                </a:solidFill>
                <a:latin typeface="Calibri"/>
                <a:cs typeface="Calibri"/>
              </a:rPr>
              <a:t>Á)</a:t>
            </a:r>
            <a:endParaRPr sz="950">
              <a:latin typeface="Calibri"/>
              <a:cs typeface="Calibri"/>
            </a:endParaRPr>
          </a:p>
        </p:txBody>
      </p:sp>
      <p:sp>
        <p:nvSpPr>
          <p:cNvPr id="12" name="object 12"/>
          <p:cNvSpPr txBox="1"/>
          <p:nvPr/>
        </p:nvSpPr>
        <p:spPr>
          <a:xfrm>
            <a:off x="4771697" y="2614254"/>
            <a:ext cx="901700" cy="170180"/>
          </a:xfrm>
          <a:prstGeom prst="rect">
            <a:avLst/>
          </a:prstGeom>
        </p:spPr>
        <p:txBody>
          <a:bodyPr vert="horz" wrap="square" lIns="0" tIns="12700" rIns="0" bIns="0" rtlCol="0">
            <a:spAutoFit/>
          </a:bodyPr>
          <a:lstStyle/>
          <a:p>
            <a:pPr marL="12700">
              <a:lnSpc>
                <a:spcPct val="100000"/>
              </a:lnSpc>
              <a:spcBef>
                <a:spcPts val="100"/>
              </a:spcBef>
            </a:pPr>
            <a:r>
              <a:rPr sz="950" b="1" spc="125" dirty="0">
                <a:solidFill>
                  <a:srgbClr val="E32F2B"/>
                </a:solidFill>
                <a:latin typeface="Calibri"/>
                <a:cs typeface="Calibri"/>
              </a:rPr>
              <a:t>72%</a:t>
            </a:r>
            <a:r>
              <a:rPr sz="950" b="1" spc="55" dirty="0">
                <a:solidFill>
                  <a:srgbClr val="E32F2B"/>
                </a:solidFill>
                <a:latin typeface="Calibri"/>
                <a:cs typeface="Calibri"/>
              </a:rPr>
              <a:t> </a:t>
            </a:r>
            <a:r>
              <a:rPr sz="950" b="1" spc="75" dirty="0">
                <a:solidFill>
                  <a:srgbClr val="E32F2B"/>
                </a:solidFill>
                <a:latin typeface="Calibri"/>
                <a:cs typeface="Calibri"/>
              </a:rPr>
              <a:t>(Châu</a:t>
            </a:r>
            <a:r>
              <a:rPr sz="950" b="1" spc="60" dirty="0">
                <a:solidFill>
                  <a:srgbClr val="E32F2B"/>
                </a:solidFill>
                <a:latin typeface="Calibri"/>
                <a:cs typeface="Calibri"/>
              </a:rPr>
              <a:t> </a:t>
            </a:r>
            <a:r>
              <a:rPr sz="950" b="1" spc="45" dirty="0">
                <a:solidFill>
                  <a:srgbClr val="E32F2B"/>
                </a:solidFill>
                <a:latin typeface="Calibri"/>
                <a:cs typeface="Calibri"/>
              </a:rPr>
              <a:t>Âu)</a:t>
            </a:r>
            <a:endParaRPr sz="950">
              <a:latin typeface="Calibri"/>
              <a:cs typeface="Calibri"/>
            </a:endParaRPr>
          </a:p>
        </p:txBody>
      </p:sp>
      <p:grpSp>
        <p:nvGrpSpPr>
          <p:cNvPr id="13" name="object 13"/>
          <p:cNvGrpSpPr/>
          <p:nvPr/>
        </p:nvGrpSpPr>
        <p:grpSpPr>
          <a:xfrm>
            <a:off x="964491" y="6284069"/>
            <a:ext cx="5716905" cy="610235"/>
            <a:chOff x="964491" y="6284069"/>
            <a:chExt cx="5716905" cy="610235"/>
          </a:xfrm>
        </p:grpSpPr>
        <p:sp>
          <p:nvSpPr>
            <p:cNvPr id="14" name="object 14"/>
            <p:cNvSpPr/>
            <p:nvPr/>
          </p:nvSpPr>
          <p:spPr>
            <a:xfrm>
              <a:off x="1002483" y="6284069"/>
              <a:ext cx="5643880" cy="574040"/>
            </a:xfrm>
            <a:custGeom>
              <a:avLst/>
              <a:gdLst/>
              <a:ahLst/>
              <a:cxnLst/>
              <a:rect l="l" t="t" r="r" b="b"/>
              <a:pathLst>
                <a:path w="5643880" h="574040">
                  <a:moveTo>
                    <a:pt x="5596508" y="573536"/>
                  </a:moveTo>
                  <a:lnTo>
                    <a:pt x="47642" y="573536"/>
                  </a:lnTo>
                  <a:lnTo>
                    <a:pt x="29098" y="569792"/>
                  </a:lnTo>
                  <a:lnTo>
                    <a:pt x="13954" y="559582"/>
                  </a:lnTo>
                  <a:lnTo>
                    <a:pt x="3744" y="544438"/>
                  </a:lnTo>
                  <a:lnTo>
                    <a:pt x="0" y="525893"/>
                  </a:lnTo>
                  <a:lnTo>
                    <a:pt x="0" y="47642"/>
                  </a:lnTo>
                  <a:lnTo>
                    <a:pt x="3744" y="29098"/>
                  </a:lnTo>
                  <a:lnTo>
                    <a:pt x="13954" y="13954"/>
                  </a:lnTo>
                  <a:lnTo>
                    <a:pt x="29098" y="3744"/>
                  </a:lnTo>
                  <a:lnTo>
                    <a:pt x="47642" y="0"/>
                  </a:lnTo>
                  <a:lnTo>
                    <a:pt x="5596508" y="0"/>
                  </a:lnTo>
                  <a:lnTo>
                    <a:pt x="5615052" y="3744"/>
                  </a:lnTo>
                  <a:lnTo>
                    <a:pt x="5630196" y="13954"/>
                  </a:lnTo>
                  <a:lnTo>
                    <a:pt x="5640406" y="29098"/>
                  </a:lnTo>
                  <a:lnTo>
                    <a:pt x="5643512" y="44482"/>
                  </a:lnTo>
                  <a:lnTo>
                    <a:pt x="5643512" y="529054"/>
                  </a:lnTo>
                  <a:lnTo>
                    <a:pt x="5640406" y="544438"/>
                  </a:lnTo>
                  <a:lnTo>
                    <a:pt x="5630196" y="559582"/>
                  </a:lnTo>
                  <a:lnTo>
                    <a:pt x="5615052" y="569792"/>
                  </a:lnTo>
                  <a:lnTo>
                    <a:pt x="5596508" y="573536"/>
                  </a:lnTo>
                  <a:close/>
                </a:path>
              </a:pathLst>
            </a:custGeom>
            <a:solidFill>
              <a:srgbClr val="FDFEFE"/>
            </a:solidFill>
          </p:spPr>
          <p:txBody>
            <a:bodyPr wrap="square" lIns="0" tIns="0" rIns="0" bIns="0" rtlCol="0"/>
            <a:lstStyle/>
            <a:p>
              <a:endParaRPr/>
            </a:p>
          </p:txBody>
        </p:sp>
        <p:sp>
          <p:nvSpPr>
            <p:cNvPr id="15" name="object 15"/>
            <p:cNvSpPr/>
            <p:nvPr/>
          </p:nvSpPr>
          <p:spPr>
            <a:xfrm>
              <a:off x="1002605" y="6331709"/>
              <a:ext cx="5640070" cy="524510"/>
            </a:xfrm>
            <a:custGeom>
              <a:avLst/>
              <a:gdLst/>
              <a:ahLst/>
              <a:cxnLst/>
              <a:rect l="l" t="t" r="r" b="b"/>
              <a:pathLst>
                <a:path w="5640070" h="524509">
                  <a:moveTo>
                    <a:pt x="5640064" y="496765"/>
                  </a:moveTo>
                  <a:lnTo>
                    <a:pt x="5629855" y="511908"/>
                  </a:lnTo>
                  <a:lnTo>
                    <a:pt x="5614712" y="522118"/>
                  </a:lnTo>
                  <a:lnTo>
                    <a:pt x="5605015" y="524075"/>
                  </a:lnTo>
                </a:path>
                <a:path w="5640070" h="524509">
                  <a:moveTo>
                    <a:pt x="38793" y="524075"/>
                  </a:moveTo>
                  <a:lnTo>
                    <a:pt x="29096" y="522118"/>
                  </a:lnTo>
                  <a:lnTo>
                    <a:pt x="13953" y="511908"/>
                  </a:lnTo>
                  <a:lnTo>
                    <a:pt x="3743" y="496765"/>
                  </a:lnTo>
                  <a:lnTo>
                    <a:pt x="0" y="478221"/>
                  </a:lnTo>
                  <a:lnTo>
                    <a:pt x="0" y="0"/>
                  </a:lnTo>
                </a:path>
              </a:pathLst>
            </a:custGeom>
            <a:ln w="76228">
              <a:solidFill>
                <a:srgbClr val="004AAC"/>
              </a:solidFill>
            </a:ln>
          </p:spPr>
          <p:txBody>
            <a:bodyPr wrap="square" lIns="0" tIns="0" rIns="0" bIns="0" rtlCol="0"/>
            <a:lstStyle/>
            <a:p>
              <a:endParaRPr/>
            </a:p>
          </p:txBody>
        </p:sp>
      </p:grpSp>
      <p:pic>
        <p:nvPicPr>
          <p:cNvPr id="16" name="object 16"/>
          <p:cNvPicPr/>
          <p:nvPr/>
        </p:nvPicPr>
        <p:blipFill>
          <a:blip r:embed="rId3" cstate="print"/>
          <a:stretch>
            <a:fillRect/>
          </a:stretch>
        </p:blipFill>
        <p:spPr>
          <a:xfrm>
            <a:off x="523623" y="8593697"/>
            <a:ext cx="66700" cy="66699"/>
          </a:xfrm>
          <a:prstGeom prst="rect">
            <a:avLst/>
          </a:prstGeom>
        </p:spPr>
      </p:pic>
      <p:pic>
        <p:nvPicPr>
          <p:cNvPr id="17" name="object 17"/>
          <p:cNvPicPr/>
          <p:nvPr/>
        </p:nvPicPr>
        <p:blipFill>
          <a:blip r:embed="rId3" cstate="print"/>
          <a:stretch>
            <a:fillRect/>
          </a:stretch>
        </p:blipFill>
        <p:spPr>
          <a:xfrm>
            <a:off x="523623" y="9165412"/>
            <a:ext cx="66700" cy="66699"/>
          </a:xfrm>
          <a:prstGeom prst="rect">
            <a:avLst/>
          </a:prstGeom>
        </p:spPr>
      </p:pic>
      <p:sp>
        <p:nvSpPr>
          <p:cNvPr id="18" name="object 18"/>
          <p:cNvSpPr txBox="1"/>
          <p:nvPr/>
        </p:nvSpPr>
        <p:spPr>
          <a:xfrm>
            <a:off x="358465" y="6374646"/>
            <a:ext cx="6799580" cy="3798570"/>
          </a:xfrm>
          <a:prstGeom prst="rect">
            <a:avLst/>
          </a:prstGeom>
        </p:spPr>
        <p:txBody>
          <a:bodyPr vert="horz" wrap="square" lIns="0" tIns="12700" rIns="0" bIns="0" rtlCol="0">
            <a:spAutoFit/>
          </a:bodyPr>
          <a:lstStyle/>
          <a:p>
            <a:pPr marL="693420">
              <a:lnSpc>
                <a:spcPct val="100000"/>
              </a:lnSpc>
              <a:spcBef>
                <a:spcPts val="100"/>
              </a:spcBef>
            </a:pPr>
            <a:r>
              <a:rPr sz="2200" b="1" spc="185" dirty="0">
                <a:solidFill>
                  <a:srgbClr val="E32F2B"/>
                </a:solidFill>
                <a:latin typeface="Calibri"/>
                <a:cs typeface="Calibri"/>
              </a:rPr>
              <a:t>HỘI</a:t>
            </a:r>
            <a:r>
              <a:rPr sz="2200" b="1" spc="110" dirty="0">
                <a:solidFill>
                  <a:srgbClr val="E32F2B"/>
                </a:solidFill>
                <a:latin typeface="Calibri"/>
                <a:cs typeface="Calibri"/>
              </a:rPr>
              <a:t> </a:t>
            </a:r>
            <a:r>
              <a:rPr sz="2200" b="1" spc="180" dirty="0">
                <a:solidFill>
                  <a:srgbClr val="E32F2B"/>
                </a:solidFill>
                <a:latin typeface="Calibri"/>
                <a:cs typeface="Calibri"/>
              </a:rPr>
              <a:t>NGHỊ</a:t>
            </a:r>
            <a:r>
              <a:rPr sz="2200" b="1" spc="114" dirty="0">
                <a:solidFill>
                  <a:srgbClr val="E32F2B"/>
                </a:solidFill>
                <a:latin typeface="Calibri"/>
                <a:cs typeface="Calibri"/>
              </a:rPr>
              <a:t> </a:t>
            </a:r>
            <a:r>
              <a:rPr sz="2200" b="1" spc="180" dirty="0">
                <a:solidFill>
                  <a:srgbClr val="E32F2B"/>
                </a:solidFill>
                <a:latin typeface="Calibri"/>
                <a:cs typeface="Calibri"/>
              </a:rPr>
              <a:t>THƯỢNG</a:t>
            </a:r>
            <a:r>
              <a:rPr sz="2200" b="1" spc="114" dirty="0">
                <a:solidFill>
                  <a:srgbClr val="E32F2B"/>
                </a:solidFill>
                <a:latin typeface="Calibri"/>
                <a:cs typeface="Calibri"/>
              </a:rPr>
              <a:t> </a:t>
            </a:r>
            <a:r>
              <a:rPr sz="2200" b="1" spc="210" dirty="0">
                <a:solidFill>
                  <a:srgbClr val="E32F2B"/>
                </a:solidFill>
                <a:latin typeface="Calibri"/>
                <a:cs typeface="Calibri"/>
              </a:rPr>
              <a:t>ĐỈNH</a:t>
            </a:r>
            <a:r>
              <a:rPr sz="2200" b="1" spc="114" dirty="0">
                <a:solidFill>
                  <a:srgbClr val="E32F2B"/>
                </a:solidFill>
                <a:latin typeface="Calibri"/>
                <a:cs typeface="Calibri"/>
              </a:rPr>
              <a:t> </a:t>
            </a:r>
            <a:r>
              <a:rPr sz="2200" b="1" spc="220" dirty="0">
                <a:solidFill>
                  <a:srgbClr val="E32F2B"/>
                </a:solidFill>
                <a:latin typeface="Calibri"/>
                <a:cs typeface="Calibri"/>
              </a:rPr>
              <a:t>TRÁI</a:t>
            </a:r>
            <a:r>
              <a:rPr sz="2200" b="1" spc="114" dirty="0">
                <a:solidFill>
                  <a:srgbClr val="E32F2B"/>
                </a:solidFill>
                <a:latin typeface="Calibri"/>
                <a:cs typeface="Calibri"/>
              </a:rPr>
              <a:t> </a:t>
            </a:r>
            <a:r>
              <a:rPr sz="2200" b="1" spc="215" dirty="0">
                <a:solidFill>
                  <a:srgbClr val="E32F2B"/>
                </a:solidFill>
                <a:latin typeface="Calibri"/>
                <a:cs typeface="Calibri"/>
              </a:rPr>
              <a:t>ĐẤT</a:t>
            </a:r>
            <a:r>
              <a:rPr sz="2200" b="1" spc="114" dirty="0">
                <a:solidFill>
                  <a:srgbClr val="E32F2B"/>
                </a:solidFill>
                <a:latin typeface="Calibri"/>
                <a:cs typeface="Calibri"/>
              </a:rPr>
              <a:t> </a:t>
            </a:r>
            <a:r>
              <a:rPr sz="2200" b="1" spc="175" dirty="0">
                <a:solidFill>
                  <a:srgbClr val="E32F2B"/>
                </a:solidFill>
                <a:latin typeface="Calibri"/>
                <a:cs typeface="Calibri"/>
              </a:rPr>
              <a:t>1992</a:t>
            </a:r>
            <a:endParaRPr sz="2200">
              <a:latin typeface="Calibri"/>
              <a:cs typeface="Calibri"/>
            </a:endParaRPr>
          </a:p>
          <a:p>
            <a:pPr marL="12700" marR="5080" algn="just">
              <a:lnSpc>
                <a:spcPct val="113700"/>
              </a:lnSpc>
              <a:spcBef>
                <a:spcPts val="2305"/>
              </a:spcBef>
            </a:pPr>
            <a:r>
              <a:rPr sz="1650" b="1" spc="140" dirty="0">
                <a:solidFill>
                  <a:srgbClr val="052F58"/>
                </a:solidFill>
                <a:latin typeface="Calibri"/>
                <a:cs typeface="Calibri"/>
              </a:rPr>
              <a:t>Trong</a:t>
            </a:r>
            <a:r>
              <a:rPr sz="1650" b="1" spc="425" dirty="0">
                <a:solidFill>
                  <a:srgbClr val="052F58"/>
                </a:solidFill>
                <a:latin typeface="Calibri"/>
                <a:cs typeface="Calibri"/>
              </a:rPr>
              <a:t> </a:t>
            </a:r>
            <a:r>
              <a:rPr sz="1650" b="1" spc="150" dirty="0">
                <a:solidFill>
                  <a:srgbClr val="052F58"/>
                </a:solidFill>
                <a:latin typeface="Calibri"/>
                <a:cs typeface="Calibri"/>
              </a:rPr>
              <a:t>100</a:t>
            </a:r>
            <a:r>
              <a:rPr sz="1650" b="1" spc="430" dirty="0">
                <a:solidFill>
                  <a:srgbClr val="052F58"/>
                </a:solidFill>
                <a:latin typeface="Calibri"/>
                <a:cs typeface="Calibri"/>
              </a:rPr>
              <a:t> </a:t>
            </a:r>
            <a:r>
              <a:rPr sz="1650" b="1" spc="145" dirty="0">
                <a:solidFill>
                  <a:srgbClr val="052F58"/>
                </a:solidFill>
                <a:latin typeface="Calibri"/>
                <a:cs typeface="Calibri"/>
              </a:rPr>
              <a:t>năm</a:t>
            </a:r>
            <a:r>
              <a:rPr sz="1650" b="1" spc="430" dirty="0">
                <a:solidFill>
                  <a:srgbClr val="052F58"/>
                </a:solidFill>
                <a:latin typeface="Calibri"/>
                <a:cs typeface="Calibri"/>
              </a:rPr>
              <a:t> </a:t>
            </a:r>
            <a:r>
              <a:rPr sz="1650" b="1" spc="105" dirty="0">
                <a:solidFill>
                  <a:srgbClr val="052F58"/>
                </a:solidFill>
                <a:latin typeface="Calibri"/>
                <a:cs typeface="Calibri"/>
              </a:rPr>
              <a:t>qua,</a:t>
            </a:r>
            <a:r>
              <a:rPr sz="1650" b="1" spc="430" dirty="0">
                <a:solidFill>
                  <a:srgbClr val="052F58"/>
                </a:solidFill>
                <a:latin typeface="Calibri"/>
                <a:cs typeface="Calibri"/>
              </a:rPr>
              <a:t> </a:t>
            </a:r>
            <a:r>
              <a:rPr sz="1650" b="1" spc="170" dirty="0">
                <a:solidFill>
                  <a:srgbClr val="052F58"/>
                </a:solidFill>
                <a:latin typeface="Calibri"/>
                <a:cs typeface="Calibri"/>
              </a:rPr>
              <a:t>80-</a:t>
            </a:r>
            <a:r>
              <a:rPr sz="1650" b="1" spc="220" dirty="0">
                <a:solidFill>
                  <a:srgbClr val="052F58"/>
                </a:solidFill>
                <a:latin typeface="Calibri"/>
                <a:cs typeface="Calibri"/>
              </a:rPr>
              <a:t>90%</a:t>
            </a:r>
            <a:r>
              <a:rPr sz="1650" b="1" spc="430" dirty="0">
                <a:solidFill>
                  <a:srgbClr val="052F58"/>
                </a:solidFill>
                <a:latin typeface="Calibri"/>
                <a:cs typeface="Calibri"/>
              </a:rPr>
              <a:t> </a:t>
            </a:r>
            <a:r>
              <a:rPr sz="1650" b="1" spc="140" dirty="0">
                <a:solidFill>
                  <a:srgbClr val="052F58"/>
                </a:solidFill>
                <a:latin typeface="Calibri"/>
                <a:cs typeface="Calibri"/>
              </a:rPr>
              <a:t>khoáng</a:t>
            </a:r>
            <a:r>
              <a:rPr sz="1650" b="1" spc="430" dirty="0">
                <a:solidFill>
                  <a:srgbClr val="052F58"/>
                </a:solidFill>
                <a:latin typeface="Calibri"/>
                <a:cs typeface="Calibri"/>
              </a:rPr>
              <a:t> </a:t>
            </a:r>
            <a:r>
              <a:rPr sz="1650" b="1" spc="120" dirty="0">
                <a:solidFill>
                  <a:srgbClr val="052F58"/>
                </a:solidFill>
                <a:latin typeface="Calibri"/>
                <a:cs typeface="Calibri"/>
              </a:rPr>
              <a:t>chất</a:t>
            </a:r>
            <a:r>
              <a:rPr sz="1650" b="1" spc="430" dirty="0">
                <a:solidFill>
                  <a:srgbClr val="052F58"/>
                </a:solidFill>
                <a:latin typeface="Calibri"/>
                <a:cs typeface="Calibri"/>
              </a:rPr>
              <a:t> </a:t>
            </a:r>
            <a:r>
              <a:rPr sz="1650" b="1" spc="135" dirty="0">
                <a:solidFill>
                  <a:srgbClr val="052F58"/>
                </a:solidFill>
                <a:latin typeface="Calibri"/>
                <a:cs typeface="Calibri"/>
              </a:rPr>
              <a:t>đã</a:t>
            </a:r>
            <a:r>
              <a:rPr sz="1650" b="1" spc="425" dirty="0">
                <a:solidFill>
                  <a:srgbClr val="052F58"/>
                </a:solidFill>
                <a:latin typeface="Calibri"/>
                <a:cs typeface="Calibri"/>
              </a:rPr>
              <a:t> </a:t>
            </a:r>
            <a:r>
              <a:rPr sz="1650" b="1" spc="75" dirty="0">
                <a:solidFill>
                  <a:srgbClr val="052F58"/>
                </a:solidFill>
                <a:latin typeface="Calibri"/>
                <a:cs typeface="Calibri"/>
              </a:rPr>
              <a:t>bị</a:t>
            </a:r>
            <a:r>
              <a:rPr sz="1650" b="1" spc="430" dirty="0">
                <a:solidFill>
                  <a:srgbClr val="052F58"/>
                </a:solidFill>
                <a:latin typeface="Calibri"/>
                <a:cs typeface="Calibri"/>
              </a:rPr>
              <a:t> </a:t>
            </a:r>
            <a:r>
              <a:rPr sz="1650" b="1" spc="145" dirty="0">
                <a:solidFill>
                  <a:srgbClr val="052F58"/>
                </a:solidFill>
                <a:latin typeface="Calibri"/>
                <a:cs typeface="Calibri"/>
              </a:rPr>
              <a:t>cạn</a:t>
            </a:r>
            <a:r>
              <a:rPr sz="1650" b="1" spc="430" dirty="0">
                <a:solidFill>
                  <a:srgbClr val="052F58"/>
                </a:solidFill>
                <a:latin typeface="Calibri"/>
                <a:cs typeface="Calibri"/>
              </a:rPr>
              <a:t> </a:t>
            </a:r>
            <a:r>
              <a:rPr sz="1650" b="1" spc="60" dirty="0">
                <a:solidFill>
                  <a:srgbClr val="052F58"/>
                </a:solidFill>
                <a:latin typeface="Calibri"/>
                <a:cs typeface="Calibri"/>
              </a:rPr>
              <a:t>kiệt</a:t>
            </a:r>
            <a:r>
              <a:rPr sz="1650" b="1" spc="430" dirty="0">
                <a:solidFill>
                  <a:srgbClr val="052F58"/>
                </a:solidFill>
                <a:latin typeface="Calibri"/>
                <a:cs typeface="Calibri"/>
              </a:rPr>
              <a:t> </a:t>
            </a:r>
            <a:r>
              <a:rPr sz="1650" b="1" dirty="0">
                <a:solidFill>
                  <a:srgbClr val="052F58"/>
                </a:solidFill>
                <a:latin typeface="Calibri"/>
                <a:cs typeface="Calibri"/>
              </a:rPr>
              <a:t>từ</a:t>
            </a:r>
            <a:r>
              <a:rPr sz="1650" b="1" spc="430" dirty="0">
                <a:solidFill>
                  <a:srgbClr val="052F58"/>
                </a:solidFill>
                <a:latin typeface="Calibri"/>
                <a:cs typeface="Calibri"/>
              </a:rPr>
              <a:t> </a:t>
            </a:r>
            <a:r>
              <a:rPr sz="1650" b="1" spc="85" dirty="0">
                <a:solidFill>
                  <a:srgbClr val="052F58"/>
                </a:solidFill>
                <a:latin typeface="Calibri"/>
                <a:cs typeface="Calibri"/>
              </a:rPr>
              <a:t>đất </a:t>
            </a:r>
            <a:r>
              <a:rPr sz="1650" b="1" spc="135" dirty="0">
                <a:solidFill>
                  <a:srgbClr val="052F58"/>
                </a:solidFill>
                <a:latin typeface="Calibri"/>
                <a:cs typeface="Calibri"/>
              </a:rPr>
              <a:t>nông</a:t>
            </a:r>
            <a:r>
              <a:rPr sz="1650" b="1" spc="80" dirty="0">
                <a:solidFill>
                  <a:srgbClr val="052F58"/>
                </a:solidFill>
                <a:latin typeface="Calibri"/>
                <a:cs typeface="Calibri"/>
              </a:rPr>
              <a:t> </a:t>
            </a:r>
            <a:r>
              <a:rPr sz="1650" b="1" spc="110" dirty="0">
                <a:solidFill>
                  <a:srgbClr val="052F58"/>
                </a:solidFill>
                <a:latin typeface="Calibri"/>
                <a:cs typeface="Calibri"/>
              </a:rPr>
              <a:t>nghiệp</a:t>
            </a:r>
            <a:r>
              <a:rPr sz="1650" b="1" spc="85" dirty="0">
                <a:solidFill>
                  <a:srgbClr val="052F58"/>
                </a:solidFill>
                <a:latin typeface="Calibri"/>
                <a:cs typeface="Calibri"/>
              </a:rPr>
              <a:t> </a:t>
            </a:r>
            <a:r>
              <a:rPr sz="1650" b="1" spc="70" dirty="0">
                <a:solidFill>
                  <a:srgbClr val="052F58"/>
                </a:solidFill>
                <a:latin typeface="Calibri"/>
                <a:cs typeface="Calibri"/>
              </a:rPr>
              <a:t>trên</a:t>
            </a:r>
            <a:r>
              <a:rPr sz="1650" b="1" spc="85" dirty="0">
                <a:solidFill>
                  <a:srgbClr val="052F58"/>
                </a:solidFill>
                <a:latin typeface="Calibri"/>
                <a:cs typeface="Calibri"/>
              </a:rPr>
              <a:t> </a:t>
            </a:r>
            <a:r>
              <a:rPr sz="1650" b="1" spc="110" dirty="0">
                <a:solidFill>
                  <a:srgbClr val="052F58"/>
                </a:solidFill>
                <a:latin typeface="Calibri"/>
                <a:cs typeface="Calibri"/>
              </a:rPr>
              <a:t>toàn</a:t>
            </a:r>
            <a:r>
              <a:rPr sz="1650" b="1" spc="85" dirty="0">
                <a:solidFill>
                  <a:srgbClr val="052F58"/>
                </a:solidFill>
                <a:latin typeface="Calibri"/>
                <a:cs typeface="Calibri"/>
              </a:rPr>
              <a:t> </a:t>
            </a:r>
            <a:r>
              <a:rPr sz="1650" b="1" spc="70" dirty="0">
                <a:solidFill>
                  <a:srgbClr val="052F58"/>
                </a:solidFill>
                <a:latin typeface="Calibri"/>
                <a:cs typeface="Calibri"/>
              </a:rPr>
              <a:t>thế</a:t>
            </a:r>
            <a:r>
              <a:rPr sz="1650" b="1" spc="85" dirty="0">
                <a:solidFill>
                  <a:srgbClr val="052F58"/>
                </a:solidFill>
                <a:latin typeface="Calibri"/>
                <a:cs typeface="Calibri"/>
              </a:rPr>
              <a:t> </a:t>
            </a:r>
            <a:r>
              <a:rPr sz="1650" b="1" spc="-20" dirty="0">
                <a:solidFill>
                  <a:srgbClr val="052F58"/>
                </a:solidFill>
                <a:latin typeface="Calibri"/>
                <a:cs typeface="Calibri"/>
              </a:rPr>
              <a:t>giới.</a:t>
            </a:r>
            <a:endParaRPr sz="1650">
              <a:latin typeface="Calibri"/>
              <a:cs typeface="Calibri"/>
            </a:endParaRPr>
          </a:p>
          <a:p>
            <a:pPr marL="12700" marR="5080" algn="just">
              <a:lnSpc>
                <a:spcPct val="113700"/>
              </a:lnSpc>
            </a:pPr>
            <a:r>
              <a:rPr sz="1650" b="1" spc="110" dirty="0">
                <a:solidFill>
                  <a:srgbClr val="052F58"/>
                </a:solidFill>
                <a:latin typeface="Calibri"/>
                <a:cs typeface="Calibri"/>
              </a:rPr>
              <a:t>Hội</a:t>
            </a:r>
            <a:r>
              <a:rPr sz="1650" b="1" spc="140" dirty="0">
                <a:solidFill>
                  <a:srgbClr val="052F58"/>
                </a:solidFill>
                <a:latin typeface="Calibri"/>
                <a:cs typeface="Calibri"/>
              </a:rPr>
              <a:t> </a:t>
            </a:r>
            <a:r>
              <a:rPr sz="1650" b="1" spc="114" dirty="0">
                <a:solidFill>
                  <a:srgbClr val="052F58"/>
                </a:solidFill>
                <a:latin typeface="Calibri"/>
                <a:cs typeface="Calibri"/>
              </a:rPr>
              <a:t>nghị</a:t>
            </a:r>
            <a:r>
              <a:rPr sz="1650" b="1" spc="140" dirty="0">
                <a:solidFill>
                  <a:srgbClr val="052F58"/>
                </a:solidFill>
                <a:latin typeface="Calibri"/>
                <a:cs typeface="Calibri"/>
              </a:rPr>
              <a:t> </a:t>
            </a:r>
            <a:r>
              <a:rPr sz="1650" b="1" spc="85" dirty="0">
                <a:solidFill>
                  <a:srgbClr val="052F58"/>
                </a:solidFill>
                <a:latin typeface="Calibri"/>
                <a:cs typeface="Calibri"/>
              </a:rPr>
              <a:t>Thượng</a:t>
            </a:r>
            <a:r>
              <a:rPr sz="1650" b="1" spc="140" dirty="0">
                <a:solidFill>
                  <a:srgbClr val="052F58"/>
                </a:solidFill>
                <a:latin typeface="Calibri"/>
                <a:cs typeface="Calibri"/>
              </a:rPr>
              <a:t> </a:t>
            </a:r>
            <a:r>
              <a:rPr sz="1650" b="1" spc="75" dirty="0">
                <a:solidFill>
                  <a:srgbClr val="052F58"/>
                </a:solidFill>
                <a:latin typeface="Calibri"/>
                <a:cs typeface="Calibri"/>
              </a:rPr>
              <a:t>đỉnh</a:t>
            </a:r>
            <a:r>
              <a:rPr sz="1650" b="1" spc="145" dirty="0">
                <a:solidFill>
                  <a:srgbClr val="052F58"/>
                </a:solidFill>
                <a:latin typeface="Calibri"/>
                <a:cs typeface="Calibri"/>
              </a:rPr>
              <a:t> </a:t>
            </a:r>
            <a:r>
              <a:rPr sz="1650" b="1" spc="80" dirty="0">
                <a:solidFill>
                  <a:srgbClr val="052F58"/>
                </a:solidFill>
                <a:latin typeface="Calibri"/>
                <a:cs typeface="Calibri"/>
              </a:rPr>
              <a:t>Trái</a:t>
            </a:r>
            <a:r>
              <a:rPr sz="1650" b="1" spc="140" dirty="0">
                <a:solidFill>
                  <a:srgbClr val="052F58"/>
                </a:solidFill>
                <a:latin typeface="Calibri"/>
                <a:cs typeface="Calibri"/>
              </a:rPr>
              <a:t> </a:t>
            </a:r>
            <a:r>
              <a:rPr sz="1650" b="1" spc="160" dirty="0">
                <a:solidFill>
                  <a:srgbClr val="052F58"/>
                </a:solidFill>
                <a:latin typeface="Calibri"/>
                <a:cs typeface="Calibri"/>
              </a:rPr>
              <a:t>Đất</a:t>
            </a:r>
            <a:r>
              <a:rPr sz="1650" b="1" spc="140" dirty="0">
                <a:solidFill>
                  <a:srgbClr val="052F58"/>
                </a:solidFill>
                <a:latin typeface="Calibri"/>
                <a:cs typeface="Calibri"/>
              </a:rPr>
              <a:t> </a:t>
            </a:r>
            <a:r>
              <a:rPr sz="1650" b="1" spc="145" dirty="0">
                <a:solidFill>
                  <a:srgbClr val="052F58"/>
                </a:solidFill>
                <a:latin typeface="Calibri"/>
                <a:cs typeface="Calibri"/>
              </a:rPr>
              <a:t>năm </a:t>
            </a:r>
            <a:r>
              <a:rPr sz="1650" b="1" spc="150" dirty="0">
                <a:solidFill>
                  <a:srgbClr val="052F58"/>
                </a:solidFill>
                <a:latin typeface="Calibri"/>
                <a:cs typeface="Calibri"/>
              </a:rPr>
              <a:t>1992</a:t>
            </a:r>
            <a:r>
              <a:rPr sz="1650" b="1" spc="140" dirty="0">
                <a:solidFill>
                  <a:srgbClr val="052F58"/>
                </a:solidFill>
                <a:latin typeface="Calibri"/>
                <a:cs typeface="Calibri"/>
              </a:rPr>
              <a:t> </a:t>
            </a:r>
            <a:r>
              <a:rPr sz="1650" b="1" spc="135" dirty="0">
                <a:solidFill>
                  <a:srgbClr val="052F58"/>
                </a:solidFill>
                <a:latin typeface="Calibri"/>
                <a:cs typeface="Calibri"/>
              </a:rPr>
              <a:t>đã</a:t>
            </a:r>
            <a:r>
              <a:rPr sz="1650" b="1" spc="140" dirty="0">
                <a:solidFill>
                  <a:srgbClr val="052F58"/>
                </a:solidFill>
                <a:latin typeface="Calibri"/>
                <a:cs typeface="Calibri"/>
              </a:rPr>
              <a:t> báo</a:t>
            </a:r>
            <a:r>
              <a:rPr sz="1650" b="1" spc="145" dirty="0">
                <a:solidFill>
                  <a:srgbClr val="052F58"/>
                </a:solidFill>
                <a:latin typeface="Calibri"/>
                <a:cs typeface="Calibri"/>
              </a:rPr>
              <a:t> </a:t>
            </a:r>
            <a:r>
              <a:rPr sz="1650" b="1" spc="140" dirty="0">
                <a:solidFill>
                  <a:srgbClr val="052F58"/>
                </a:solidFill>
                <a:latin typeface="Calibri"/>
                <a:cs typeface="Calibri"/>
              </a:rPr>
              <a:t>cáo </a:t>
            </a:r>
            <a:r>
              <a:rPr sz="1650" b="1" spc="145" dirty="0">
                <a:solidFill>
                  <a:srgbClr val="052F58"/>
                </a:solidFill>
                <a:latin typeface="Calibri"/>
                <a:cs typeface="Calibri"/>
              </a:rPr>
              <a:t>rằng</a:t>
            </a:r>
            <a:r>
              <a:rPr sz="1650" b="1" spc="140" dirty="0">
                <a:solidFill>
                  <a:srgbClr val="052F58"/>
                </a:solidFill>
                <a:latin typeface="Calibri"/>
                <a:cs typeface="Calibri"/>
              </a:rPr>
              <a:t> </a:t>
            </a:r>
            <a:r>
              <a:rPr sz="1650" b="1" spc="220" dirty="0">
                <a:solidFill>
                  <a:srgbClr val="052F58"/>
                </a:solidFill>
                <a:latin typeface="Calibri"/>
                <a:cs typeface="Calibri"/>
              </a:rPr>
              <a:t>85%</a:t>
            </a:r>
            <a:r>
              <a:rPr sz="1650" b="1" spc="140" dirty="0">
                <a:solidFill>
                  <a:srgbClr val="052F58"/>
                </a:solidFill>
                <a:latin typeface="Calibri"/>
                <a:cs typeface="Calibri"/>
              </a:rPr>
              <a:t> </a:t>
            </a:r>
            <a:r>
              <a:rPr sz="1650" b="1" spc="85" dirty="0">
                <a:solidFill>
                  <a:srgbClr val="052F58"/>
                </a:solidFill>
                <a:latin typeface="Calibri"/>
                <a:cs typeface="Calibri"/>
              </a:rPr>
              <a:t>đất </a:t>
            </a:r>
            <a:r>
              <a:rPr sz="1650" b="1" spc="135" dirty="0">
                <a:solidFill>
                  <a:srgbClr val="052F58"/>
                </a:solidFill>
                <a:latin typeface="Calibri"/>
                <a:cs typeface="Calibri"/>
              </a:rPr>
              <a:t>nông</a:t>
            </a:r>
            <a:r>
              <a:rPr sz="1650" b="1" spc="175" dirty="0">
                <a:solidFill>
                  <a:srgbClr val="052F58"/>
                </a:solidFill>
                <a:latin typeface="Calibri"/>
                <a:cs typeface="Calibri"/>
              </a:rPr>
              <a:t> </a:t>
            </a:r>
            <a:r>
              <a:rPr sz="1650" b="1" spc="110" dirty="0">
                <a:solidFill>
                  <a:srgbClr val="052F58"/>
                </a:solidFill>
                <a:latin typeface="Calibri"/>
                <a:cs typeface="Calibri"/>
              </a:rPr>
              <a:t>nghiệp</a:t>
            </a:r>
            <a:r>
              <a:rPr sz="1650" b="1" spc="180" dirty="0">
                <a:solidFill>
                  <a:srgbClr val="052F58"/>
                </a:solidFill>
                <a:latin typeface="Calibri"/>
                <a:cs typeface="Calibri"/>
              </a:rPr>
              <a:t> </a:t>
            </a:r>
            <a:r>
              <a:rPr sz="1650" b="1" dirty="0">
                <a:solidFill>
                  <a:srgbClr val="052F58"/>
                </a:solidFill>
                <a:latin typeface="Calibri"/>
                <a:cs typeface="Calibri"/>
              </a:rPr>
              <a:t>ở</a:t>
            </a:r>
            <a:r>
              <a:rPr sz="1650" b="1" spc="175" dirty="0">
                <a:solidFill>
                  <a:srgbClr val="052F58"/>
                </a:solidFill>
                <a:latin typeface="Calibri"/>
                <a:cs typeface="Calibri"/>
              </a:rPr>
              <a:t> </a:t>
            </a:r>
            <a:r>
              <a:rPr sz="1650" b="1" spc="170" dirty="0">
                <a:solidFill>
                  <a:srgbClr val="052F58"/>
                </a:solidFill>
                <a:latin typeface="Calibri"/>
                <a:cs typeface="Calibri"/>
              </a:rPr>
              <a:t>Hoa</a:t>
            </a:r>
            <a:r>
              <a:rPr sz="1650" b="1" spc="180" dirty="0">
                <a:solidFill>
                  <a:srgbClr val="052F58"/>
                </a:solidFill>
                <a:latin typeface="Calibri"/>
                <a:cs typeface="Calibri"/>
              </a:rPr>
              <a:t> </a:t>
            </a:r>
            <a:r>
              <a:rPr sz="1650" b="1" spc="55" dirty="0">
                <a:solidFill>
                  <a:srgbClr val="052F58"/>
                </a:solidFill>
                <a:latin typeface="Calibri"/>
                <a:cs typeface="Calibri"/>
              </a:rPr>
              <a:t>Kỳ,</a:t>
            </a:r>
            <a:r>
              <a:rPr sz="1650" b="1" spc="175" dirty="0">
                <a:solidFill>
                  <a:srgbClr val="052F58"/>
                </a:solidFill>
                <a:latin typeface="Calibri"/>
                <a:cs typeface="Calibri"/>
              </a:rPr>
              <a:t> </a:t>
            </a:r>
            <a:r>
              <a:rPr sz="1650" b="1" spc="220" dirty="0">
                <a:solidFill>
                  <a:srgbClr val="052F58"/>
                </a:solidFill>
                <a:latin typeface="Calibri"/>
                <a:cs typeface="Calibri"/>
              </a:rPr>
              <a:t>76%</a:t>
            </a:r>
            <a:r>
              <a:rPr sz="1650" b="1" spc="180" dirty="0">
                <a:solidFill>
                  <a:srgbClr val="052F58"/>
                </a:solidFill>
                <a:latin typeface="Calibri"/>
                <a:cs typeface="Calibri"/>
              </a:rPr>
              <a:t> </a:t>
            </a:r>
            <a:r>
              <a:rPr sz="1650" b="1" dirty="0">
                <a:solidFill>
                  <a:srgbClr val="052F58"/>
                </a:solidFill>
                <a:latin typeface="Calibri"/>
                <a:cs typeface="Calibri"/>
              </a:rPr>
              <a:t>ở</a:t>
            </a:r>
            <a:r>
              <a:rPr sz="1650" b="1" spc="175" dirty="0">
                <a:solidFill>
                  <a:srgbClr val="052F58"/>
                </a:solidFill>
                <a:latin typeface="Calibri"/>
                <a:cs typeface="Calibri"/>
              </a:rPr>
              <a:t> </a:t>
            </a:r>
            <a:r>
              <a:rPr sz="1650" b="1" spc="135" dirty="0">
                <a:solidFill>
                  <a:srgbClr val="052F58"/>
                </a:solidFill>
                <a:latin typeface="Calibri"/>
                <a:cs typeface="Calibri"/>
              </a:rPr>
              <a:t>châu</a:t>
            </a:r>
            <a:r>
              <a:rPr sz="1650" b="1" spc="180" dirty="0">
                <a:solidFill>
                  <a:srgbClr val="052F58"/>
                </a:solidFill>
                <a:latin typeface="Calibri"/>
                <a:cs typeface="Calibri"/>
              </a:rPr>
              <a:t> </a:t>
            </a:r>
            <a:r>
              <a:rPr sz="1650" b="1" spc="229" dirty="0">
                <a:solidFill>
                  <a:srgbClr val="052F58"/>
                </a:solidFill>
                <a:latin typeface="Calibri"/>
                <a:cs typeface="Calibri"/>
              </a:rPr>
              <a:t>Á</a:t>
            </a:r>
            <a:r>
              <a:rPr sz="1650" b="1" spc="180" dirty="0">
                <a:solidFill>
                  <a:srgbClr val="052F58"/>
                </a:solidFill>
                <a:latin typeface="Calibri"/>
                <a:cs typeface="Calibri"/>
              </a:rPr>
              <a:t> </a:t>
            </a:r>
            <a:r>
              <a:rPr sz="1650" b="1" spc="145" dirty="0">
                <a:solidFill>
                  <a:srgbClr val="052F58"/>
                </a:solidFill>
                <a:latin typeface="Calibri"/>
                <a:cs typeface="Calibri"/>
              </a:rPr>
              <a:t>và</a:t>
            </a:r>
            <a:r>
              <a:rPr sz="1650" b="1" spc="175" dirty="0">
                <a:solidFill>
                  <a:srgbClr val="052F58"/>
                </a:solidFill>
                <a:latin typeface="Calibri"/>
                <a:cs typeface="Calibri"/>
              </a:rPr>
              <a:t> </a:t>
            </a:r>
            <a:r>
              <a:rPr sz="1650" b="1" spc="220" dirty="0">
                <a:solidFill>
                  <a:srgbClr val="052F58"/>
                </a:solidFill>
                <a:latin typeface="Calibri"/>
                <a:cs typeface="Calibri"/>
              </a:rPr>
              <a:t>72%</a:t>
            </a:r>
            <a:r>
              <a:rPr sz="1650" b="1" spc="180" dirty="0">
                <a:solidFill>
                  <a:srgbClr val="052F58"/>
                </a:solidFill>
                <a:latin typeface="Calibri"/>
                <a:cs typeface="Calibri"/>
              </a:rPr>
              <a:t> </a:t>
            </a:r>
            <a:r>
              <a:rPr sz="1650" b="1" dirty="0">
                <a:solidFill>
                  <a:srgbClr val="052F58"/>
                </a:solidFill>
                <a:latin typeface="Calibri"/>
                <a:cs typeface="Calibri"/>
              </a:rPr>
              <a:t>ở</a:t>
            </a:r>
            <a:r>
              <a:rPr sz="1650" b="1" spc="175" dirty="0">
                <a:solidFill>
                  <a:srgbClr val="052F58"/>
                </a:solidFill>
                <a:latin typeface="Calibri"/>
                <a:cs typeface="Calibri"/>
              </a:rPr>
              <a:t> </a:t>
            </a:r>
            <a:r>
              <a:rPr sz="1650" b="1" spc="135" dirty="0">
                <a:solidFill>
                  <a:srgbClr val="052F58"/>
                </a:solidFill>
                <a:latin typeface="Calibri"/>
                <a:cs typeface="Calibri"/>
              </a:rPr>
              <a:t>châu</a:t>
            </a:r>
            <a:r>
              <a:rPr sz="1650" b="1" spc="180" dirty="0">
                <a:solidFill>
                  <a:srgbClr val="052F58"/>
                </a:solidFill>
                <a:latin typeface="Calibri"/>
                <a:cs typeface="Calibri"/>
              </a:rPr>
              <a:t> </a:t>
            </a:r>
            <a:r>
              <a:rPr sz="1650" b="1" spc="160" dirty="0">
                <a:solidFill>
                  <a:srgbClr val="052F58"/>
                </a:solidFill>
                <a:latin typeface="Calibri"/>
                <a:cs typeface="Calibri"/>
              </a:rPr>
              <a:t>Âu</a:t>
            </a:r>
            <a:r>
              <a:rPr sz="1650" b="1" spc="175" dirty="0">
                <a:solidFill>
                  <a:srgbClr val="052F58"/>
                </a:solidFill>
                <a:latin typeface="Calibri"/>
                <a:cs typeface="Calibri"/>
              </a:rPr>
              <a:t> </a:t>
            </a:r>
            <a:r>
              <a:rPr sz="1650" b="1" spc="135" dirty="0">
                <a:solidFill>
                  <a:srgbClr val="052F58"/>
                </a:solidFill>
                <a:latin typeface="Calibri"/>
                <a:cs typeface="Calibri"/>
              </a:rPr>
              <a:t>đã</a:t>
            </a:r>
            <a:r>
              <a:rPr sz="1650" b="1" spc="180" dirty="0">
                <a:solidFill>
                  <a:srgbClr val="052F58"/>
                </a:solidFill>
                <a:latin typeface="Calibri"/>
                <a:cs typeface="Calibri"/>
              </a:rPr>
              <a:t> </a:t>
            </a:r>
            <a:r>
              <a:rPr sz="1650" b="1" spc="75" dirty="0">
                <a:solidFill>
                  <a:srgbClr val="052F58"/>
                </a:solidFill>
                <a:latin typeface="Calibri"/>
                <a:cs typeface="Calibri"/>
              </a:rPr>
              <a:t>bị</a:t>
            </a:r>
            <a:r>
              <a:rPr sz="1650" b="1" spc="180" dirty="0">
                <a:solidFill>
                  <a:srgbClr val="052F58"/>
                </a:solidFill>
                <a:latin typeface="Calibri"/>
                <a:cs typeface="Calibri"/>
              </a:rPr>
              <a:t> </a:t>
            </a:r>
            <a:r>
              <a:rPr sz="1650" b="1" spc="120" dirty="0">
                <a:solidFill>
                  <a:srgbClr val="052F58"/>
                </a:solidFill>
                <a:latin typeface="Calibri"/>
                <a:cs typeface="Calibri"/>
              </a:rPr>
              <a:t>cạn </a:t>
            </a:r>
            <a:r>
              <a:rPr sz="1650" b="1" spc="55" dirty="0">
                <a:solidFill>
                  <a:srgbClr val="052F58"/>
                </a:solidFill>
                <a:latin typeface="Calibri"/>
                <a:cs typeface="Calibri"/>
              </a:rPr>
              <a:t>kiệt</a:t>
            </a:r>
            <a:r>
              <a:rPr sz="1650" b="1" spc="85" dirty="0">
                <a:solidFill>
                  <a:srgbClr val="052F58"/>
                </a:solidFill>
                <a:latin typeface="Calibri"/>
                <a:cs typeface="Calibri"/>
              </a:rPr>
              <a:t> </a:t>
            </a:r>
            <a:r>
              <a:rPr sz="1650" b="1" spc="140" dirty="0">
                <a:solidFill>
                  <a:srgbClr val="052F58"/>
                </a:solidFill>
                <a:latin typeface="Calibri"/>
                <a:cs typeface="Calibri"/>
              </a:rPr>
              <a:t>khoáng</a:t>
            </a:r>
            <a:r>
              <a:rPr sz="1650" b="1" spc="85" dirty="0">
                <a:solidFill>
                  <a:srgbClr val="052F58"/>
                </a:solidFill>
                <a:latin typeface="Calibri"/>
                <a:cs typeface="Calibri"/>
              </a:rPr>
              <a:t> </a:t>
            </a:r>
            <a:r>
              <a:rPr sz="1650" b="1" spc="95" dirty="0">
                <a:solidFill>
                  <a:srgbClr val="052F58"/>
                </a:solidFill>
                <a:latin typeface="Calibri"/>
                <a:cs typeface="Calibri"/>
              </a:rPr>
              <a:t>chất.</a:t>
            </a:r>
            <a:r>
              <a:rPr sz="1650" b="1" spc="90" dirty="0">
                <a:solidFill>
                  <a:srgbClr val="052F58"/>
                </a:solidFill>
                <a:latin typeface="Calibri"/>
                <a:cs typeface="Calibri"/>
              </a:rPr>
              <a:t> </a:t>
            </a:r>
            <a:r>
              <a:rPr sz="1650" b="1" spc="125" dirty="0">
                <a:solidFill>
                  <a:srgbClr val="052F58"/>
                </a:solidFill>
                <a:latin typeface="Calibri"/>
                <a:cs typeface="Calibri"/>
              </a:rPr>
              <a:t>Nguyên</a:t>
            </a:r>
            <a:r>
              <a:rPr sz="1650" b="1" spc="85" dirty="0">
                <a:solidFill>
                  <a:srgbClr val="052F58"/>
                </a:solidFill>
                <a:latin typeface="Calibri"/>
                <a:cs typeface="Calibri"/>
              </a:rPr>
              <a:t> </a:t>
            </a:r>
            <a:r>
              <a:rPr sz="1650" b="1" spc="130" dirty="0">
                <a:solidFill>
                  <a:srgbClr val="052F58"/>
                </a:solidFill>
                <a:latin typeface="Calibri"/>
                <a:cs typeface="Calibri"/>
              </a:rPr>
              <a:t>nhân</a:t>
            </a:r>
            <a:r>
              <a:rPr sz="1650" b="1" spc="90" dirty="0">
                <a:solidFill>
                  <a:srgbClr val="052F58"/>
                </a:solidFill>
                <a:latin typeface="Calibri"/>
                <a:cs typeface="Calibri"/>
              </a:rPr>
              <a:t> </a:t>
            </a:r>
            <a:r>
              <a:rPr sz="1650" b="1" spc="95" dirty="0">
                <a:solidFill>
                  <a:srgbClr val="052F58"/>
                </a:solidFill>
                <a:latin typeface="Calibri"/>
                <a:cs typeface="Calibri"/>
              </a:rPr>
              <a:t>chính</a:t>
            </a:r>
            <a:r>
              <a:rPr sz="1650" b="1" spc="85" dirty="0">
                <a:solidFill>
                  <a:srgbClr val="052F58"/>
                </a:solidFill>
                <a:latin typeface="Calibri"/>
                <a:cs typeface="Calibri"/>
              </a:rPr>
              <a:t> </a:t>
            </a:r>
            <a:r>
              <a:rPr sz="1650" b="1" spc="145" dirty="0">
                <a:solidFill>
                  <a:srgbClr val="052F58"/>
                </a:solidFill>
                <a:latin typeface="Calibri"/>
                <a:cs typeface="Calibri"/>
              </a:rPr>
              <a:t>của</a:t>
            </a:r>
            <a:r>
              <a:rPr sz="1650" b="1" spc="85" dirty="0">
                <a:solidFill>
                  <a:srgbClr val="052F58"/>
                </a:solidFill>
                <a:latin typeface="Calibri"/>
                <a:cs typeface="Calibri"/>
              </a:rPr>
              <a:t> </a:t>
            </a:r>
            <a:r>
              <a:rPr sz="1650" b="1" spc="75" dirty="0">
                <a:solidFill>
                  <a:srgbClr val="052F58"/>
                </a:solidFill>
                <a:latin typeface="Calibri"/>
                <a:cs typeface="Calibri"/>
              </a:rPr>
              <a:t>hiện</a:t>
            </a:r>
            <a:r>
              <a:rPr sz="1650" b="1" spc="90" dirty="0">
                <a:solidFill>
                  <a:srgbClr val="052F58"/>
                </a:solidFill>
                <a:latin typeface="Calibri"/>
                <a:cs typeface="Calibri"/>
              </a:rPr>
              <a:t> </a:t>
            </a:r>
            <a:r>
              <a:rPr sz="1650" b="1" spc="50" dirty="0">
                <a:solidFill>
                  <a:srgbClr val="052F58"/>
                </a:solidFill>
                <a:latin typeface="Calibri"/>
                <a:cs typeface="Calibri"/>
              </a:rPr>
              <a:t>tượng</a:t>
            </a:r>
            <a:r>
              <a:rPr sz="1650" b="1" spc="85" dirty="0">
                <a:solidFill>
                  <a:srgbClr val="052F58"/>
                </a:solidFill>
                <a:latin typeface="Calibri"/>
                <a:cs typeface="Calibri"/>
              </a:rPr>
              <a:t> </a:t>
            </a:r>
            <a:r>
              <a:rPr sz="1650" b="1" spc="135" dirty="0">
                <a:solidFill>
                  <a:srgbClr val="052F58"/>
                </a:solidFill>
                <a:latin typeface="Calibri"/>
                <a:cs typeface="Calibri"/>
              </a:rPr>
              <a:t>này</a:t>
            </a:r>
            <a:r>
              <a:rPr sz="1650" b="1" spc="90" dirty="0">
                <a:solidFill>
                  <a:srgbClr val="052F58"/>
                </a:solidFill>
                <a:latin typeface="Calibri"/>
                <a:cs typeface="Calibri"/>
              </a:rPr>
              <a:t> </a:t>
            </a:r>
            <a:r>
              <a:rPr sz="1650" b="1" spc="50" dirty="0">
                <a:solidFill>
                  <a:srgbClr val="052F58"/>
                </a:solidFill>
                <a:latin typeface="Calibri"/>
                <a:cs typeface="Calibri"/>
              </a:rPr>
              <a:t>như</a:t>
            </a:r>
            <a:r>
              <a:rPr sz="1650" b="1" spc="85" dirty="0">
                <a:solidFill>
                  <a:srgbClr val="052F58"/>
                </a:solidFill>
                <a:latin typeface="Calibri"/>
                <a:cs typeface="Calibri"/>
              </a:rPr>
              <a:t> sau:</a:t>
            </a:r>
            <a:endParaRPr sz="1650">
              <a:latin typeface="Calibri"/>
              <a:cs typeface="Calibri"/>
            </a:endParaRPr>
          </a:p>
          <a:p>
            <a:pPr marL="368935" marR="5080" algn="just">
              <a:lnSpc>
                <a:spcPct val="113700"/>
              </a:lnSpc>
            </a:pPr>
            <a:r>
              <a:rPr sz="1650" b="1" spc="155" dirty="0">
                <a:solidFill>
                  <a:srgbClr val="052F58"/>
                </a:solidFill>
                <a:latin typeface="Calibri"/>
                <a:cs typeface="Calibri"/>
              </a:rPr>
              <a:t>Phân</a:t>
            </a:r>
            <a:r>
              <a:rPr sz="1650" b="1" spc="250" dirty="0">
                <a:solidFill>
                  <a:srgbClr val="052F58"/>
                </a:solidFill>
                <a:latin typeface="Calibri"/>
                <a:cs typeface="Calibri"/>
              </a:rPr>
              <a:t> </a:t>
            </a:r>
            <a:r>
              <a:rPr sz="1650" b="1" spc="105" dirty="0">
                <a:solidFill>
                  <a:srgbClr val="052F58"/>
                </a:solidFill>
                <a:latin typeface="Calibri"/>
                <a:cs typeface="Calibri"/>
              </a:rPr>
              <a:t>bón</a:t>
            </a:r>
            <a:r>
              <a:rPr sz="1650" b="1" spc="254" dirty="0">
                <a:solidFill>
                  <a:srgbClr val="052F58"/>
                </a:solidFill>
                <a:latin typeface="Calibri"/>
                <a:cs typeface="Calibri"/>
              </a:rPr>
              <a:t> </a:t>
            </a:r>
            <a:r>
              <a:rPr sz="1650" b="1" dirty="0">
                <a:solidFill>
                  <a:srgbClr val="052F58"/>
                </a:solidFill>
                <a:latin typeface="Calibri"/>
                <a:cs typeface="Calibri"/>
              </a:rPr>
              <a:t>từ</a:t>
            </a:r>
            <a:r>
              <a:rPr sz="1650" b="1" spc="254" dirty="0">
                <a:solidFill>
                  <a:srgbClr val="052F58"/>
                </a:solidFill>
                <a:latin typeface="Calibri"/>
                <a:cs typeface="Calibri"/>
              </a:rPr>
              <a:t> </a:t>
            </a:r>
            <a:r>
              <a:rPr sz="1650" b="1" spc="120" dirty="0">
                <a:solidFill>
                  <a:srgbClr val="052F58"/>
                </a:solidFill>
                <a:latin typeface="Calibri"/>
                <a:cs typeface="Calibri"/>
              </a:rPr>
              <a:t>chất</a:t>
            </a:r>
            <a:r>
              <a:rPr sz="1650" b="1" spc="254" dirty="0">
                <a:solidFill>
                  <a:srgbClr val="052F58"/>
                </a:solidFill>
                <a:latin typeface="Calibri"/>
                <a:cs typeface="Calibri"/>
              </a:rPr>
              <a:t> </a:t>
            </a:r>
            <a:r>
              <a:rPr sz="1650" b="1" spc="95" dirty="0">
                <a:solidFill>
                  <a:srgbClr val="052F58"/>
                </a:solidFill>
                <a:latin typeface="Calibri"/>
                <a:cs typeface="Calibri"/>
              </a:rPr>
              <a:t>thải</a:t>
            </a:r>
            <a:r>
              <a:rPr sz="1650" b="1" spc="254" dirty="0">
                <a:solidFill>
                  <a:srgbClr val="052F58"/>
                </a:solidFill>
                <a:latin typeface="Calibri"/>
                <a:cs typeface="Calibri"/>
              </a:rPr>
              <a:t> </a:t>
            </a:r>
            <a:r>
              <a:rPr sz="1650" b="1" spc="130" dirty="0">
                <a:solidFill>
                  <a:srgbClr val="052F58"/>
                </a:solidFill>
                <a:latin typeface="Calibri"/>
                <a:cs typeface="Calibri"/>
              </a:rPr>
              <a:t>không</a:t>
            </a:r>
            <a:r>
              <a:rPr sz="1650" b="1" spc="254" dirty="0">
                <a:solidFill>
                  <a:srgbClr val="052F58"/>
                </a:solidFill>
                <a:latin typeface="Calibri"/>
                <a:cs typeface="Calibri"/>
              </a:rPr>
              <a:t> </a:t>
            </a:r>
            <a:r>
              <a:rPr sz="1650" b="1" spc="110" dirty="0">
                <a:solidFill>
                  <a:srgbClr val="052F58"/>
                </a:solidFill>
                <a:latin typeface="Calibri"/>
                <a:cs typeface="Calibri"/>
              </a:rPr>
              <a:t>còn</a:t>
            </a:r>
            <a:r>
              <a:rPr sz="1650" b="1" spc="254" dirty="0">
                <a:solidFill>
                  <a:srgbClr val="052F58"/>
                </a:solidFill>
                <a:latin typeface="Calibri"/>
                <a:cs typeface="Calibri"/>
              </a:rPr>
              <a:t> </a:t>
            </a:r>
            <a:r>
              <a:rPr sz="1650" b="1" dirty="0">
                <a:solidFill>
                  <a:srgbClr val="052F58"/>
                </a:solidFill>
                <a:latin typeface="Calibri"/>
                <a:cs typeface="Calibri"/>
              </a:rPr>
              <a:t>được</a:t>
            </a:r>
            <a:r>
              <a:rPr sz="1650" b="1" spc="254" dirty="0">
                <a:solidFill>
                  <a:srgbClr val="052F58"/>
                </a:solidFill>
                <a:latin typeface="Calibri"/>
                <a:cs typeface="Calibri"/>
              </a:rPr>
              <a:t> </a:t>
            </a:r>
            <a:r>
              <a:rPr sz="1650" b="1" spc="55" dirty="0">
                <a:solidFill>
                  <a:srgbClr val="052F58"/>
                </a:solidFill>
                <a:latin typeface="Calibri"/>
                <a:cs typeface="Calibri"/>
              </a:rPr>
              <a:t>sử</a:t>
            </a:r>
            <a:r>
              <a:rPr sz="1650" b="1" spc="254" dirty="0">
                <a:solidFill>
                  <a:srgbClr val="052F58"/>
                </a:solidFill>
                <a:latin typeface="Calibri"/>
                <a:cs typeface="Calibri"/>
              </a:rPr>
              <a:t> </a:t>
            </a:r>
            <a:r>
              <a:rPr sz="1650" b="1" spc="140" dirty="0">
                <a:solidFill>
                  <a:srgbClr val="052F58"/>
                </a:solidFill>
                <a:latin typeface="Calibri"/>
                <a:cs typeface="Calibri"/>
              </a:rPr>
              <a:t>dụng</a:t>
            </a:r>
            <a:r>
              <a:rPr sz="1650" b="1" spc="254" dirty="0">
                <a:solidFill>
                  <a:srgbClr val="052F58"/>
                </a:solidFill>
                <a:latin typeface="Calibri"/>
                <a:cs typeface="Calibri"/>
              </a:rPr>
              <a:t> </a:t>
            </a:r>
            <a:r>
              <a:rPr sz="1650" b="1" spc="120" dirty="0">
                <a:solidFill>
                  <a:srgbClr val="052F58"/>
                </a:solidFill>
                <a:latin typeface="Calibri"/>
                <a:cs typeface="Calibri"/>
              </a:rPr>
              <a:t>làm</a:t>
            </a:r>
            <a:r>
              <a:rPr sz="1650" b="1" spc="254" dirty="0">
                <a:solidFill>
                  <a:srgbClr val="052F58"/>
                </a:solidFill>
                <a:latin typeface="Calibri"/>
                <a:cs typeface="Calibri"/>
              </a:rPr>
              <a:t> </a:t>
            </a:r>
            <a:r>
              <a:rPr sz="1650" b="1" spc="135" dirty="0">
                <a:solidFill>
                  <a:srgbClr val="052F58"/>
                </a:solidFill>
                <a:latin typeface="Calibri"/>
                <a:cs typeface="Calibri"/>
              </a:rPr>
              <a:t>phân</a:t>
            </a:r>
            <a:r>
              <a:rPr sz="1650" b="1" spc="254" dirty="0">
                <a:solidFill>
                  <a:srgbClr val="052F58"/>
                </a:solidFill>
                <a:latin typeface="Calibri"/>
                <a:cs typeface="Calibri"/>
              </a:rPr>
              <a:t> </a:t>
            </a:r>
            <a:r>
              <a:rPr sz="1650" b="1" spc="55" dirty="0">
                <a:solidFill>
                  <a:srgbClr val="052F58"/>
                </a:solidFill>
                <a:latin typeface="Calibri"/>
                <a:cs typeface="Calibri"/>
              </a:rPr>
              <a:t>bón, </a:t>
            </a:r>
            <a:r>
              <a:rPr sz="1650" b="1" spc="165" dirty="0">
                <a:solidFill>
                  <a:srgbClr val="052F58"/>
                </a:solidFill>
                <a:latin typeface="Calibri"/>
                <a:cs typeface="Calibri"/>
              </a:rPr>
              <a:t>mà</a:t>
            </a:r>
            <a:r>
              <a:rPr sz="1650" b="1" spc="90" dirty="0">
                <a:solidFill>
                  <a:srgbClr val="052F58"/>
                </a:solidFill>
                <a:latin typeface="Calibri"/>
                <a:cs typeface="Calibri"/>
              </a:rPr>
              <a:t> </a:t>
            </a:r>
            <a:r>
              <a:rPr sz="1650" b="1" spc="114" dirty="0">
                <a:solidFill>
                  <a:srgbClr val="052F58"/>
                </a:solidFill>
                <a:latin typeface="Calibri"/>
                <a:cs typeface="Calibri"/>
              </a:rPr>
              <a:t>thay</a:t>
            </a:r>
            <a:r>
              <a:rPr sz="1650" b="1" spc="90" dirty="0">
                <a:solidFill>
                  <a:srgbClr val="052F58"/>
                </a:solidFill>
                <a:latin typeface="Calibri"/>
                <a:cs typeface="Calibri"/>
              </a:rPr>
              <a:t> </a:t>
            </a:r>
            <a:r>
              <a:rPr sz="1650" b="1" spc="125" dirty="0">
                <a:solidFill>
                  <a:srgbClr val="052F58"/>
                </a:solidFill>
                <a:latin typeface="Calibri"/>
                <a:cs typeface="Calibri"/>
              </a:rPr>
              <a:t>vào</a:t>
            </a:r>
            <a:r>
              <a:rPr sz="1650" b="1" spc="90" dirty="0">
                <a:solidFill>
                  <a:srgbClr val="052F58"/>
                </a:solidFill>
                <a:latin typeface="Calibri"/>
                <a:cs typeface="Calibri"/>
              </a:rPr>
              <a:t> </a:t>
            </a:r>
            <a:r>
              <a:rPr sz="1650" b="1" spc="80" dirty="0">
                <a:solidFill>
                  <a:srgbClr val="052F58"/>
                </a:solidFill>
                <a:latin typeface="Calibri"/>
                <a:cs typeface="Calibri"/>
              </a:rPr>
              <a:t>đó</a:t>
            </a:r>
            <a:r>
              <a:rPr sz="1650" b="1" spc="95" dirty="0">
                <a:solidFill>
                  <a:srgbClr val="052F58"/>
                </a:solidFill>
                <a:latin typeface="Calibri"/>
                <a:cs typeface="Calibri"/>
              </a:rPr>
              <a:t> </a:t>
            </a:r>
            <a:r>
              <a:rPr sz="1650" b="1" dirty="0">
                <a:solidFill>
                  <a:srgbClr val="052F58"/>
                </a:solidFill>
                <a:latin typeface="Calibri"/>
                <a:cs typeface="Calibri"/>
              </a:rPr>
              <a:t>được</a:t>
            </a:r>
            <a:r>
              <a:rPr sz="1650" b="1" spc="90" dirty="0">
                <a:solidFill>
                  <a:srgbClr val="052F58"/>
                </a:solidFill>
                <a:latin typeface="Calibri"/>
                <a:cs typeface="Calibri"/>
              </a:rPr>
              <a:t> </a:t>
            </a:r>
            <a:r>
              <a:rPr sz="1650" b="1" spc="160" dirty="0">
                <a:solidFill>
                  <a:srgbClr val="052F58"/>
                </a:solidFill>
                <a:latin typeface="Calibri"/>
                <a:cs typeface="Calibri"/>
              </a:rPr>
              <a:t>xả</a:t>
            </a:r>
            <a:r>
              <a:rPr sz="1650" b="1" spc="90" dirty="0">
                <a:solidFill>
                  <a:srgbClr val="052F58"/>
                </a:solidFill>
                <a:latin typeface="Calibri"/>
                <a:cs typeface="Calibri"/>
              </a:rPr>
              <a:t> </a:t>
            </a:r>
            <a:r>
              <a:rPr sz="1650" b="1" spc="125" dirty="0">
                <a:solidFill>
                  <a:srgbClr val="052F58"/>
                </a:solidFill>
                <a:latin typeface="Calibri"/>
                <a:cs typeface="Calibri"/>
              </a:rPr>
              <a:t>vào</a:t>
            </a:r>
            <a:r>
              <a:rPr sz="1650" b="1" spc="95" dirty="0">
                <a:solidFill>
                  <a:srgbClr val="052F58"/>
                </a:solidFill>
                <a:latin typeface="Calibri"/>
                <a:cs typeface="Calibri"/>
              </a:rPr>
              <a:t> </a:t>
            </a:r>
            <a:r>
              <a:rPr sz="1650" b="1" spc="85" dirty="0">
                <a:solidFill>
                  <a:srgbClr val="052F58"/>
                </a:solidFill>
                <a:latin typeface="Calibri"/>
                <a:cs typeface="Calibri"/>
              </a:rPr>
              <a:t>hệ</a:t>
            </a:r>
            <a:r>
              <a:rPr sz="1650" b="1" spc="90" dirty="0">
                <a:solidFill>
                  <a:srgbClr val="052F58"/>
                </a:solidFill>
                <a:latin typeface="Calibri"/>
                <a:cs typeface="Calibri"/>
              </a:rPr>
              <a:t> </a:t>
            </a:r>
            <a:r>
              <a:rPr sz="1650" b="1" spc="114" dirty="0">
                <a:solidFill>
                  <a:srgbClr val="052F58"/>
                </a:solidFill>
                <a:latin typeface="Calibri"/>
                <a:cs typeface="Calibri"/>
              </a:rPr>
              <a:t>thống</a:t>
            </a:r>
            <a:r>
              <a:rPr sz="1650" b="1" spc="90" dirty="0">
                <a:solidFill>
                  <a:srgbClr val="052F58"/>
                </a:solidFill>
                <a:latin typeface="Calibri"/>
                <a:cs typeface="Calibri"/>
              </a:rPr>
              <a:t> </a:t>
            </a:r>
            <a:r>
              <a:rPr sz="1650" b="1" spc="100" dirty="0">
                <a:solidFill>
                  <a:srgbClr val="052F58"/>
                </a:solidFill>
                <a:latin typeface="Calibri"/>
                <a:cs typeface="Calibri"/>
              </a:rPr>
              <a:t>thoát</a:t>
            </a:r>
            <a:r>
              <a:rPr sz="1650" b="1" spc="90" dirty="0">
                <a:solidFill>
                  <a:srgbClr val="052F58"/>
                </a:solidFill>
                <a:latin typeface="Calibri"/>
                <a:cs typeface="Calibri"/>
              </a:rPr>
              <a:t> </a:t>
            </a:r>
            <a:r>
              <a:rPr sz="1650" b="1" spc="-10" dirty="0">
                <a:solidFill>
                  <a:srgbClr val="052F58"/>
                </a:solidFill>
                <a:latin typeface="Calibri"/>
                <a:cs typeface="Calibri"/>
              </a:rPr>
              <a:t>nước.</a:t>
            </a:r>
            <a:endParaRPr sz="1650">
              <a:latin typeface="Calibri"/>
              <a:cs typeface="Calibri"/>
            </a:endParaRPr>
          </a:p>
          <a:p>
            <a:pPr marL="368935" marR="5080" algn="just">
              <a:lnSpc>
                <a:spcPct val="113700"/>
              </a:lnSpc>
            </a:pPr>
            <a:r>
              <a:rPr sz="1650" b="1" spc="145" dirty="0">
                <a:solidFill>
                  <a:srgbClr val="052F58"/>
                </a:solidFill>
                <a:latin typeface="Calibri"/>
                <a:cs typeface="Calibri"/>
              </a:rPr>
              <a:t>Do</a:t>
            </a:r>
            <a:r>
              <a:rPr sz="1650" b="1" spc="320" dirty="0">
                <a:solidFill>
                  <a:srgbClr val="052F58"/>
                </a:solidFill>
                <a:latin typeface="Calibri"/>
                <a:cs typeface="Calibri"/>
              </a:rPr>
              <a:t> </a:t>
            </a:r>
            <a:r>
              <a:rPr sz="1650" b="1" spc="55" dirty="0">
                <a:solidFill>
                  <a:srgbClr val="052F58"/>
                </a:solidFill>
                <a:latin typeface="Calibri"/>
                <a:cs typeface="Calibri"/>
              </a:rPr>
              <a:t>sự</a:t>
            </a:r>
            <a:r>
              <a:rPr sz="1650" b="1" spc="325" dirty="0">
                <a:solidFill>
                  <a:srgbClr val="052F58"/>
                </a:solidFill>
                <a:latin typeface="Calibri"/>
                <a:cs typeface="Calibri"/>
              </a:rPr>
              <a:t> </a:t>
            </a:r>
            <a:r>
              <a:rPr sz="1650" b="1" spc="120" dirty="0">
                <a:solidFill>
                  <a:srgbClr val="052F58"/>
                </a:solidFill>
                <a:latin typeface="Calibri"/>
                <a:cs typeface="Calibri"/>
              </a:rPr>
              <a:t>phát</a:t>
            </a:r>
            <a:r>
              <a:rPr sz="1650" b="1" spc="325" dirty="0">
                <a:solidFill>
                  <a:srgbClr val="052F58"/>
                </a:solidFill>
                <a:latin typeface="Calibri"/>
                <a:cs typeface="Calibri"/>
              </a:rPr>
              <a:t> </a:t>
            </a:r>
            <a:r>
              <a:rPr sz="1650" b="1" spc="60" dirty="0">
                <a:solidFill>
                  <a:srgbClr val="052F58"/>
                </a:solidFill>
                <a:latin typeface="Calibri"/>
                <a:cs typeface="Calibri"/>
              </a:rPr>
              <a:t>triển</a:t>
            </a:r>
            <a:r>
              <a:rPr sz="1650" b="1" spc="325" dirty="0">
                <a:solidFill>
                  <a:srgbClr val="052F58"/>
                </a:solidFill>
                <a:latin typeface="Calibri"/>
                <a:cs typeface="Calibri"/>
              </a:rPr>
              <a:t> </a:t>
            </a:r>
            <a:r>
              <a:rPr sz="1650" b="1" spc="145" dirty="0">
                <a:solidFill>
                  <a:srgbClr val="052F58"/>
                </a:solidFill>
                <a:latin typeface="Calibri"/>
                <a:cs typeface="Calibri"/>
              </a:rPr>
              <a:t>của</a:t>
            </a:r>
            <a:r>
              <a:rPr sz="1650" b="1" spc="325" dirty="0">
                <a:solidFill>
                  <a:srgbClr val="052F58"/>
                </a:solidFill>
                <a:latin typeface="Calibri"/>
                <a:cs typeface="Calibri"/>
              </a:rPr>
              <a:t> </a:t>
            </a:r>
            <a:r>
              <a:rPr sz="1650" b="1" spc="155" dirty="0">
                <a:solidFill>
                  <a:srgbClr val="052F58"/>
                </a:solidFill>
                <a:latin typeface="Calibri"/>
                <a:cs typeface="Calibri"/>
              </a:rPr>
              <a:t>các</a:t>
            </a:r>
            <a:r>
              <a:rPr sz="1650" b="1" spc="325" dirty="0">
                <a:solidFill>
                  <a:srgbClr val="052F58"/>
                </a:solidFill>
                <a:latin typeface="Calibri"/>
                <a:cs typeface="Calibri"/>
              </a:rPr>
              <a:t> </a:t>
            </a:r>
            <a:r>
              <a:rPr sz="1650" b="1" spc="75" dirty="0">
                <a:solidFill>
                  <a:srgbClr val="052F58"/>
                </a:solidFill>
                <a:latin typeface="Calibri"/>
                <a:cs typeface="Calibri"/>
              </a:rPr>
              <a:t>phương</a:t>
            </a:r>
            <a:r>
              <a:rPr sz="1650" b="1" spc="325" dirty="0">
                <a:solidFill>
                  <a:srgbClr val="052F58"/>
                </a:solidFill>
                <a:latin typeface="Calibri"/>
                <a:cs typeface="Calibri"/>
              </a:rPr>
              <a:t> </a:t>
            </a:r>
            <a:r>
              <a:rPr sz="1650" b="1" spc="140" dirty="0">
                <a:solidFill>
                  <a:srgbClr val="052F58"/>
                </a:solidFill>
                <a:latin typeface="Calibri"/>
                <a:cs typeface="Calibri"/>
              </a:rPr>
              <a:t>pháp</a:t>
            </a:r>
            <a:r>
              <a:rPr sz="1650" b="1" spc="325" dirty="0">
                <a:solidFill>
                  <a:srgbClr val="052F58"/>
                </a:solidFill>
                <a:latin typeface="Calibri"/>
                <a:cs typeface="Calibri"/>
              </a:rPr>
              <a:t> </a:t>
            </a:r>
            <a:r>
              <a:rPr sz="1650" b="1" spc="135" dirty="0">
                <a:solidFill>
                  <a:srgbClr val="052F58"/>
                </a:solidFill>
                <a:latin typeface="Calibri"/>
                <a:cs typeface="Calibri"/>
              </a:rPr>
              <a:t>canh</a:t>
            </a:r>
            <a:r>
              <a:rPr sz="1650" b="1" spc="325" dirty="0">
                <a:solidFill>
                  <a:srgbClr val="052F58"/>
                </a:solidFill>
                <a:latin typeface="Calibri"/>
                <a:cs typeface="Calibri"/>
              </a:rPr>
              <a:t> </a:t>
            </a:r>
            <a:r>
              <a:rPr sz="1650" b="1" spc="130" dirty="0">
                <a:solidFill>
                  <a:srgbClr val="052F58"/>
                </a:solidFill>
                <a:latin typeface="Calibri"/>
                <a:cs typeface="Calibri"/>
              </a:rPr>
              <a:t>tác</a:t>
            </a:r>
            <a:r>
              <a:rPr sz="1650" b="1" spc="325" dirty="0">
                <a:solidFill>
                  <a:srgbClr val="052F58"/>
                </a:solidFill>
                <a:latin typeface="Calibri"/>
                <a:cs typeface="Calibri"/>
              </a:rPr>
              <a:t> </a:t>
            </a:r>
            <a:r>
              <a:rPr sz="1650" b="1" spc="130" dirty="0">
                <a:solidFill>
                  <a:srgbClr val="052F58"/>
                </a:solidFill>
                <a:latin typeface="Calibri"/>
                <a:cs typeface="Calibri"/>
              </a:rPr>
              <a:t>hóa</a:t>
            </a:r>
            <a:r>
              <a:rPr sz="1650" b="1" spc="325" dirty="0">
                <a:solidFill>
                  <a:srgbClr val="052F58"/>
                </a:solidFill>
                <a:latin typeface="Calibri"/>
                <a:cs typeface="Calibri"/>
              </a:rPr>
              <a:t> </a:t>
            </a:r>
            <a:r>
              <a:rPr sz="1650" b="1" spc="80" dirty="0">
                <a:solidFill>
                  <a:srgbClr val="052F58"/>
                </a:solidFill>
                <a:latin typeface="Calibri"/>
                <a:cs typeface="Calibri"/>
              </a:rPr>
              <a:t>học,</a:t>
            </a:r>
            <a:r>
              <a:rPr sz="1650" b="1" spc="325" dirty="0">
                <a:solidFill>
                  <a:srgbClr val="052F58"/>
                </a:solidFill>
                <a:latin typeface="Calibri"/>
                <a:cs typeface="Calibri"/>
              </a:rPr>
              <a:t> </a:t>
            </a:r>
            <a:r>
              <a:rPr sz="1650" b="1" spc="130" dirty="0">
                <a:solidFill>
                  <a:srgbClr val="052F58"/>
                </a:solidFill>
                <a:latin typeface="Calibri"/>
                <a:cs typeface="Calibri"/>
              </a:rPr>
              <a:t>các </a:t>
            </a:r>
            <a:r>
              <a:rPr sz="1650" b="1" spc="85" dirty="0">
                <a:solidFill>
                  <a:srgbClr val="052F58"/>
                </a:solidFill>
                <a:latin typeface="Calibri"/>
                <a:cs typeface="Calibri"/>
              </a:rPr>
              <a:t>loại</a:t>
            </a:r>
            <a:r>
              <a:rPr sz="1650" b="1" spc="130" dirty="0">
                <a:solidFill>
                  <a:srgbClr val="052F58"/>
                </a:solidFill>
                <a:latin typeface="Calibri"/>
                <a:cs typeface="Calibri"/>
              </a:rPr>
              <a:t> </a:t>
            </a:r>
            <a:r>
              <a:rPr sz="1650" b="1" spc="135" dirty="0">
                <a:solidFill>
                  <a:srgbClr val="052F58"/>
                </a:solidFill>
                <a:latin typeface="Calibri"/>
                <a:cs typeface="Calibri"/>
              </a:rPr>
              <a:t>phân </a:t>
            </a:r>
            <a:r>
              <a:rPr sz="1650" b="1" spc="105" dirty="0">
                <a:solidFill>
                  <a:srgbClr val="052F58"/>
                </a:solidFill>
                <a:latin typeface="Calibri"/>
                <a:cs typeface="Calibri"/>
              </a:rPr>
              <a:t>bón</a:t>
            </a:r>
            <a:r>
              <a:rPr sz="1650" b="1" spc="135" dirty="0">
                <a:solidFill>
                  <a:srgbClr val="052F58"/>
                </a:solidFill>
                <a:latin typeface="Calibri"/>
                <a:cs typeface="Calibri"/>
              </a:rPr>
              <a:t> </a:t>
            </a:r>
            <a:r>
              <a:rPr sz="1650" b="1" spc="125" dirty="0">
                <a:solidFill>
                  <a:srgbClr val="052F58"/>
                </a:solidFill>
                <a:latin typeface="Calibri"/>
                <a:cs typeface="Calibri"/>
              </a:rPr>
              <a:t>tập</a:t>
            </a:r>
            <a:r>
              <a:rPr sz="1650" b="1" spc="135" dirty="0">
                <a:solidFill>
                  <a:srgbClr val="052F58"/>
                </a:solidFill>
                <a:latin typeface="Calibri"/>
                <a:cs typeface="Calibri"/>
              </a:rPr>
              <a:t> </a:t>
            </a:r>
            <a:r>
              <a:rPr sz="1650" b="1" spc="110" dirty="0">
                <a:solidFill>
                  <a:srgbClr val="052F58"/>
                </a:solidFill>
                <a:latin typeface="Calibri"/>
                <a:cs typeface="Calibri"/>
              </a:rPr>
              <a:t>trung</a:t>
            </a:r>
            <a:r>
              <a:rPr sz="1650" b="1" spc="135" dirty="0">
                <a:solidFill>
                  <a:srgbClr val="052F58"/>
                </a:solidFill>
                <a:latin typeface="Calibri"/>
                <a:cs typeface="Calibri"/>
              </a:rPr>
              <a:t> </a:t>
            </a:r>
            <a:r>
              <a:rPr sz="1650" b="1" spc="125" dirty="0">
                <a:solidFill>
                  <a:srgbClr val="052F58"/>
                </a:solidFill>
                <a:latin typeface="Calibri"/>
                <a:cs typeface="Calibri"/>
              </a:rPr>
              <a:t>vào</a:t>
            </a:r>
            <a:r>
              <a:rPr sz="1650" b="1" spc="135" dirty="0">
                <a:solidFill>
                  <a:srgbClr val="052F58"/>
                </a:solidFill>
                <a:latin typeface="Calibri"/>
                <a:cs typeface="Calibri"/>
              </a:rPr>
              <a:t> </a:t>
            </a:r>
            <a:r>
              <a:rPr sz="1650" b="1" dirty="0">
                <a:solidFill>
                  <a:srgbClr val="052F58"/>
                </a:solidFill>
                <a:latin typeface="Calibri"/>
                <a:cs typeface="Calibri"/>
              </a:rPr>
              <a:t>nitơ,</a:t>
            </a:r>
            <a:r>
              <a:rPr sz="1650" b="1" spc="135" dirty="0">
                <a:solidFill>
                  <a:srgbClr val="052F58"/>
                </a:solidFill>
                <a:latin typeface="Calibri"/>
                <a:cs typeface="Calibri"/>
              </a:rPr>
              <a:t> </a:t>
            </a:r>
            <a:r>
              <a:rPr sz="1650" b="1" spc="90" dirty="0">
                <a:solidFill>
                  <a:srgbClr val="052F58"/>
                </a:solidFill>
                <a:latin typeface="Calibri"/>
                <a:cs typeface="Calibri"/>
              </a:rPr>
              <a:t>phốt</a:t>
            </a:r>
            <a:r>
              <a:rPr sz="1650" b="1" spc="135" dirty="0">
                <a:solidFill>
                  <a:srgbClr val="052F58"/>
                </a:solidFill>
                <a:latin typeface="Calibri"/>
                <a:cs typeface="Calibri"/>
              </a:rPr>
              <a:t> </a:t>
            </a:r>
            <a:r>
              <a:rPr sz="1650" b="1" spc="105" dirty="0">
                <a:solidFill>
                  <a:srgbClr val="052F58"/>
                </a:solidFill>
                <a:latin typeface="Calibri"/>
                <a:cs typeface="Calibri"/>
              </a:rPr>
              <a:t>pho</a:t>
            </a:r>
            <a:r>
              <a:rPr sz="1650" b="1" spc="135" dirty="0">
                <a:solidFill>
                  <a:srgbClr val="052F58"/>
                </a:solidFill>
                <a:latin typeface="Calibri"/>
                <a:cs typeface="Calibri"/>
              </a:rPr>
              <a:t> </a:t>
            </a:r>
            <a:r>
              <a:rPr sz="1650" b="1" spc="145" dirty="0">
                <a:solidFill>
                  <a:srgbClr val="052F58"/>
                </a:solidFill>
                <a:latin typeface="Calibri"/>
                <a:cs typeface="Calibri"/>
              </a:rPr>
              <a:t>và</a:t>
            </a:r>
            <a:r>
              <a:rPr sz="1650" b="1" spc="135" dirty="0">
                <a:solidFill>
                  <a:srgbClr val="052F58"/>
                </a:solidFill>
                <a:latin typeface="Calibri"/>
                <a:cs typeface="Calibri"/>
              </a:rPr>
              <a:t> </a:t>
            </a:r>
            <a:r>
              <a:rPr sz="1650" b="1" spc="85" dirty="0">
                <a:solidFill>
                  <a:srgbClr val="052F58"/>
                </a:solidFill>
                <a:latin typeface="Calibri"/>
                <a:cs typeface="Calibri"/>
              </a:rPr>
              <a:t>kali</a:t>
            </a:r>
            <a:r>
              <a:rPr sz="1650" b="1" spc="135" dirty="0">
                <a:solidFill>
                  <a:srgbClr val="052F58"/>
                </a:solidFill>
                <a:latin typeface="Calibri"/>
                <a:cs typeface="Calibri"/>
              </a:rPr>
              <a:t> </a:t>
            </a:r>
            <a:r>
              <a:rPr sz="1650" b="1" dirty="0">
                <a:solidFill>
                  <a:srgbClr val="052F58"/>
                </a:solidFill>
                <a:latin typeface="Calibri"/>
                <a:cs typeface="Calibri"/>
              </a:rPr>
              <a:t>được</a:t>
            </a:r>
            <a:r>
              <a:rPr sz="1650" b="1" spc="135" dirty="0">
                <a:solidFill>
                  <a:srgbClr val="052F58"/>
                </a:solidFill>
                <a:latin typeface="Calibri"/>
                <a:cs typeface="Calibri"/>
              </a:rPr>
              <a:t> </a:t>
            </a:r>
            <a:r>
              <a:rPr sz="1650" b="1" spc="55" dirty="0">
                <a:solidFill>
                  <a:srgbClr val="052F58"/>
                </a:solidFill>
                <a:latin typeface="Calibri"/>
                <a:cs typeface="Calibri"/>
              </a:rPr>
              <a:t>sử</a:t>
            </a:r>
            <a:r>
              <a:rPr sz="1650" b="1" spc="135" dirty="0">
                <a:solidFill>
                  <a:srgbClr val="052F58"/>
                </a:solidFill>
                <a:latin typeface="Calibri"/>
                <a:cs typeface="Calibri"/>
              </a:rPr>
              <a:t> </a:t>
            </a:r>
            <a:r>
              <a:rPr sz="1650" b="1" spc="120" dirty="0">
                <a:solidFill>
                  <a:srgbClr val="052F58"/>
                </a:solidFill>
                <a:latin typeface="Calibri"/>
                <a:cs typeface="Calibri"/>
              </a:rPr>
              <a:t>dụng </a:t>
            </a:r>
            <a:r>
              <a:rPr sz="1650" b="1" spc="65" dirty="0">
                <a:solidFill>
                  <a:srgbClr val="052F58"/>
                </a:solidFill>
                <a:latin typeface="Calibri"/>
                <a:cs typeface="Calibri"/>
              </a:rPr>
              <a:t>trên</a:t>
            </a:r>
            <a:r>
              <a:rPr sz="1650" b="1" spc="165" dirty="0">
                <a:solidFill>
                  <a:srgbClr val="052F58"/>
                </a:solidFill>
                <a:latin typeface="Calibri"/>
                <a:cs typeface="Calibri"/>
              </a:rPr>
              <a:t> </a:t>
            </a:r>
            <a:r>
              <a:rPr sz="1650" b="1" spc="110" dirty="0">
                <a:solidFill>
                  <a:srgbClr val="052F58"/>
                </a:solidFill>
                <a:latin typeface="Calibri"/>
                <a:cs typeface="Calibri"/>
              </a:rPr>
              <a:t>đất</a:t>
            </a:r>
            <a:r>
              <a:rPr sz="1650" b="1" spc="165" dirty="0">
                <a:solidFill>
                  <a:srgbClr val="052F58"/>
                </a:solidFill>
                <a:latin typeface="Calibri"/>
                <a:cs typeface="Calibri"/>
              </a:rPr>
              <a:t> </a:t>
            </a:r>
            <a:r>
              <a:rPr sz="1650" b="1" spc="135" dirty="0">
                <a:solidFill>
                  <a:srgbClr val="052F58"/>
                </a:solidFill>
                <a:latin typeface="Calibri"/>
                <a:cs typeface="Calibri"/>
              </a:rPr>
              <a:t>nông</a:t>
            </a:r>
            <a:r>
              <a:rPr sz="1650" b="1" spc="170" dirty="0">
                <a:solidFill>
                  <a:srgbClr val="052F58"/>
                </a:solidFill>
                <a:latin typeface="Calibri"/>
                <a:cs typeface="Calibri"/>
              </a:rPr>
              <a:t> </a:t>
            </a:r>
            <a:r>
              <a:rPr sz="1650" b="1" spc="90" dirty="0">
                <a:solidFill>
                  <a:srgbClr val="052F58"/>
                </a:solidFill>
                <a:latin typeface="Calibri"/>
                <a:cs typeface="Calibri"/>
              </a:rPr>
              <a:t>nghiệp,</a:t>
            </a:r>
            <a:r>
              <a:rPr sz="1650" b="1" spc="165" dirty="0">
                <a:solidFill>
                  <a:srgbClr val="052F58"/>
                </a:solidFill>
                <a:latin typeface="Calibri"/>
                <a:cs typeface="Calibri"/>
              </a:rPr>
              <a:t> </a:t>
            </a:r>
            <a:r>
              <a:rPr sz="1650" b="1" spc="185" dirty="0">
                <a:solidFill>
                  <a:srgbClr val="052F58"/>
                </a:solidFill>
                <a:latin typeface="Calibri"/>
                <a:cs typeface="Calibri"/>
              </a:rPr>
              <a:t>gây</a:t>
            </a:r>
            <a:r>
              <a:rPr sz="1650" b="1" spc="170" dirty="0">
                <a:solidFill>
                  <a:srgbClr val="052F58"/>
                </a:solidFill>
                <a:latin typeface="Calibri"/>
                <a:cs typeface="Calibri"/>
              </a:rPr>
              <a:t> </a:t>
            </a:r>
            <a:r>
              <a:rPr sz="1650" b="1" spc="120" dirty="0">
                <a:solidFill>
                  <a:srgbClr val="052F58"/>
                </a:solidFill>
                <a:latin typeface="Calibri"/>
                <a:cs typeface="Calibri"/>
              </a:rPr>
              <a:t>ra</a:t>
            </a:r>
            <a:r>
              <a:rPr sz="1650" b="1" spc="165" dirty="0">
                <a:solidFill>
                  <a:srgbClr val="052F58"/>
                </a:solidFill>
                <a:latin typeface="Calibri"/>
                <a:cs typeface="Calibri"/>
              </a:rPr>
              <a:t> </a:t>
            </a:r>
            <a:r>
              <a:rPr sz="1650" b="1" spc="55" dirty="0">
                <a:solidFill>
                  <a:srgbClr val="052F58"/>
                </a:solidFill>
                <a:latin typeface="Calibri"/>
                <a:cs typeface="Calibri"/>
              </a:rPr>
              <a:t>sự</a:t>
            </a:r>
            <a:r>
              <a:rPr sz="1650" b="1" spc="170" dirty="0">
                <a:solidFill>
                  <a:srgbClr val="052F58"/>
                </a:solidFill>
                <a:latin typeface="Calibri"/>
                <a:cs typeface="Calibri"/>
              </a:rPr>
              <a:t> </a:t>
            </a:r>
            <a:r>
              <a:rPr sz="1650" b="1" spc="145" dirty="0">
                <a:solidFill>
                  <a:srgbClr val="052F58"/>
                </a:solidFill>
                <a:latin typeface="Calibri"/>
                <a:cs typeface="Calibri"/>
              </a:rPr>
              <a:t>cạn</a:t>
            </a:r>
            <a:r>
              <a:rPr sz="1650" b="1" spc="165" dirty="0">
                <a:solidFill>
                  <a:srgbClr val="052F58"/>
                </a:solidFill>
                <a:latin typeface="Calibri"/>
                <a:cs typeface="Calibri"/>
              </a:rPr>
              <a:t> </a:t>
            </a:r>
            <a:r>
              <a:rPr sz="1650" b="1" spc="55" dirty="0">
                <a:solidFill>
                  <a:srgbClr val="052F58"/>
                </a:solidFill>
                <a:latin typeface="Calibri"/>
                <a:cs typeface="Calibri"/>
              </a:rPr>
              <a:t>kiệt</a:t>
            </a:r>
            <a:r>
              <a:rPr sz="1650" b="1" spc="170" dirty="0">
                <a:solidFill>
                  <a:srgbClr val="052F58"/>
                </a:solidFill>
                <a:latin typeface="Calibri"/>
                <a:cs typeface="Calibri"/>
              </a:rPr>
              <a:t> </a:t>
            </a:r>
            <a:r>
              <a:rPr sz="1650" b="1" spc="155" dirty="0">
                <a:solidFill>
                  <a:srgbClr val="052F58"/>
                </a:solidFill>
                <a:latin typeface="Calibri"/>
                <a:cs typeface="Calibri"/>
              </a:rPr>
              <a:t>các</a:t>
            </a:r>
            <a:r>
              <a:rPr sz="1650" b="1" spc="165" dirty="0">
                <a:solidFill>
                  <a:srgbClr val="052F58"/>
                </a:solidFill>
                <a:latin typeface="Calibri"/>
                <a:cs typeface="Calibri"/>
              </a:rPr>
              <a:t> </a:t>
            </a:r>
            <a:r>
              <a:rPr sz="1650" b="1" spc="114" dirty="0">
                <a:solidFill>
                  <a:srgbClr val="052F58"/>
                </a:solidFill>
                <a:latin typeface="Calibri"/>
                <a:cs typeface="Calibri"/>
              </a:rPr>
              <a:t>nguyên</a:t>
            </a:r>
            <a:r>
              <a:rPr sz="1650" b="1" spc="170" dirty="0">
                <a:solidFill>
                  <a:srgbClr val="052F58"/>
                </a:solidFill>
                <a:latin typeface="Calibri"/>
                <a:cs typeface="Calibri"/>
              </a:rPr>
              <a:t> </a:t>
            </a:r>
            <a:r>
              <a:rPr sz="1650" b="1" spc="70" dirty="0">
                <a:solidFill>
                  <a:srgbClr val="052F58"/>
                </a:solidFill>
                <a:latin typeface="Calibri"/>
                <a:cs typeface="Calibri"/>
              </a:rPr>
              <a:t>tố</a:t>
            </a:r>
            <a:r>
              <a:rPr sz="1650" b="1" spc="165" dirty="0">
                <a:solidFill>
                  <a:srgbClr val="052F58"/>
                </a:solidFill>
                <a:latin typeface="Calibri"/>
                <a:cs typeface="Calibri"/>
              </a:rPr>
              <a:t> </a:t>
            </a:r>
            <a:r>
              <a:rPr sz="1650" b="1" spc="65" dirty="0">
                <a:solidFill>
                  <a:srgbClr val="052F58"/>
                </a:solidFill>
                <a:latin typeface="Calibri"/>
                <a:cs typeface="Calibri"/>
              </a:rPr>
              <a:t>vi</a:t>
            </a:r>
            <a:r>
              <a:rPr sz="1650" b="1" spc="165" dirty="0">
                <a:solidFill>
                  <a:srgbClr val="052F58"/>
                </a:solidFill>
                <a:latin typeface="Calibri"/>
                <a:cs typeface="Calibri"/>
              </a:rPr>
              <a:t> </a:t>
            </a:r>
            <a:r>
              <a:rPr sz="1650" b="1" spc="-10" dirty="0">
                <a:solidFill>
                  <a:srgbClr val="052F58"/>
                </a:solidFill>
                <a:latin typeface="Calibri"/>
                <a:cs typeface="Calibri"/>
              </a:rPr>
              <a:t>lượng </a:t>
            </a:r>
            <a:r>
              <a:rPr sz="1650" b="1" spc="110" dirty="0">
                <a:solidFill>
                  <a:srgbClr val="052F58"/>
                </a:solidFill>
                <a:latin typeface="Calibri"/>
                <a:cs typeface="Calibri"/>
              </a:rPr>
              <a:t>có</a:t>
            </a:r>
            <a:r>
              <a:rPr sz="1650" b="1" spc="75" dirty="0">
                <a:solidFill>
                  <a:srgbClr val="052F58"/>
                </a:solidFill>
                <a:latin typeface="Calibri"/>
                <a:cs typeface="Calibri"/>
              </a:rPr>
              <a:t> </a:t>
            </a:r>
            <a:r>
              <a:rPr sz="1650" b="1" spc="105" dirty="0">
                <a:solidFill>
                  <a:srgbClr val="052F58"/>
                </a:solidFill>
                <a:latin typeface="Calibri"/>
                <a:cs typeface="Calibri"/>
              </a:rPr>
              <a:t>trong</a:t>
            </a:r>
            <a:r>
              <a:rPr sz="1650" b="1" spc="80" dirty="0">
                <a:solidFill>
                  <a:srgbClr val="052F58"/>
                </a:solidFill>
                <a:latin typeface="Calibri"/>
                <a:cs typeface="Calibri"/>
              </a:rPr>
              <a:t> </a:t>
            </a:r>
            <a:r>
              <a:rPr sz="1650" b="1" spc="60" dirty="0">
                <a:solidFill>
                  <a:srgbClr val="052F58"/>
                </a:solidFill>
                <a:latin typeface="Calibri"/>
                <a:cs typeface="Calibri"/>
              </a:rPr>
              <a:t>đất.</a:t>
            </a:r>
            <a:endParaRPr sz="1650">
              <a:latin typeface="Calibri"/>
              <a:cs typeface="Calibri"/>
            </a:endParaRPr>
          </a:p>
        </p:txBody>
      </p:sp>
      <p:sp>
        <p:nvSpPr>
          <p:cNvPr id="19" name="object 19"/>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pic>
        <p:nvPicPr>
          <p:cNvPr id="20" name="object 20"/>
          <p:cNvPicPr/>
          <p:nvPr/>
        </p:nvPicPr>
        <p:blipFill>
          <a:blip r:embed="rId4" cstate="print"/>
          <a:stretch>
            <a:fillRect/>
          </a:stretch>
        </p:blipFill>
        <p:spPr>
          <a:xfrm>
            <a:off x="6217201" y="303358"/>
            <a:ext cx="990973" cy="333500"/>
          </a:xfrm>
          <a:prstGeom prst="rect">
            <a:avLst/>
          </a:prstGeom>
        </p:spPr>
      </p:pic>
      <p:sp>
        <p:nvSpPr>
          <p:cNvPr id="21" name="object 21"/>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5"/>
              </a:rPr>
              <a:t>www.csc-</a:t>
            </a:r>
            <a:r>
              <a:rPr sz="1050" spc="105" dirty="0">
                <a:solidFill>
                  <a:srgbClr val="184E94"/>
                </a:solidFill>
                <a:latin typeface="Arial"/>
                <a:cs typeface="Arial"/>
                <a:hlinkClick r:id="rId5"/>
              </a:rPr>
              <a:t>vietnam.vn</a:t>
            </a:r>
            <a:endParaRPr sz="1050">
              <a:latin typeface="Arial"/>
              <a:cs typeface="Arial"/>
            </a:endParaRPr>
          </a:p>
        </p:txBody>
      </p:sp>
      <p:sp>
        <p:nvSpPr>
          <p:cNvPr id="22" name="object 22"/>
          <p:cNvSpPr txBox="1"/>
          <p:nvPr/>
        </p:nvSpPr>
        <p:spPr>
          <a:xfrm>
            <a:off x="6672551" y="10445178"/>
            <a:ext cx="351155" cy="192405"/>
          </a:xfrm>
          <a:prstGeom prst="rect">
            <a:avLst/>
          </a:prstGeom>
        </p:spPr>
        <p:txBody>
          <a:bodyPr vert="horz" wrap="square" lIns="0" tIns="22860" rIns="0" bIns="0" rtlCol="0">
            <a:spAutoFit/>
          </a:bodyPr>
          <a:lstStyle/>
          <a:p>
            <a:pPr marL="12700">
              <a:lnSpc>
                <a:spcPct val="100000"/>
              </a:lnSpc>
              <a:spcBef>
                <a:spcPts val="180"/>
              </a:spcBef>
            </a:pPr>
            <a:r>
              <a:rPr sz="950" spc="-10" dirty="0">
                <a:solidFill>
                  <a:srgbClr val="184E94"/>
                </a:solidFill>
                <a:latin typeface="Arial"/>
                <a:cs typeface="Arial"/>
              </a:rPr>
              <a:t>02/20</a:t>
            </a:r>
            <a:endParaRPr sz="95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333432"/>
            <a:ext cx="3332031" cy="5927697"/>
          </a:xfrm>
          <a:prstGeom prst="rect">
            <a:avLst/>
          </a:prstGeom>
        </p:spPr>
      </p:pic>
      <p:sp>
        <p:nvSpPr>
          <p:cNvPr id="3" name="object 3"/>
          <p:cNvSpPr txBox="1"/>
          <p:nvPr/>
        </p:nvSpPr>
        <p:spPr>
          <a:xfrm>
            <a:off x="429704" y="3429374"/>
            <a:ext cx="727710" cy="727710"/>
          </a:xfrm>
          <a:prstGeom prst="rect">
            <a:avLst/>
          </a:prstGeom>
        </p:spPr>
        <p:txBody>
          <a:bodyPr vert="horz" wrap="square" lIns="0" tIns="13335" rIns="0" bIns="0" rtlCol="0">
            <a:spAutoFit/>
          </a:bodyPr>
          <a:lstStyle/>
          <a:p>
            <a:pPr marL="12700">
              <a:lnSpc>
                <a:spcPct val="100000"/>
              </a:lnSpc>
              <a:spcBef>
                <a:spcPts val="105"/>
              </a:spcBef>
            </a:pPr>
            <a:r>
              <a:rPr sz="4600" b="1" spc="390" dirty="0">
                <a:solidFill>
                  <a:srgbClr val="052F58"/>
                </a:solidFill>
                <a:latin typeface="Calibri"/>
                <a:cs typeface="Calibri"/>
              </a:rPr>
              <a:t>01</a:t>
            </a:r>
            <a:endParaRPr sz="4600">
              <a:latin typeface="Calibri"/>
              <a:cs typeface="Calibri"/>
            </a:endParaRPr>
          </a:p>
        </p:txBody>
      </p:sp>
      <p:grpSp>
        <p:nvGrpSpPr>
          <p:cNvPr id="4" name="object 4"/>
          <p:cNvGrpSpPr/>
          <p:nvPr/>
        </p:nvGrpSpPr>
        <p:grpSpPr>
          <a:xfrm>
            <a:off x="1215021" y="3635404"/>
            <a:ext cx="6056630" cy="391160"/>
            <a:chOff x="1215021" y="3635404"/>
            <a:chExt cx="6056630" cy="391160"/>
          </a:xfrm>
        </p:grpSpPr>
        <p:sp>
          <p:nvSpPr>
            <p:cNvPr id="5" name="object 5"/>
            <p:cNvSpPr/>
            <p:nvPr/>
          </p:nvSpPr>
          <p:spPr>
            <a:xfrm>
              <a:off x="1215021" y="3654461"/>
              <a:ext cx="6037580" cy="357505"/>
            </a:xfrm>
            <a:custGeom>
              <a:avLst/>
              <a:gdLst/>
              <a:ahLst/>
              <a:cxnLst/>
              <a:rect l="l" t="t" r="r" b="b"/>
              <a:pathLst>
                <a:path w="6037580" h="357504">
                  <a:moveTo>
                    <a:pt x="5858656" y="357200"/>
                  </a:moveTo>
                  <a:lnTo>
                    <a:pt x="178597" y="357200"/>
                  </a:lnTo>
                  <a:lnTo>
                    <a:pt x="143594" y="353737"/>
                  </a:lnTo>
                  <a:lnTo>
                    <a:pt x="79512" y="327194"/>
                  </a:lnTo>
                  <a:lnTo>
                    <a:pt x="30006" y="277688"/>
                  </a:lnTo>
                  <a:lnTo>
                    <a:pt x="3463" y="213606"/>
                  </a:lnTo>
                  <a:lnTo>
                    <a:pt x="0" y="178600"/>
                  </a:lnTo>
                  <a:lnTo>
                    <a:pt x="3463" y="143594"/>
                  </a:lnTo>
                  <a:lnTo>
                    <a:pt x="30006" y="79512"/>
                  </a:lnTo>
                  <a:lnTo>
                    <a:pt x="79512" y="30006"/>
                  </a:lnTo>
                  <a:lnTo>
                    <a:pt x="143594" y="3463"/>
                  </a:lnTo>
                  <a:lnTo>
                    <a:pt x="5858653" y="0"/>
                  </a:lnTo>
                  <a:lnTo>
                    <a:pt x="5893659" y="3463"/>
                  </a:lnTo>
                  <a:lnTo>
                    <a:pt x="5957740" y="30006"/>
                  </a:lnTo>
                  <a:lnTo>
                    <a:pt x="6007246" y="79512"/>
                  </a:lnTo>
                  <a:lnTo>
                    <a:pt x="6033790" y="143594"/>
                  </a:lnTo>
                  <a:lnTo>
                    <a:pt x="6037253" y="178600"/>
                  </a:lnTo>
                  <a:lnTo>
                    <a:pt x="6033790" y="213606"/>
                  </a:lnTo>
                  <a:lnTo>
                    <a:pt x="6007246" y="277688"/>
                  </a:lnTo>
                  <a:lnTo>
                    <a:pt x="5957740" y="327194"/>
                  </a:lnTo>
                  <a:lnTo>
                    <a:pt x="5893659" y="353737"/>
                  </a:lnTo>
                  <a:lnTo>
                    <a:pt x="5858656" y="357200"/>
                  </a:lnTo>
                  <a:close/>
                </a:path>
              </a:pathLst>
            </a:custGeom>
            <a:solidFill>
              <a:srgbClr val="FFFFFF"/>
            </a:solidFill>
          </p:spPr>
          <p:txBody>
            <a:bodyPr wrap="square" lIns="0" tIns="0" rIns="0" bIns="0" rtlCol="0"/>
            <a:lstStyle/>
            <a:p>
              <a:endParaRPr/>
            </a:p>
          </p:txBody>
        </p:sp>
        <p:sp>
          <p:nvSpPr>
            <p:cNvPr id="6" name="object 6"/>
            <p:cNvSpPr/>
            <p:nvPr/>
          </p:nvSpPr>
          <p:spPr>
            <a:xfrm>
              <a:off x="1267490" y="3654461"/>
              <a:ext cx="5984875" cy="353060"/>
            </a:xfrm>
            <a:custGeom>
              <a:avLst/>
              <a:gdLst/>
              <a:ahLst/>
              <a:cxnLst/>
              <a:rect l="l" t="t" r="r" b="b"/>
              <a:pathLst>
                <a:path w="5984875" h="353060">
                  <a:moveTo>
                    <a:pt x="126279" y="0"/>
                  </a:moveTo>
                  <a:lnTo>
                    <a:pt x="5805888" y="0"/>
                  </a:lnTo>
                </a:path>
                <a:path w="5984875" h="353060">
                  <a:moveTo>
                    <a:pt x="5808948" y="302"/>
                  </a:moveTo>
                  <a:lnTo>
                    <a:pt x="5840891" y="3463"/>
                  </a:lnTo>
                  <a:lnTo>
                    <a:pt x="5874230" y="13594"/>
                  </a:lnTo>
                  <a:lnTo>
                    <a:pt x="5904968" y="30004"/>
                  </a:lnTo>
                  <a:lnTo>
                    <a:pt x="5932168" y="52306"/>
                  </a:lnTo>
                  <a:lnTo>
                    <a:pt x="5954088" y="79040"/>
                  </a:lnTo>
                </a:path>
                <a:path w="5984875" h="353060">
                  <a:moveTo>
                    <a:pt x="5982444" y="158063"/>
                  </a:moveTo>
                  <a:lnTo>
                    <a:pt x="5984475" y="178586"/>
                  </a:lnTo>
                  <a:lnTo>
                    <a:pt x="5982129" y="202296"/>
                  </a:lnTo>
                </a:path>
                <a:path w="5984875" h="353060">
                  <a:moveTo>
                    <a:pt x="5954470" y="277666"/>
                  </a:moveTo>
                  <a:lnTo>
                    <a:pt x="5932168" y="304866"/>
                  </a:lnTo>
                  <a:lnTo>
                    <a:pt x="5904968" y="327168"/>
                  </a:lnTo>
                  <a:lnTo>
                    <a:pt x="5874230" y="343579"/>
                  </a:lnTo>
                  <a:lnTo>
                    <a:pt x="5844683" y="352557"/>
                  </a:lnTo>
                </a:path>
                <a:path w="5984875" h="353060">
                  <a:moveTo>
                    <a:pt x="87484" y="352557"/>
                  </a:moveTo>
                  <a:lnTo>
                    <a:pt x="57937" y="343579"/>
                  </a:lnTo>
                  <a:lnTo>
                    <a:pt x="27199" y="327168"/>
                  </a:lnTo>
                  <a:lnTo>
                    <a:pt x="0" y="304866"/>
                  </a:lnTo>
                </a:path>
                <a:path w="5984875" h="353060">
                  <a:moveTo>
                    <a:pt x="25667" y="31261"/>
                  </a:moveTo>
                  <a:lnTo>
                    <a:pt x="27199" y="30004"/>
                  </a:lnTo>
                  <a:lnTo>
                    <a:pt x="57937" y="13594"/>
                  </a:lnTo>
                  <a:lnTo>
                    <a:pt x="91276" y="3463"/>
                  </a:lnTo>
                  <a:lnTo>
                    <a:pt x="126279" y="0"/>
                  </a:lnTo>
                </a:path>
              </a:pathLst>
            </a:custGeom>
            <a:ln w="38114">
              <a:solidFill>
                <a:srgbClr val="0D3761"/>
              </a:solidFill>
            </a:ln>
          </p:spPr>
          <p:txBody>
            <a:bodyPr wrap="square" lIns="0" tIns="0" rIns="0" bIns="0" rtlCol="0"/>
            <a:lstStyle/>
            <a:p>
              <a:endParaRPr/>
            </a:p>
          </p:txBody>
        </p:sp>
      </p:grpSp>
      <p:sp>
        <p:nvSpPr>
          <p:cNvPr id="7" name="object 7"/>
          <p:cNvSpPr txBox="1">
            <a:spLocks noGrp="1"/>
          </p:cNvSpPr>
          <p:nvPr>
            <p:ph type="title"/>
          </p:nvPr>
        </p:nvSpPr>
        <p:spPr>
          <a:xfrm>
            <a:off x="380108" y="978436"/>
            <a:ext cx="5148580" cy="513715"/>
          </a:xfrm>
          <a:prstGeom prst="rect">
            <a:avLst/>
          </a:prstGeom>
        </p:spPr>
        <p:txBody>
          <a:bodyPr vert="horz" wrap="square" lIns="0" tIns="12700" rIns="0" bIns="0" rtlCol="0">
            <a:spAutoFit/>
          </a:bodyPr>
          <a:lstStyle/>
          <a:p>
            <a:pPr marL="12700">
              <a:lnSpc>
                <a:spcPct val="100000"/>
              </a:lnSpc>
              <a:spcBef>
                <a:spcPts val="100"/>
              </a:spcBef>
            </a:pPr>
            <a:r>
              <a:rPr spc="325" dirty="0"/>
              <a:t>NGUYÊN</a:t>
            </a:r>
            <a:r>
              <a:rPr spc="175" dirty="0"/>
              <a:t> </a:t>
            </a:r>
            <a:r>
              <a:rPr spc="390" dirty="0"/>
              <a:t>NHÂN</a:t>
            </a:r>
            <a:r>
              <a:rPr spc="180" dirty="0"/>
              <a:t> </a:t>
            </a:r>
            <a:r>
              <a:rPr spc="409" dirty="0"/>
              <a:t>DẪN</a:t>
            </a:r>
            <a:r>
              <a:rPr spc="180" dirty="0"/>
              <a:t> </a:t>
            </a:r>
            <a:r>
              <a:rPr spc="360" dirty="0"/>
              <a:t>ĐẾN</a:t>
            </a:r>
          </a:p>
        </p:txBody>
      </p:sp>
      <p:sp>
        <p:nvSpPr>
          <p:cNvPr id="8" name="object 8"/>
          <p:cNvSpPr txBox="1"/>
          <p:nvPr/>
        </p:nvSpPr>
        <p:spPr>
          <a:xfrm>
            <a:off x="380108" y="1490518"/>
            <a:ext cx="6942455" cy="1837689"/>
          </a:xfrm>
          <a:prstGeom prst="rect">
            <a:avLst/>
          </a:prstGeom>
        </p:spPr>
        <p:txBody>
          <a:bodyPr vert="horz" wrap="square" lIns="0" tIns="12700" rIns="0" bIns="0" rtlCol="0">
            <a:spAutoFit/>
          </a:bodyPr>
          <a:lstStyle/>
          <a:p>
            <a:pPr marL="12700" algn="just">
              <a:lnSpc>
                <a:spcPct val="100000"/>
              </a:lnSpc>
              <a:spcBef>
                <a:spcPts val="100"/>
              </a:spcBef>
            </a:pPr>
            <a:r>
              <a:rPr sz="2500" b="1" spc="225" dirty="0">
                <a:solidFill>
                  <a:srgbClr val="184E94"/>
                </a:solidFill>
                <a:latin typeface="Calibri"/>
                <a:cs typeface="Calibri"/>
              </a:rPr>
              <a:t>TÌNH</a:t>
            </a:r>
            <a:r>
              <a:rPr sz="2500" b="1" spc="120" dirty="0">
                <a:solidFill>
                  <a:srgbClr val="184E94"/>
                </a:solidFill>
                <a:latin typeface="Calibri"/>
                <a:cs typeface="Calibri"/>
              </a:rPr>
              <a:t> </a:t>
            </a:r>
            <a:r>
              <a:rPr sz="2500" b="1" spc="285" dirty="0">
                <a:solidFill>
                  <a:srgbClr val="184E94"/>
                </a:solidFill>
                <a:latin typeface="Calibri"/>
                <a:cs typeface="Calibri"/>
              </a:rPr>
              <a:t>TRẠNG</a:t>
            </a:r>
            <a:r>
              <a:rPr sz="2500" b="1" spc="125" dirty="0">
                <a:solidFill>
                  <a:srgbClr val="184E94"/>
                </a:solidFill>
                <a:latin typeface="Calibri"/>
                <a:cs typeface="Calibri"/>
              </a:rPr>
              <a:t> </a:t>
            </a:r>
            <a:r>
              <a:rPr sz="2500" b="1" spc="225" dirty="0">
                <a:solidFill>
                  <a:srgbClr val="184E94"/>
                </a:solidFill>
                <a:latin typeface="Calibri"/>
                <a:cs typeface="Calibri"/>
              </a:rPr>
              <a:t>THIẾU</a:t>
            </a:r>
            <a:r>
              <a:rPr sz="2500" b="1" spc="125" dirty="0">
                <a:solidFill>
                  <a:srgbClr val="184E94"/>
                </a:solidFill>
                <a:latin typeface="Calibri"/>
                <a:cs typeface="Calibri"/>
              </a:rPr>
              <a:t> </a:t>
            </a:r>
            <a:r>
              <a:rPr sz="2500" b="1" spc="285" dirty="0">
                <a:solidFill>
                  <a:srgbClr val="184E94"/>
                </a:solidFill>
                <a:latin typeface="Calibri"/>
                <a:cs typeface="Calibri"/>
              </a:rPr>
              <a:t>HỤT</a:t>
            </a:r>
            <a:r>
              <a:rPr sz="2500" b="1" spc="125" dirty="0">
                <a:solidFill>
                  <a:srgbClr val="184E94"/>
                </a:solidFill>
                <a:latin typeface="Calibri"/>
                <a:cs typeface="Calibri"/>
              </a:rPr>
              <a:t> </a:t>
            </a:r>
            <a:r>
              <a:rPr sz="2500" b="1" spc="275" dirty="0">
                <a:solidFill>
                  <a:srgbClr val="184E94"/>
                </a:solidFill>
                <a:latin typeface="Calibri"/>
                <a:cs typeface="Calibri"/>
              </a:rPr>
              <a:t>KHOÁNG</a:t>
            </a:r>
            <a:r>
              <a:rPr sz="2500" b="1" spc="120" dirty="0">
                <a:solidFill>
                  <a:srgbClr val="184E94"/>
                </a:solidFill>
                <a:latin typeface="Calibri"/>
                <a:cs typeface="Calibri"/>
              </a:rPr>
              <a:t> </a:t>
            </a:r>
            <a:r>
              <a:rPr sz="2500" b="1" spc="170" dirty="0">
                <a:solidFill>
                  <a:srgbClr val="184E94"/>
                </a:solidFill>
                <a:latin typeface="Calibri"/>
                <a:cs typeface="Calibri"/>
              </a:rPr>
              <a:t>VI</a:t>
            </a:r>
            <a:r>
              <a:rPr sz="2500" b="1" spc="125" dirty="0">
                <a:solidFill>
                  <a:srgbClr val="184E94"/>
                </a:solidFill>
                <a:latin typeface="Calibri"/>
                <a:cs typeface="Calibri"/>
              </a:rPr>
              <a:t> </a:t>
            </a:r>
            <a:r>
              <a:rPr sz="2500" b="1" spc="150" dirty="0">
                <a:solidFill>
                  <a:srgbClr val="184E94"/>
                </a:solidFill>
                <a:latin typeface="Calibri"/>
                <a:cs typeface="Calibri"/>
              </a:rPr>
              <a:t>LƯỢNG</a:t>
            </a:r>
            <a:endParaRPr sz="2500">
              <a:latin typeface="Calibri"/>
              <a:cs typeface="Calibri"/>
            </a:endParaRPr>
          </a:p>
          <a:p>
            <a:pPr marL="62230" marR="133985" algn="just">
              <a:lnSpc>
                <a:spcPct val="113700"/>
              </a:lnSpc>
              <a:spcBef>
                <a:spcPts val="2265"/>
              </a:spcBef>
            </a:pPr>
            <a:r>
              <a:rPr sz="1650" b="1" spc="95" dirty="0">
                <a:solidFill>
                  <a:srgbClr val="052F58"/>
                </a:solidFill>
                <a:latin typeface="Calibri"/>
                <a:cs typeface="Calibri"/>
              </a:rPr>
              <a:t>Thiếu</a:t>
            </a:r>
            <a:r>
              <a:rPr sz="1650" b="1" spc="229" dirty="0">
                <a:solidFill>
                  <a:srgbClr val="052F58"/>
                </a:solidFill>
                <a:latin typeface="Calibri"/>
                <a:cs typeface="Calibri"/>
              </a:rPr>
              <a:t> </a:t>
            </a:r>
            <a:r>
              <a:rPr sz="1650" b="1" spc="85" dirty="0">
                <a:solidFill>
                  <a:srgbClr val="052F58"/>
                </a:solidFill>
                <a:latin typeface="Calibri"/>
                <a:cs typeface="Calibri"/>
              </a:rPr>
              <a:t>hụt</a:t>
            </a:r>
            <a:r>
              <a:rPr sz="1650" b="1" spc="235" dirty="0">
                <a:solidFill>
                  <a:srgbClr val="052F58"/>
                </a:solidFill>
                <a:latin typeface="Calibri"/>
                <a:cs typeface="Calibri"/>
              </a:rPr>
              <a:t> </a:t>
            </a:r>
            <a:r>
              <a:rPr sz="1650" b="1" spc="90" dirty="0">
                <a:solidFill>
                  <a:srgbClr val="052F58"/>
                </a:solidFill>
                <a:latin typeface="Calibri"/>
                <a:cs typeface="Calibri"/>
              </a:rPr>
              <a:t>dinh</a:t>
            </a:r>
            <a:r>
              <a:rPr sz="1650" b="1" spc="235" dirty="0">
                <a:solidFill>
                  <a:srgbClr val="052F58"/>
                </a:solidFill>
                <a:latin typeface="Calibri"/>
                <a:cs typeface="Calibri"/>
              </a:rPr>
              <a:t> </a:t>
            </a:r>
            <a:r>
              <a:rPr sz="1650" b="1" spc="70" dirty="0">
                <a:solidFill>
                  <a:srgbClr val="052F58"/>
                </a:solidFill>
                <a:latin typeface="Calibri"/>
                <a:cs typeface="Calibri"/>
              </a:rPr>
              <a:t>dưỡng</a:t>
            </a:r>
            <a:r>
              <a:rPr sz="1650" b="1" spc="235" dirty="0">
                <a:solidFill>
                  <a:srgbClr val="052F58"/>
                </a:solidFill>
                <a:latin typeface="Calibri"/>
                <a:cs typeface="Calibri"/>
              </a:rPr>
              <a:t> </a:t>
            </a:r>
            <a:r>
              <a:rPr sz="1650" b="1" spc="65" dirty="0">
                <a:solidFill>
                  <a:srgbClr val="052F58"/>
                </a:solidFill>
                <a:latin typeface="Calibri"/>
                <a:cs typeface="Calibri"/>
              </a:rPr>
              <a:t>vi</a:t>
            </a:r>
            <a:r>
              <a:rPr sz="1650" b="1" spc="235" dirty="0">
                <a:solidFill>
                  <a:srgbClr val="052F58"/>
                </a:solidFill>
                <a:latin typeface="Calibri"/>
                <a:cs typeface="Calibri"/>
              </a:rPr>
              <a:t> </a:t>
            </a:r>
            <a:r>
              <a:rPr sz="1650" b="1" dirty="0">
                <a:solidFill>
                  <a:srgbClr val="052F58"/>
                </a:solidFill>
                <a:latin typeface="Calibri"/>
                <a:cs typeface="Calibri"/>
              </a:rPr>
              <a:t>lượng</a:t>
            </a:r>
            <a:r>
              <a:rPr sz="1650" b="1" spc="235" dirty="0">
                <a:solidFill>
                  <a:srgbClr val="052F58"/>
                </a:solidFill>
                <a:latin typeface="Calibri"/>
                <a:cs typeface="Calibri"/>
              </a:rPr>
              <a:t> </a:t>
            </a:r>
            <a:r>
              <a:rPr sz="1650" b="1" spc="165" dirty="0">
                <a:solidFill>
                  <a:srgbClr val="052F58"/>
                </a:solidFill>
                <a:latin typeface="Calibri"/>
                <a:cs typeface="Calibri"/>
              </a:rPr>
              <a:t>ngày</a:t>
            </a:r>
            <a:r>
              <a:rPr sz="1650" b="1" spc="235" dirty="0">
                <a:solidFill>
                  <a:srgbClr val="052F58"/>
                </a:solidFill>
                <a:latin typeface="Calibri"/>
                <a:cs typeface="Calibri"/>
              </a:rPr>
              <a:t> </a:t>
            </a:r>
            <a:r>
              <a:rPr sz="1650" b="1" spc="170" dirty="0">
                <a:solidFill>
                  <a:srgbClr val="052F58"/>
                </a:solidFill>
                <a:latin typeface="Calibri"/>
                <a:cs typeface="Calibri"/>
              </a:rPr>
              <a:t>càng</a:t>
            </a:r>
            <a:r>
              <a:rPr sz="1650" b="1" spc="229" dirty="0">
                <a:solidFill>
                  <a:srgbClr val="052F58"/>
                </a:solidFill>
                <a:latin typeface="Calibri"/>
                <a:cs typeface="Calibri"/>
              </a:rPr>
              <a:t> </a:t>
            </a:r>
            <a:r>
              <a:rPr sz="1650" b="1" spc="105" dirty="0">
                <a:solidFill>
                  <a:srgbClr val="052F58"/>
                </a:solidFill>
                <a:latin typeface="Calibri"/>
                <a:cs typeface="Calibri"/>
              </a:rPr>
              <a:t>phổ</a:t>
            </a:r>
            <a:r>
              <a:rPr sz="1650" b="1" spc="235" dirty="0">
                <a:solidFill>
                  <a:srgbClr val="052F58"/>
                </a:solidFill>
                <a:latin typeface="Calibri"/>
                <a:cs typeface="Calibri"/>
              </a:rPr>
              <a:t> </a:t>
            </a:r>
            <a:r>
              <a:rPr sz="1650" b="1" spc="60" dirty="0">
                <a:solidFill>
                  <a:srgbClr val="052F58"/>
                </a:solidFill>
                <a:latin typeface="Calibri"/>
                <a:cs typeface="Calibri"/>
              </a:rPr>
              <a:t>biến,</a:t>
            </a:r>
            <a:r>
              <a:rPr sz="1650" b="1" spc="235" dirty="0">
                <a:solidFill>
                  <a:srgbClr val="052F58"/>
                </a:solidFill>
                <a:latin typeface="Calibri"/>
                <a:cs typeface="Calibri"/>
              </a:rPr>
              <a:t> </a:t>
            </a:r>
            <a:r>
              <a:rPr sz="1650" b="1" spc="70" dirty="0">
                <a:solidFill>
                  <a:srgbClr val="052F58"/>
                </a:solidFill>
                <a:latin typeface="Calibri"/>
                <a:cs typeface="Calibri"/>
              </a:rPr>
              <a:t>tình</a:t>
            </a:r>
            <a:r>
              <a:rPr sz="1650" b="1" spc="235" dirty="0">
                <a:solidFill>
                  <a:srgbClr val="052F58"/>
                </a:solidFill>
                <a:latin typeface="Calibri"/>
                <a:cs typeface="Calibri"/>
              </a:rPr>
              <a:t> </a:t>
            </a:r>
            <a:r>
              <a:rPr sz="1650" b="1" spc="130" dirty="0">
                <a:solidFill>
                  <a:srgbClr val="052F58"/>
                </a:solidFill>
                <a:latin typeface="Calibri"/>
                <a:cs typeface="Calibri"/>
              </a:rPr>
              <a:t>trạng</a:t>
            </a:r>
            <a:r>
              <a:rPr sz="1650" b="1" spc="235" dirty="0">
                <a:solidFill>
                  <a:srgbClr val="052F58"/>
                </a:solidFill>
                <a:latin typeface="Calibri"/>
                <a:cs typeface="Calibri"/>
              </a:rPr>
              <a:t> </a:t>
            </a:r>
            <a:r>
              <a:rPr sz="1650" b="1" spc="110" dirty="0">
                <a:solidFill>
                  <a:srgbClr val="052F58"/>
                </a:solidFill>
                <a:latin typeface="Calibri"/>
                <a:cs typeface="Calibri"/>
              </a:rPr>
              <a:t>này </a:t>
            </a:r>
            <a:r>
              <a:rPr sz="1650" b="1" spc="150" dirty="0">
                <a:solidFill>
                  <a:srgbClr val="052F58"/>
                </a:solidFill>
                <a:latin typeface="Calibri"/>
                <a:cs typeface="Calibri"/>
              </a:rPr>
              <a:t>xảy</a:t>
            </a:r>
            <a:r>
              <a:rPr sz="1650" b="1" spc="370" dirty="0">
                <a:solidFill>
                  <a:srgbClr val="052F58"/>
                </a:solidFill>
                <a:latin typeface="Calibri"/>
                <a:cs typeface="Calibri"/>
              </a:rPr>
              <a:t> </a:t>
            </a:r>
            <a:r>
              <a:rPr sz="1650" b="1" spc="130" dirty="0">
                <a:solidFill>
                  <a:srgbClr val="052F58"/>
                </a:solidFill>
                <a:latin typeface="Calibri"/>
                <a:cs typeface="Calibri"/>
              </a:rPr>
              <a:t>ra</a:t>
            </a:r>
            <a:r>
              <a:rPr sz="1650" b="1" spc="370" dirty="0">
                <a:solidFill>
                  <a:srgbClr val="052F58"/>
                </a:solidFill>
                <a:latin typeface="Calibri"/>
                <a:cs typeface="Calibri"/>
              </a:rPr>
              <a:t> </a:t>
            </a:r>
            <a:r>
              <a:rPr sz="1650" b="1" spc="110" dirty="0">
                <a:solidFill>
                  <a:srgbClr val="052F58"/>
                </a:solidFill>
                <a:latin typeface="Calibri"/>
                <a:cs typeface="Calibri"/>
              </a:rPr>
              <a:t>do</a:t>
            </a:r>
            <a:r>
              <a:rPr sz="1650" b="1" spc="375" dirty="0">
                <a:solidFill>
                  <a:srgbClr val="052F58"/>
                </a:solidFill>
                <a:latin typeface="Calibri"/>
                <a:cs typeface="Calibri"/>
              </a:rPr>
              <a:t> </a:t>
            </a:r>
            <a:r>
              <a:rPr sz="1650" b="1" spc="80" dirty="0">
                <a:solidFill>
                  <a:srgbClr val="052F58"/>
                </a:solidFill>
                <a:latin typeface="Calibri"/>
                <a:cs typeface="Calibri"/>
              </a:rPr>
              <a:t>nhiều</a:t>
            </a:r>
            <a:r>
              <a:rPr sz="1650" b="1" spc="370" dirty="0">
                <a:solidFill>
                  <a:srgbClr val="052F58"/>
                </a:solidFill>
                <a:latin typeface="Calibri"/>
                <a:cs typeface="Calibri"/>
              </a:rPr>
              <a:t> </a:t>
            </a:r>
            <a:r>
              <a:rPr sz="1650" b="1" spc="120" dirty="0">
                <a:solidFill>
                  <a:srgbClr val="052F58"/>
                </a:solidFill>
                <a:latin typeface="Calibri"/>
                <a:cs typeface="Calibri"/>
              </a:rPr>
              <a:t>nguyên</a:t>
            </a:r>
            <a:r>
              <a:rPr sz="1650" b="1" spc="370" dirty="0">
                <a:solidFill>
                  <a:srgbClr val="052F58"/>
                </a:solidFill>
                <a:latin typeface="Calibri"/>
                <a:cs typeface="Calibri"/>
              </a:rPr>
              <a:t> </a:t>
            </a:r>
            <a:r>
              <a:rPr sz="1650" b="1" spc="130" dirty="0">
                <a:solidFill>
                  <a:srgbClr val="052F58"/>
                </a:solidFill>
                <a:latin typeface="Calibri"/>
                <a:cs typeface="Calibri"/>
              </a:rPr>
              <a:t>nhân</a:t>
            </a:r>
            <a:r>
              <a:rPr sz="1650" b="1" spc="370" dirty="0">
                <a:solidFill>
                  <a:srgbClr val="052F58"/>
                </a:solidFill>
                <a:latin typeface="Calibri"/>
                <a:cs typeface="Calibri"/>
              </a:rPr>
              <a:t> </a:t>
            </a:r>
            <a:r>
              <a:rPr sz="1650" b="1" spc="135" dirty="0">
                <a:solidFill>
                  <a:srgbClr val="052F58"/>
                </a:solidFill>
                <a:latin typeface="Calibri"/>
                <a:cs typeface="Calibri"/>
              </a:rPr>
              <a:t>khác</a:t>
            </a:r>
            <a:r>
              <a:rPr sz="1650" b="1" spc="375" dirty="0">
                <a:solidFill>
                  <a:srgbClr val="052F58"/>
                </a:solidFill>
                <a:latin typeface="Calibri"/>
                <a:cs typeface="Calibri"/>
              </a:rPr>
              <a:t> </a:t>
            </a:r>
            <a:r>
              <a:rPr sz="1650" b="1" spc="100" dirty="0">
                <a:solidFill>
                  <a:srgbClr val="052F58"/>
                </a:solidFill>
                <a:latin typeface="Calibri"/>
                <a:cs typeface="Calibri"/>
              </a:rPr>
              <a:t>nhau,</a:t>
            </a:r>
            <a:r>
              <a:rPr sz="1650" b="1" spc="370" dirty="0">
                <a:solidFill>
                  <a:srgbClr val="052F58"/>
                </a:solidFill>
                <a:latin typeface="Calibri"/>
                <a:cs typeface="Calibri"/>
              </a:rPr>
              <a:t> </a:t>
            </a:r>
            <a:r>
              <a:rPr sz="1650" b="1" dirty="0">
                <a:solidFill>
                  <a:srgbClr val="052F58"/>
                </a:solidFill>
                <a:latin typeface="Calibri"/>
                <a:cs typeface="Calibri"/>
              </a:rPr>
              <a:t>từ</a:t>
            </a:r>
            <a:r>
              <a:rPr sz="1650" b="1" spc="370" dirty="0">
                <a:solidFill>
                  <a:srgbClr val="052F58"/>
                </a:solidFill>
                <a:latin typeface="Calibri"/>
                <a:cs typeface="Calibri"/>
              </a:rPr>
              <a:t> </a:t>
            </a:r>
            <a:r>
              <a:rPr sz="1650" b="1" spc="100" dirty="0">
                <a:solidFill>
                  <a:srgbClr val="052F58"/>
                </a:solidFill>
                <a:latin typeface="Calibri"/>
                <a:cs typeface="Calibri"/>
              </a:rPr>
              <a:t>chế</a:t>
            </a:r>
            <a:r>
              <a:rPr sz="1650" b="1" spc="375" dirty="0">
                <a:solidFill>
                  <a:srgbClr val="052F58"/>
                </a:solidFill>
                <a:latin typeface="Calibri"/>
                <a:cs typeface="Calibri"/>
              </a:rPr>
              <a:t> </a:t>
            </a:r>
            <a:r>
              <a:rPr sz="1650" b="1" spc="80" dirty="0">
                <a:solidFill>
                  <a:srgbClr val="052F58"/>
                </a:solidFill>
                <a:latin typeface="Calibri"/>
                <a:cs typeface="Calibri"/>
              </a:rPr>
              <a:t>độ</a:t>
            </a:r>
            <a:r>
              <a:rPr sz="1650" b="1" spc="370" dirty="0">
                <a:solidFill>
                  <a:srgbClr val="052F58"/>
                </a:solidFill>
                <a:latin typeface="Calibri"/>
                <a:cs typeface="Calibri"/>
              </a:rPr>
              <a:t> </a:t>
            </a:r>
            <a:r>
              <a:rPr sz="1650" b="1" spc="150" dirty="0">
                <a:solidFill>
                  <a:srgbClr val="052F58"/>
                </a:solidFill>
                <a:latin typeface="Calibri"/>
                <a:cs typeface="Calibri"/>
              </a:rPr>
              <a:t>ăn</a:t>
            </a:r>
            <a:r>
              <a:rPr sz="1650" b="1" spc="370" dirty="0">
                <a:solidFill>
                  <a:srgbClr val="052F58"/>
                </a:solidFill>
                <a:latin typeface="Calibri"/>
                <a:cs typeface="Calibri"/>
              </a:rPr>
              <a:t> </a:t>
            </a:r>
            <a:r>
              <a:rPr sz="1650" b="1" spc="100" dirty="0">
                <a:solidFill>
                  <a:srgbClr val="052F58"/>
                </a:solidFill>
                <a:latin typeface="Calibri"/>
                <a:cs typeface="Calibri"/>
              </a:rPr>
              <a:t>uống,</a:t>
            </a:r>
            <a:r>
              <a:rPr sz="1650" b="1" spc="375" dirty="0">
                <a:solidFill>
                  <a:srgbClr val="052F58"/>
                </a:solidFill>
                <a:latin typeface="Calibri"/>
                <a:cs typeface="Calibri"/>
              </a:rPr>
              <a:t> </a:t>
            </a:r>
            <a:r>
              <a:rPr sz="1650" b="1" spc="-25" dirty="0">
                <a:solidFill>
                  <a:srgbClr val="052F58"/>
                </a:solidFill>
                <a:latin typeface="Calibri"/>
                <a:cs typeface="Calibri"/>
              </a:rPr>
              <a:t>lối </a:t>
            </a:r>
            <a:r>
              <a:rPr sz="1650" b="1" spc="114" dirty="0">
                <a:solidFill>
                  <a:srgbClr val="052F58"/>
                </a:solidFill>
                <a:latin typeface="Calibri"/>
                <a:cs typeface="Calibri"/>
              </a:rPr>
              <a:t>sống,</a:t>
            </a:r>
            <a:r>
              <a:rPr sz="1650" b="1" spc="75" dirty="0">
                <a:solidFill>
                  <a:srgbClr val="052F58"/>
                </a:solidFill>
                <a:latin typeface="Calibri"/>
                <a:cs typeface="Calibri"/>
              </a:rPr>
              <a:t>  </a:t>
            </a:r>
            <a:r>
              <a:rPr sz="1650" b="1" spc="110" dirty="0">
                <a:solidFill>
                  <a:srgbClr val="052F58"/>
                </a:solidFill>
                <a:latin typeface="Calibri"/>
                <a:cs typeface="Calibri"/>
              </a:rPr>
              <a:t>cho</a:t>
            </a:r>
            <a:r>
              <a:rPr sz="1650" b="1" spc="80" dirty="0">
                <a:solidFill>
                  <a:srgbClr val="052F58"/>
                </a:solidFill>
                <a:latin typeface="Calibri"/>
                <a:cs typeface="Calibri"/>
              </a:rPr>
              <a:t>  đến  </a:t>
            </a:r>
            <a:r>
              <a:rPr sz="1650" b="1" spc="155" dirty="0">
                <a:solidFill>
                  <a:srgbClr val="052F58"/>
                </a:solidFill>
                <a:latin typeface="Calibri"/>
                <a:cs typeface="Calibri"/>
              </a:rPr>
              <a:t>các</a:t>
            </a:r>
            <a:r>
              <a:rPr sz="1650" b="1" spc="80" dirty="0">
                <a:solidFill>
                  <a:srgbClr val="052F58"/>
                </a:solidFill>
                <a:latin typeface="Calibri"/>
                <a:cs typeface="Calibri"/>
              </a:rPr>
              <a:t>  </a:t>
            </a:r>
            <a:r>
              <a:rPr sz="1650" b="1" spc="130" dirty="0">
                <a:solidFill>
                  <a:srgbClr val="052F58"/>
                </a:solidFill>
                <a:latin typeface="Calibri"/>
                <a:cs typeface="Calibri"/>
              </a:rPr>
              <a:t>tác</a:t>
            </a:r>
            <a:r>
              <a:rPr sz="1650" b="1" spc="75" dirty="0">
                <a:solidFill>
                  <a:srgbClr val="052F58"/>
                </a:solidFill>
                <a:latin typeface="Calibri"/>
                <a:cs typeface="Calibri"/>
              </a:rPr>
              <a:t>  </a:t>
            </a:r>
            <a:r>
              <a:rPr sz="1650" b="1" spc="130" dirty="0">
                <a:solidFill>
                  <a:srgbClr val="052F58"/>
                </a:solidFill>
                <a:latin typeface="Calibri"/>
                <a:cs typeface="Calibri"/>
              </a:rPr>
              <a:t>nhân</a:t>
            </a:r>
            <a:r>
              <a:rPr sz="1650" b="1" spc="80" dirty="0">
                <a:solidFill>
                  <a:srgbClr val="052F58"/>
                </a:solidFill>
                <a:latin typeface="Calibri"/>
                <a:cs typeface="Calibri"/>
              </a:rPr>
              <a:t>  </a:t>
            </a:r>
            <a:r>
              <a:rPr sz="1650" b="1" spc="85" dirty="0">
                <a:solidFill>
                  <a:srgbClr val="052F58"/>
                </a:solidFill>
                <a:latin typeface="Calibri"/>
                <a:cs typeface="Calibri"/>
              </a:rPr>
              <a:t>về</a:t>
            </a:r>
            <a:r>
              <a:rPr sz="1650" b="1" spc="80" dirty="0">
                <a:solidFill>
                  <a:srgbClr val="052F58"/>
                </a:solidFill>
                <a:latin typeface="Calibri"/>
                <a:cs typeface="Calibri"/>
              </a:rPr>
              <a:t>  môi  </a:t>
            </a:r>
            <a:r>
              <a:rPr sz="1650" b="1" dirty="0">
                <a:solidFill>
                  <a:srgbClr val="052F58"/>
                </a:solidFill>
                <a:latin typeface="Calibri"/>
                <a:cs typeface="Calibri"/>
              </a:rPr>
              <a:t>trường.</a:t>
            </a:r>
            <a:r>
              <a:rPr sz="1650" b="1" spc="75" dirty="0">
                <a:solidFill>
                  <a:srgbClr val="052F58"/>
                </a:solidFill>
                <a:latin typeface="Calibri"/>
                <a:cs typeface="Calibri"/>
              </a:rPr>
              <a:t>  </a:t>
            </a:r>
            <a:r>
              <a:rPr sz="1650" b="1" dirty="0">
                <a:solidFill>
                  <a:srgbClr val="052F58"/>
                </a:solidFill>
                <a:latin typeface="Calibri"/>
                <a:cs typeface="Calibri"/>
              </a:rPr>
              <a:t>Dưới</a:t>
            </a:r>
            <a:r>
              <a:rPr sz="1650" b="1" spc="80" dirty="0">
                <a:solidFill>
                  <a:srgbClr val="052F58"/>
                </a:solidFill>
                <a:latin typeface="Calibri"/>
                <a:cs typeface="Calibri"/>
              </a:rPr>
              <a:t>  </a:t>
            </a:r>
            <a:r>
              <a:rPr sz="1650" b="1" spc="125" dirty="0">
                <a:solidFill>
                  <a:srgbClr val="052F58"/>
                </a:solidFill>
                <a:latin typeface="Calibri"/>
                <a:cs typeface="Calibri"/>
              </a:rPr>
              <a:t>đây</a:t>
            </a:r>
            <a:r>
              <a:rPr sz="1650" b="1" spc="80" dirty="0">
                <a:solidFill>
                  <a:srgbClr val="052F58"/>
                </a:solidFill>
                <a:latin typeface="Calibri"/>
                <a:cs typeface="Calibri"/>
              </a:rPr>
              <a:t>  </a:t>
            </a:r>
            <a:r>
              <a:rPr sz="1650" b="1" spc="110" dirty="0">
                <a:solidFill>
                  <a:srgbClr val="052F58"/>
                </a:solidFill>
                <a:latin typeface="Calibri"/>
                <a:cs typeface="Calibri"/>
              </a:rPr>
              <a:t>là</a:t>
            </a:r>
            <a:r>
              <a:rPr sz="1650" b="1" spc="80" dirty="0">
                <a:solidFill>
                  <a:srgbClr val="052F58"/>
                </a:solidFill>
                <a:latin typeface="Calibri"/>
                <a:cs typeface="Calibri"/>
              </a:rPr>
              <a:t>  </a:t>
            </a:r>
            <a:r>
              <a:rPr sz="1650" b="1" spc="90" dirty="0">
                <a:solidFill>
                  <a:srgbClr val="052F58"/>
                </a:solidFill>
                <a:latin typeface="Calibri"/>
                <a:cs typeface="Calibri"/>
              </a:rPr>
              <a:t>những </a:t>
            </a:r>
            <a:r>
              <a:rPr sz="1650" b="1" spc="120" dirty="0">
                <a:solidFill>
                  <a:srgbClr val="052F58"/>
                </a:solidFill>
                <a:latin typeface="Calibri"/>
                <a:cs typeface="Calibri"/>
              </a:rPr>
              <a:t>nguyên</a:t>
            </a:r>
            <a:r>
              <a:rPr sz="1650" b="1" spc="80" dirty="0">
                <a:solidFill>
                  <a:srgbClr val="052F58"/>
                </a:solidFill>
                <a:latin typeface="Calibri"/>
                <a:cs typeface="Calibri"/>
              </a:rPr>
              <a:t> </a:t>
            </a:r>
            <a:r>
              <a:rPr sz="1650" b="1" spc="130" dirty="0">
                <a:solidFill>
                  <a:srgbClr val="052F58"/>
                </a:solidFill>
                <a:latin typeface="Calibri"/>
                <a:cs typeface="Calibri"/>
              </a:rPr>
              <a:t>nhân</a:t>
            </a:r>
            <a:r>
              <a:rPr sz="1650" b="1" spc="85" dirty="0">
                <a:solidFill>
                  <a:srgbClr val="052F58"/>
                </a:solidFill>
                <a:latin typeface="Calibri"/>
                <a:cs typeface="Calibri"/>
              </a:rPr>
              <a:t> </a:t>
            </a:r>
            <a:r>
              <a:rPr sz="1650" b="1" spc="95" dirty="0">
                <a:solidFill>
                  <a:srgbClr val="052F58"/>
                </a:solidFill>
                <a:latin typeface="Calibri"/>
                <a:cs typeface="Calibri"/>
              </a:rPr>
              <a:t>chính</a:t>
            </a:r>
            <a:r>
              <a:rPr sz="1650" b="1" spc="80" dirty="0">
                <a:solidFill>
                  <a:srgbClr val="052F58"/>
                </a:solidFill>
                <a:latin typeface="Calibri"/>
                <a:cs typeface="Calibri"/>
              </a:rPr>
              <a:t> </a:t>
            </a:r>
            <a:r>
              <a:rPr sz="1650" b="1" spc="145" dirty="0">
                <a:solidFill>
                  <a:srgbClr val="052F58"/>
                </a:solidFill>
                <a:latin typeface="Calibri"/>
                <a:cs typeface="Calibri"/>
              </a:rPr>
              <a:t>dẫn</a:t>
            </a:r>
            <a:r>
              <a:rPr sz="1650" b="1" spc="85" dirty="0">
                <a:solidFill>
                  <a:srgbClr val="052F58"/>
                </a:solidFill>
                <a:latin typeface="Calibri"/>
                <a:cs typeface="Calibri"/>
              </a:rPr>
              <a:t> </a:t>
            </a:r>
            <a:r>
              <a:rPr sz="1650" b="1" spc="80" dirty="0">
                <a:solidFill>
                  <a:srgbClr val="052F58"/>
                </a:solidFill>
                <a:latin typeface="Calibri"/>
                <a:cs typeface="Calibri"/>
              </a:rPr>
              <a:t>đến </a:t>
            </a:r>
            <a:r>
              <a:rPr sz="1650" b="1" spc="70" dirty="0">
                <a:solidFill>
                  <a:srgbClr val="052F58"/>
                </a:solidFill>
                <a:latin typeface="Calibri"/>
                <a:cs typeface="Calibri"/>
              </a:rPr>
              <a:t>tình</a:t>
            </a:r>
            <a:r>
              <a:rPr sz="1650" b="1" spc="85" dirty="0">
                <a:solidFill>
                  <a:srgbClr val="052F58"/>
                </a:solidFill>
                <a:latin typeface="Calibri"/>
                <a:cs typeface="Calibri"/>
              </a:rPr>
              <a:t> </a:t>
            </a:r>
            <a:r>
              <a:rPr sz="1650" b="1" spc="130" dirty="0">
                <a:solidFill>
                  <a:srgbClr val="052F58"/>
                </a:solidFill>
                <a:latin typeface="Calibri"/>
                <a:cs typeface="Calibri"/>
              </a:rPr>
              <a:t>trạng</a:t>
            </a:r>
            <a:r>
              <a:rPr sz="1650" b="1" spc="80" dirty="0">
                <a:solidFill>
                  <a:srgbClr val="052F58"/>
                </a:solidFill>
                <a:latin typeface="Calibri"/>
                <a:cs typeface="Calibri"/>
              </a:rPr>
              <a:t> </a:t>
            </a:r>
            <a:r>
              <a:rPr sz="1650" b="1" spc="70" dirty="0">
                <a:solidFill>
                  <a:srgbClr val="052F58"/>
                </a:solidFill>
                <a:latin typeface="Calibri"/>
                <a:cs typeface="Calibri"/>
              </a:rPr>
              <a:t>này:</a:t>
            </a:r>
            <a:endParaRPr sz="1650">
              <a:latin typeface="Calibri"/>
              <a:cs typeface="Calibri"/>
            </a:endParaRPr>
          </a:p>
        </p:txBody>
      </p:sp>
      <p:sp>
        <p:nvSpPr>
          <p:cNvPr id="9" name="object 9"/>
          <p:cNvSpPr txBox="1"/>
          <p:nvPr/>
        </p:nvSpPr>
        <p:spPr>
          <a:xfrm>
            <a:off x="1293982" y="3692009"/>
            <a:ext cx="5852795" cy="269875"/>
          </a:xfrm>
          <a:prstGeom prst="rect">
            <a:avLst/>
          </a:prstGeom>
        </p:spPr>
        <p:txBody>
          <a:bodyPr vert="horz" wrap="square" lIns="0" tIns="12700" rIns="0" bIns="0" rtlCol="0">
            <a:spAutoFit/>
          </a:bodyPr>
          <a:lstStyle/>
          <a:p>
            <a:pPr marL="12700">
              <a:lnSpc>
                <a:spcPct val="100000"/>
              </a:lnSpc>
              <a:spcBef>
                <a:spcPts val="100"/>
              </a:spcBef>
            </a:pPr>
            <a:r>
              <a:rPr sz="1600" b="1" spc="150" dirty="0">
                <a:solidFill>
                  <a:srgbClr val="052F58"/>
                </a:solidFill>
                <a:latin typeface="Calibri"/>
                <a:cs typeface="Calibri"/>
              </a:rPr>
              <a:t>LỐI</a:t>
            </a:r>
            <a:r>
              <a:rPr sz="1600" b="1" spc="105" dirty="0">
                <a:solidFill>
                  <a:srgbClr val="052F58"/>
                </a:solidFill>
                <a:latin typeface="Calibri"/>
                <a:cs typeface="Calibri"/>
              </a:rPr>
              <a:t> </a:t>
            </a:r>
            <a:r>
              <a:rPr sz="1600" b="1" spc="210" dirty="0">
                <a:solidFill>
                  <a:srgbClr val="052F58"/>
                </a:solidFill>
                <a:latin typeface="Calibri"/>
                <a:cs typeface="Calibri"/>
              </a:rPr>
              <a:t>SỐNG</a:t>
            </a:r>
            <a:r>
              <a:rPr sz="1600" b="1" spc="110" dirty="0">
                <a:solidFill>
                  <a:srgbClr val="052F58"/>
                </a:solidFill>
                <a:latin typeface="Calibri"/>
                <a:cs typeface="Calibri"/>
              </a:rPr>
              <a:t> </a:t>
            </a:r>
            <a:r>
              <a:rPr sz="1600" b="1" spc="190" dirty="0">
                <a:solidFill>
                  <a:srgbClr val="052F58"/>
                </a:solidFill>
                <a:latin typeface="Calibri"/>
                <a:cs typeface="Calibri"/>
              </a:rPr>
              <a:t>VÀ</a:t>
            </a:r>
            <a:r>
              <a:rPr sz="1600" b="1" spc="110" dirty="0">
                <a:solidFill>
                  <a:srgbClr val="052F58"/>
                </a:solidFill>
                <a:latin typeface="Calibri"/>
                <a:cs typeface="Calibri"/>
              </a:rPr>
              <a:t> </a:t>
            </a:r>
            <a:r>
              <a:rPr sz="1600" b="1" spc="180" dirty="0">
                <a:solidFill>
                  <a:srgbClr val="052F58"/>
                </a:solidFill>
                <a:latin typeface="Calibri"/>
                <a:cs typeface="Calibri"/>
              </a:rPr>
              <a:t>THÓI</a:t>
            </a:r>
            <a:r>
              <a:rPr sz="1600" b="1" spc="110" dirty="0">
                <a:solidFill>
                  <a:srgbClr val="052F58"/>
                </a:solidFill>
                <a:latin typeface="Calibri"/>
                <a:cs typeface="Calibri"/>
              </a:rPr>
              <a:t> </a:t>
            </a:r>
            <a:r>
              <a:rPr sz="1600" b="1" spc="165" dirty="0">
                <a:solidFill>
                  <a:srgbClr val="052F58"/>
                </a:solidFill>
                <a:latin typeface="Calibri"/>
                <a:cs typeface="Calibri"/>
              </a:rPr>
              <a:t>QUEN</a:t>
            </a:r>
            <a:r>
              <a:rPr sz="1600" b="1" spc="110" dirty="0">
                <a:solidFill>
                  <a:srgbClr val="052F58"/>
                </a:solidFill>
                <a:latin typeface="Calibri"/>
                <a:cs typeface="Calibri"/>
              </a:rPr>
              <a:t> </a:t>
            </a:r>
            <a:r>
              <a:rPr sz="1600" b="1" spc="204" dirty="0">
                <a:solidFill>
                  <a:srgbClr val="052F58"/>
                </a:solidFill>
                <a:latin typeface="Calibri"/>
                <a:cs typeface="Calibri"/>
              </a:rPr>
              <a:t>ĂN</a:t>
            </a:r>
            <a:r>
              <a:rPr sz="1600" b="1" spc="110" dirty="0">
                <a:solidFill>
                  <a:srgbClr val="052F58"/>
                </a:solidFill>
                <a:latin typeface="Calibri"/>
                <a:cs typeface="Calibri"/>
              </a:rPr>
              <a:t> </a:t>
            </a:r>
            <a:r>
              <a:rPr sz="1600" b="1" spc="170" dirty="0">
                <a:solidFill>
                  <a:srgbClr val="052F58"/>
                </a:solidFill>
                <a:latin typeface="Calibri"/>
                <a:cs typeface="Calibri"/>
              </a:rPr>
              <a:t>UỐNG</a:t>
            </a:r>
            <a:r>
              <a:rPr sz="1600" b="1" spc="110" dirty="0">
                <a:solidFill>
                  <a:srgbClr val="052F58"/>
                </a:solidFill>
                <a:latin typeface="Calibri"/>
                <a:cs typeface="Calibri"/>
              </a:rPr>
              <a:t> </a:t>
            </a:r>
            <a:r>
              <a:rPr sz="1600" b="1" spc="200" dirty="0">
                <a:solidFill>
                  <a:srgbClr val="052F58"/>
                </a:solidFill>
                <a:latin typeface="Calibri"/>
                <a:cs typeface="Calibri"/>
              </a:rPr>
              <a:t>KHÔNG</a:t>
            </a:r>
            <a:r>
              <a:rPr sz="1600" b="1" spc="110" dirty="0">
                <a:solidFill>
                  <a:srgbClr val="052F58"/>
                </a:solidFill>
                <a:latin typeface="Calibri"/>
                <a:cs typeface="Calibri"/>
              </a:rPr>
              <a:t> </a:t>
            </a:r>
            <a:r>
              <a:rPr sz="1600" b="1" spc="225" dirty="0">
                <a:solidFill>
                  <a:srgbClr val="052F58"/>
                </a:solidFill>
                <a:latin typeface="Calibri"/>
                <a:cs typeface="Calibri"/>
              </a:rPr>
              <a:t>LÀNH</a:t>
            </a:r>
            <a:r>
              <a:rPr sz="1600" b="1" spc="110" dirty="0">
                <a:solidFill>
                  <a:srgbClr val="052F58"/>
                </a:solidFill>
                <a:latin typeface="Calibri"/>
                <a:cs typeface="Calibri"/>
              </a:rPr>
              <a:t> </a:t>
            </a:r>
            <a:r>
              <a:rPr sz="1600" b="1" spc="130" dirty="0">
                <a:solidFill>
                  <a:srgbClr val="052F58"/>
                </a:solidFill>
                <a:latin typeface="Calibri"/>
                <a:cs typeface="Calibri"/>
              </a:rPr>
              <a:t>MẠNH</a:t>
            </a:r>
            <a:endParaRPr sz="1600">
              <a:latin typeface="Calibri"/>
              <a:cs typeface="Calibri"/>
            </a:endParaRPr>
          </a:p>
        </p:txBody>
      </p:sp>
      <p:sp>
        <p:nvSpPr>
          <p:cNvPr id="10" name="object 10"/>
          <p:cNvSpPr/>
          <p:nvPr/>
        </p:nvSpPr>
        <p:spPr>
          <a:xfrm>
            <a:off x="3529508" y="4330636"/>
            <a:ext cx="0" cy="783590"/>
          </a:xfrm>
          <a:custGeom>
            <a:avLst/>
            <a:gdLst/>
            <a:ahLst/>
            <a:cxnLst/>
            <a:rect l="l" t="t" r="r" b="b"/>
            <a:pathLst>
              <a:path h="783589">
                <a:moveTo>
                  <a:pt x="0" y="0"/>
                </a:moveTo>
                <a:lnTo>
                  <a:pt x="0" y="783458"/>
                </a:lnTo>
              </a:path>
            </a:pathLst>
          </a:custGeom>
          <a:ln w="38114">
            <a:solidFill>
              <a:srgbClr val="184E94"/>
            </a:solidFill>
          </a:ln>
        </p:spPr>
        <p:txBody>
          <a:bodyPr wrap="square" lIns="0" tIns="0" rIns="0" bIns="0" rtlCol="0"/>
          <a:lstStyle/>
          <a:p>
            <a:endParaRPr/>
          </a:p>
        </p:txBody>
      </p:sp>
      <p:sp>
        <p:nvSpPr>
          <p:cNvPr id="11" name="object 11"/>
          <p:cNvSpPr/>
          <p:nvPr/>
        </p:nvSpPr>
        <p:spPr>
          <a:xfrm>
            <a:off x="3529458" y="5473989"/>
            <a:ext cx="0" cy="1350645"/>
          </a:xfrm>
          <a:custGeom>
            <a:avLst/>
            <a:gdLst/>
            <a:ahLst/>
            <a:cxnLst/>
            <a:rect l="l" t="t" r="r" b="b"/>
            <a:pathLst>
              <a:path h="1350645">
                <a:moveTo>
                  <a:pt x="0" y="0"/>
                </a:moveTo>
                <a:lnTo>
                  <a:pt x="0" y="1350361"/>
                </a:lnTo>
              </a:path>
            </a:pathLst>
          </a:custGeom>
          <a:ln w="38114">
            <a:solidFill>
              <a:srgbClr val="184E94"/>
            </a:solidFill>
          </a:ln>
        </p:spPr>
        <p:txBody>
          <a:bodyPr wrap="square" lIns="0" tIns="0" rIns="0" bIns="0" rtlCol="0"/>
          <a:lstStyle/>
          <a:p>
            <a:endParaRPr/>
          </a:p>
        </p:txBody>
      </p:sp>
      <p:sp>
        <p:nvSpPr>
          <p:cNvPr id="12" name="object 12"/>
          <p:cNvSpPr/>
          <p:nvPr/>
        </p:nvSpPr>
        <p:spPr>
          <a:xfrm>
            <a:off x="3529503" y="7184149"/>
            <a:ext cx="0" cy="1584325"/>
          </a:xfrm>
          <a:custGeom>
            <a:avLst/>
            <a:gdLst/>
            <a:ahLst/>
            <a:cxnLst/>
            <a:rect l="l" t="t" r="r" b="b"/>
            <a:pathLst>
              <a:path h="1584325">
                <a:moveTo>
                  <a:pt x="0" y="0"/>
                </a:moveTo>
                <a:lnTo>
                  <a:pt x="0" y="1583722"/>
                </a:lnTo>
              </a:path>
            </a:pathLst>
          </a:custGeom>
          <a:ln w="38114">
            <a:solidFill>
              <a:srgbClr val="184E94"/>
            </a:solidFill>
          </a:ln>
        </p:spPr>
        <p:txBody>
          <a:bodyPr wrap="square" lIns="0" tIns="0" rIns="0" bIns="0" rtlCol="0"/>
          <a:lstStyle/>
          <a:p>
            <a:endParaRPr/>
          </a:p>
        </p:txBody>
      </p:sp>
      <p:sp>
        <p:nvSpPr>
          <p:cNvPr id="13" name="object 13"/>
          <p:cNvSpPr/>
          <p:nvPr/>
        </p:nvSpPr>
        <p:spPr>
          <a:xfrm>
            <a:off x="3565926" y="9152305"/>
            <a:ext cx="0" cy="1092835"/>
          </a:xfrm>
          <a:custGeom>
            <a:avLst/>
            <a:gdLst/>
            <a:ahLst/>
            <a:cxnLst/>
            <a:rect l="l" t="t" r="r" b="b"/>
            <a:pathLst>
              <a:path h="1092834">
                <a:moveTo>
                  <a:pt x="0" y="0"/>
                </a:moveTo>
                <a:lnTo>
                  <a:pt x="0" y="1092415"/>
                </a:lnTo>
              </a:path>
            </a:pathLst>
          </a:custGeom>
          <a:ln w="38114">
            <a:solidFill>
              <a:srgbClr val="184E94"/>
            </a:solidFill>
          </a:ln>
        </p:spPr>
        <p:txBody>
          <a:bodyPr wrap="square" lIns="0" tIns="0" rIns="0" bIns="0" rtlCol="0"/>
          <a:lstStyle/>
          <a:p>
            <a:endParaRPr/>
          </a:p>
        </p:txBody>
      </p:sp>
      <p:sp>
        <p:nvSpPr>
          <p:cNvPr id="14" name="object 14"/>
          <p:cNvSpPr txBox="1"/>
          <p:nvPr/>
        </p:nvSpPr>
        <p:spPr>
          <a:xfrm>
            <a:off x="3619363" y="4246678"/>
            <a:ext cx="3645535" cy="6015990"/>
          </a:xfrm>
          <a:prstGeom prst="rect">
            <a:avLst/>
          </a:prstGeom>
        </p:spPr>
        <p:txBody>
          <a:bodyPr vert="horz" wrap="square" lIns="0" tIns="12700" rIns="0" bIns="0" rtlCol="0">
            <a:spAutoFit/>
          </a:bodyPr>
          <a:lstStyle/>
          <a:p>
            <a:pPr marL="22860" marR="5080" algn="just">
              <a:lnSpc>
                <a:spcPct val="113700"/>
              </a:lnSpc>
              <a:spcBef>
                <a:spcPts val="100"/>
              </a:spcBef>
            </a:pPr>
            <a:r>
              <a:rPr sz="1650" b="1" spc="125" dirty="0">
                <a:solidFill>
                  <a:srgbClr val="052F58"/>
                </a:solidFill>
                <a:latin typeface="Calibri"/>
                <a:cs typeface="Calibri"/>
              </a:rPr>
              <a:t>Lối</a:t>
            </a:r>
            <a:r>
              <a:rPr sz="1650" b="1" spc="160" dirty="0">
                <a:solidFill>
                  <a:srgbClr val="052F58"/>
                </a:solidFill>
                <a:latin typeface="Calibri"/>
                <a:cs typeface="Calibri"/>
              </a:rPr>
              <a:t>  sống  </a:t>
            </a:r>
            <a:r>
              <a:rPr sz="1650" b="1" spc="60" dirty="0">
                <a:solidFill>
                  <a:srgbClr val="052F58"/>
                </a:solidFill>
                <a:latin typeface="Calibri"/>
                <a:cs typeface="Calibri"/>
              </a:rPr>
              <a:t>ít</a:t>
            </a:r>
            <a:r>
              <a:rPr sz="1650" b="1" spc="165" dirty="0">
                <a:solidFill>
                  <a:srgbClr val="052F58"/>
                </a:solidFill>
                <a:latin typeface="Calibri"/>
                <a:cs typeface="Calibri"/>
              </a:rPr>
              <a:t>  </a:t>
            </a:r>
            <a:r>
              <a:rPr sz="1650" b="1" spc="155" dirty="0">
                <a:solidFill>
                  <a:srgbClr val="052F58"/>
                </a:solidFill>
                <a:latin typeface="Calibri"/>
                <a:cs typeface="Calibri"/>
              </a:rPr>
              <a:t>vận</a:t>
            </a:r>
            <a:r>
              <a:rPr sz="1650" b="1" spc="160" dirty="0">
                <a:solidFill>
                  <a:srgbClr val="052F58"/>
                </a:solidFill>
                <a:latin typeface="Calibri"/>
                <a:cs typeface="Calibri"/>
              </a:rPr>
              <a:t>  </a:t>
            </a:r>
            <a:r>
              <a:rPr sz="1650" b="1" spc="110" dirty="0">
                <a:solidFill>
                  <a:srgbClr val="052F58"/>
                </a:solidFill>
                <a:latin typeface="Calibri"/>
                <a:cs typeface="Calibri"/>
              </a:rPr>
              <a:t>động:</a:t>
            </a:r>
            <a:r>
              <a:rPr sz="1650" b="1" spc="160" dirty="0">
                <a:solidFill>
                  <a:srgbClr val="052F58"/>
                </a:solidFill>
                <a:latin typeface="Calibri"/>
                <a:cs typeface="Calibri"/>
              </a:rPr>
              <a:t>  </a:t>
            </a:r>
            <a:r>
              <a:rPr sz="1650" b="1" spc="130" dirty="0">
                <a:solidFill>
                  <a:srgbClr val="052F58"/>
                </a:solidFill>
                <a:latin typeface="Calibri"/>
                <a:cs typeface="Calibri"/>
              </a:rPr>
              <a:t>Giảm</a:t>
            </a:r>
            <a:r>
              <a:rPr sz="1650" b="1" spc="155" dirty="0">
                <a:solidFill>
                  <a:srgbClr val="052F58"/>
                </a:solidFill>
                <a:latin typeface="Calibri"/>
                <a:cs typeface="Calibri"/>
              </a:rPr>
              <a:t>  </a:t>
            </a:r>
            <a:r>
              <a:rPr sz="1650" b="1" spc="114" dirty="0">
                <a:solidFill>
                  <a:srgbClr val="052F58"/>
                </a:solidFill>
                <a:latin typeface="Calibri"/>
                <a:cs typeface="Calibri"/>
              </a:rPr>
              <a:t>quá </a:t>
            </a:r>
            <a:r>
              <a:rPr sz="1650" b="1" spc="65" dirty="0">
                <a:solidFill>
                  <a:srgbClr val="052F58"/>
                </a:solidFill>
                <a:latin typeface="Calibri"/>
                <a:cs typeface="Calibri"/>
              </a:rPr>
              <a:t>trình</a:t>
            </a:r>
            <a:r>
              <a:rPr sz="1650" b="1" spc="470" dirty="0">
                <a:solidFill>
                  <a:srgbClr val="052F58"/>
                </a:solidFill>
                <a:latin typeface="Calibri"/>
                <a:cs typeface="Calibri"/>
              </a:rPr>
              <a:t> </a:t>
            </a:r>
            <a:r>
              <a:rPr sz="1650" b="1" spc="100" dirty="0">
                <a:solidFill>
                  <a:srgbClr val="052F58"/>
                </a:solidFill>
                <a:latin typeface="Calibri"/>
                <a:cs typeface="Calibri"/>
              </a:rPr>
              <a:t>chuyển</a:t>
            </a:r>
            <a:r>
              <a:rPr sz="1650" b="1" spc="475" dirty="0">
                <a:solidFill>
                  <a:srgbClr val="052F58"/>
                </a:solidFill>
                <a:latin typeface="Calibri"/>
                <a:cs typeface="Calibri"/>
              </a:rPr>
              <a:t> </a:t>
            </a:r>
            <a:r>
              <a:rPr sz="1650" b="1" spc="130" dirty="0">
                <a:solidFill>
                  <a:srgbClr val="052F58"/>
                </a:solidFill>
                <a:latin typeface="Calibri"/>
                <a:cs typeface="Calibri"/>
              </a:rPr>
              <a:t>hóa</a:t>
            </a:r>
            <a:r>
              <a:rPr sz="1650" b="1" spc="470" dirty="0">
                <a:solidFill>
                  <a:srgbClr val="052F58"/>
                </a:solidFill>
                <a:latin typeface="Calibri"/>
                <a:cs typeface="Calibri"/>
              </a:rPr>
              <a:t> </a:t>
            </a:r>
            <a:r>
              <a:rPr sz="1650" b="1" spc="155" dirty="0">
                <a:solidFill>
                  <a:srgbClr val="052F58"/>
                </a:solidFill>
                <a:latin typeface="Calibri"/>
                <a:cs typeface="Calibri"/>
              </a:rPr>
              <a:t>và</a:t>
            </a:r>
            <a:r>
              <a:rPr sz="1650" b="1" spc="475" dirty="0">
                <a:solidFill>
                  <a:srgbClr val="052F58"/>
                </a:solidFill>
                <a:latin typeface="Calibri"/>
                <a:cs typeface="Calibri"/>
              </a:rPr>
              <a:t> </a:t>
            </a:r>
            <a:r>
              <a:rPr sz="1650" b="1" spc="55" dirty="0">
                <a:solidFill>
                  <a:srgbClr val="052F58"/>
                </a:solidFill>
                <a:latin typeface="Calibri"/>
                <a:cs typeface="Calibri"/>
              </a:rPr>
              <a:t>sử</a:t>
            </a:r>
            <a:r>
              <a:rPr sz="1650" b="1" spc="470" dirty="0">
                <a:solidFill>
                  <a:srgbClr val="052F58"/>
                </a:solidFill>
                <a:latin typeface="Calibri"/>
                <a:cs typeface="Calibri"/>
              </a:rPr>
              <a:t> </a:t>
            </a:r>
            <a:r>
              <a:rPr sz="1650" b="1" spc="140" dirty="0">
                <a:solidFill>
                  <a:srgbClr val="052F58"/>
                </a:solidFill>
                <a:latin typeface="Calibri"/>
                <a:cs typeface="Calibri"/>
              </a:rPr>
              <a:t>dụng</a:t>
            </a:r>
            <a:r>
              <a:rPr sz="1650" b="1" spc="475" dirty="0">
                <a:solidFill>
                  <a:srgbClr val="052F58"/>
                </a:solidFill>
                <a:latin typeface="Calibri"/>
                <a:cs typeface="Calibri"/>
              </a:rPr>
              <a:t> </a:t>
            </a:r>
            <a:r>
              <a:rPr sz="1650" b="1" spc="50" dirty="0">
                <a:solidFill>
                  <a:srgbClr val="052F58"/>
                </a:solidFill>
                <a:latin typeface="Calibri"/>
                <a:cs typeface="Calibri"/>
              </a:rPr>
              <a:t>hiệu </a:t>
            </a:r>
            <a:r>
              <a:rPr sz="1650" b="1" spc="140" dirty="0">
                <a:solidFill>
                  <a:srgbClr val="052F58"/>
                </a:solidFill>
                <a:latin typeface="Calibri"/>
                <a:cs typeface="Calibri"/>
              </a:rPr>
              <a:t>quả</a:t>
            </a:r>
            <a:r>
              <a:rPr sz="1650" b="1" spc="80" dirty="0">
                <a:solidFill>
                  <a:srgbClr val="052F58"/>
                </a:solidFill>
                <a:latin typeface="Calibri"/>
                <a:cs typeface="Calibri"/>
              </a:rPr>
              <a:t> </a:t>
            </a:r>
            <a:r>
              <a:rPr sz="1650" b="1" spc="65" dirty="0">
                <a:solidFill>
                  <a:srgbClr val="052F58"/>
                </a:solidFill>
                <a:latin typeface="Calibri"/>
                <a:cs typeface="Calibri"/>
              </a:rPr>
              <a:t>vi</a:t>
            </a:r>
            <a:r>
              <a:rPr sz="1650" b="1" spc="85" dirty="0">
                <a:solidFill>
                  <a:srgbClr val="052F58"/>
                </a:solidFill>
                <a:latin typeface="Calibri"/>
                <a:cs typeface="Calibri"/>
              </a:rPr>
              <a:t> </a:t>
            </a:r>
            <a:r>
              <a:rPr sz="1650" b="1" spc="-10" dirty="0">
                <a:solidFill>
                  <a:srgbClr val="052F58"/>
                </a:solidFill>
                <a:latin typeface="Calibri"/>
                <a:cs typeface="Calibri"/>
              </a:rPr>
              <a:t>lượng.</a:t>
            </a:r>
            <a:endParaRPr sz="1650">
              <a:latin typeface="Calibri"/>
              <a:cs typeface="Calibri"/>
            </a:endParaRPr>
          </a:p>
          <a:p>
            <a:pPr>
              <a:lnSpc>
                <a:spcPct val="100000"/>
              </a:lnSpc>
              <a:spcBef>
                <a:spcPts val="50"/>
              </a:spcBef>
            </a:pPr>
            <a:endParaRPr sz="1800">
              <a:latin typeface="Calibri"/>
              <a:cs typeface="Calibri"/>
            </a:endParaRPr>
          </a:p>
          <a:p>
            <a:pPr marL="22860" marR="76835" algn="just">
              <a:lnSpc>
                <a:spcPct val="113700"/>
              </a:lnSpc>
            </a:pPr>
            <a:r>
              <a:rPr sz="1650" b="1" spc="185" dirty="0">
                <a:solidFill>
                  <a:srgbClr val="052F58"/>
                </a:solidFill>
                <a:latin typeface="Calibri"/>
                <a:cs typeface="Calibri"/>
              </a:rPr>
              <a:t>Ăn</a:t>
            </a:r>
            <a:r>
              <a:rPr sz="1650" b="1" spc="475" dirty="0">
                <a:solidFill>
                  <a:srgbClr val="052F58"/>
                </a:solidFill>
                <a:latin typeface="Calibri"/>
                <a:cs typeface="Calibri"/>
              </a:rPr>
              <a:t> </a:t>
            </a:r>
            <a:r>
              <a:rPr sz="1650" b="1" spc="145" dirty="0">
                <a:solidFill>
                  <a:srgbClr val="052F58"/>
                </a:solidFill>
                <a:latin typeface="Calibri"/>
                <a:cs typeface="Calibri"/>
              </a:rPr>
              <a:t>uống</a:t>
            </a:r>
            <a:r>
              <a:rPr sz="1650" b="1" spc="475" dirty="0">
                <a:solidFill>
                  <a:srgbClr val="052F58"/>
                </a:solidFill>
                <a:latin typeface="Calibri"/>
                <a:cs typeface="Calibri"/>
              </a:rPr>
              <a:t> </a:t>
            </a:r>
            <a:r>
              <a:rPr sz="1650" b="1" spc="150" dirty="0">
                <a:solidFill>
                  <a:srgbClr val="052F58"/>
                </a:solidFill>
                <a:latin typeface="Calibri"/>
                <a:cs typeface="Calibri"/>
              </a:rPr>
              <a:t>không</a:t>
            </a:r>
            <a:r>
              <a:rPr sz="1650" b="1" spc="475" dirty="0">
                <a:solidFill>
                  <a:srgbClr val="052F58"/>
                </a:solidFill>
                <a:latin typeface="Calibri"/>
                <a:cs typeface="Calibri"/>
              </a:rPr>
              <a:t> </a:t>
            </a:r>
            <a:r>
              <a:rPr sz="1650" b="1" spc="75" dirty="0">
                <a:solidFill>
                  <a:srgbClr val="052F58"/>
                </a:solidFill>
                <a:latin typeface="Calibri"/>
                <a:cs typeface="Calibri"/>
              </a:rPr>
              <a:t>điều</a:t>
            </a:r>
            <a:r>
              <a:rPr sz="1650" b="1" spc="480" dirty="0">
                <a:solidFill>
                  <a:srgbClr val="052F58"/>
                </a:solidFill>
                <a:latin typeface="Calibri"/>
                <a:cs typeface="Calibri"/>
              </a:rPr>
              <a:t> </a:t>
            </a:r>
            <a:r>
              <a:rPr sz="1650" b="1" spc="65" dirty="0">
                <a:solidFill>
                  <a:srgbClr val="052F58"/>
                </a:solidFill>
                <a:latin typeface="Calibri"/>
                <a:cs typeface="Calibri"/>
              </a:rPr>
              <a:t>độ,</a:t>
            </a:r>
            <a:r>
              <a:rPr sz="1650" b="1" spc="475" dirty="0">
                <a:solidFill>
                  <a:srgbClr val="052F58"/>
                </a:solidFill>
                <a:latin typeface="Calibri"/>
                <a:cs typeface="Calibri"/>
              </a:rPr>
              <a:t> </a:t>
            </a:r>
            <a:r>
              <a:rPr sz="1650" b="1" spc="125" dirty="0">
                <a:solidFill>
                  <a:srgbClr val="052F58"/>
                </a:solidFill>
                <a:latin typeface="Calibri"/>
                <a:cs typeface="Calibri"/>
              </a:rPr>
              <a:t>bỏ</a:t>
            </a:r>
            <a:r>
              <a:rPr sz="1650" b="1" spc="475" dirty="0">
                <a:solidFill>
                  <a:srgbClr val="052F58"/>
                </a:solidFill>
                <a:latin typeface="Calibri"/>
                <a:cs typeface="Calibri"/>
              </a:rPr>
              <a:t> </a:t>
            </a:r>
            <a:r>
              <a:rPr sz="1650" b="1" spc="55" dirty="0">
                <a:solidFill>
                  <a:srgbClr val="052F58"/>
                </a:solidFill>
                <a:latin typeface="Calibri"/>
                <a:cs typeface="Calibri"/>
              </a:rPr>
              <a:t>bữa: </a:t>
            </a:r>
            <a:r>
              <a:rPr sz="1650" b="1" spc="130" dirty="0">
                <a:solidFill>
                  <a:srgbClr val="052F58"/>
                </a:solidFill>
                <a:latin typeface="Calibri"/>
                <a:cs typeface="Calibri"/>
              </a:rPr>
              <a:t>Giảm</a:t>
            </a:r>
            <a:r>
              <a:rPr sz="1650" b="1" spc="100" dirty="0">
                <a:solidFill>
                  <a:srgbClr val="052F58"/>
                </a:solidFill>
                <a:latin typeface="Calibri"/>
                <a:cs typeface="Calibri"/>
              </a:rPr>
              <a:t>  </a:t>
            </a:r>
            <a:r>
              <a:rPr sz="1650" b="1" dirty="0">
                <a:solidFill>
                  <a:srgbClr val="052F58"/>
                </a:solidFill>
                <a:latin typeface="Calibri"/>
                <a:cs typeface="Calibri"/>
              </a:rPr>
              <a:t>cơ</a:t>
            </a:r>
            <a:r>
              <a:rPr sz="1650" b="1" spc="105" dirty="0">
                <a:solidFill>
                  <a:srgbClr val="052F58"/>
                </a:solidFill>
                <a:latin typeface="Calibri"/>
                <a:cs typeface="Calibri"/>
              </a:rPr>
              <a:t>  </a:t>
            </a:r>
            <a:r>
              <a:rPr sz="1650" b="1" spc="70" dirty="0">
                <a:solidFill>
                  <a:srgbClr val="052F58"/>
                </a:solidFill>
                <a:latin typeface="Calibri"/>
                <a:cs typeface="Calibri"/>
              </a:rPr>
              <a:t>hội</a:t>
            </a:r>
            <a:r>
              <a:rPr sz="1650" b="1" spc="105" dirty="0">
                <a:solidFill>
                  <a:srgbClr val="052F58"/>
                </a:solidFill>
                <a:latin typeface="Calibri"/>
                <a:cs typeface="Calibri"/>
              </a:rPr>
              <a:t>  </a:t>
            </a:r>
            <a:r>
              <a:rPr sz="1650" b="1" spc="145" dirty="0">
                <a:solidFill>
                  <a:srgbClr val="052F58"/>
                </a:solidFill>
                <a:latin typeface="Calibri"/>
                <a:cs typeface="Calibri"/>
              </a:rPr>
              <a:t>hấp</a:t>
            </a:r>
            <a:r>
              <a:rPr sz="1650" b="1" spc="105" dirty="0">
                <a:solidFill>
                  <a:srgbClr val="052F58"/>
                </a:solidFill>
                <a:latin typeface="Calibri"/>
                <a:cs typeface="Calibri"/>
              </a:rPr>
              <a:t>  </a:t>
            </a:r>
            <a:r>
              <a:rPr sz="1650" b="1" spc="85" dirty="0">
                <a:solidFill>
                  <a:srgbClr val="052F58"/>
                </a:solidFill>
                <a:latin typeface="Calibri"/>
                <a:cs typeface="Calibri"/>
              </a:rPr>
              <a:t>thụ</a:t>
            </a:r>
            <a:r>
              <a:rPr sz="1650" b="1" spc="105" dirty="0">
                <a:solidFill>
                  <a:srgbClr val="052F58"/>
                </a:solidFill>
                <a:latin typeface="Calibri"/>
                <a:cs typeface="Calibri"/>
              </a:rPr>
              <a:t>  </a:t>
            </a:r>
            <a:r>
              <a:rPr sz="1650" b="1" spc="85" dirty="0">
                <a:solidFill>
                  <a:srgbClr val="052F58"/>
                </a:solidFill>
                <a:latin typeface="Calibri"/>
                <a:cs typeface="Calibri"/>
              </a:rPr>
              <a:t>đủ</a:t>
            </a:r>
            <a:r>
              <a:rPr sz="1650" b="1" spc="105" dirty="0">
                <a:solidFill>
                  <a:srgbClr val="052F58"/>
                </a:solidFill>
                <a:latin typeface="Calibri"/>
                <a:cs typeface="Calibri"/>
              </a:rPr>
              <a:t>  </a:t>
            </a:r>
            <a:r>
              <a:rPr sz="1650" b="1" spc="65" dirty="0">
                <a:solidFill>
                  <a:srgbClr val="052F58"/>
                </a:solidFill>
                <a:latin typeface="Calibri"/>
                <a:cs typeface="Calibri"/>
              </a:rPr>
              <a:t>vi</a:t>
            </a:r>
            <a:r>
              <a:rPr sz="1650" b="1" spc="105" dirty="0">
                <a:solidFill>
                  <a:srgbClr val="052F58"/>
                </a:solidFill>
                <a:latin typeface="Calibri"/>
                <a:cs typeface="Calibri"/>
              </a:rPr>
              <a:t>  </a:t>
            </a:r>
            <a:r>
              <a:rPr sz="1650" b="1" spc="70" dirty="0">
                <a:solidFill>
                  <a:srgbClr val="052F58"/>
                </a:solidFill>
                <a:latin typeface="Calibri"/>
                <a:cs typeface="Calibri"/>
              </a:rPr>
              <a:t>chất. </a:t>
            </a:r>
            <a:r>
              <a:rPr sz="1650" b="1" spc="95" dirty="0">
                <a:solidFill>
                  <a:srgbClr val="052F58"/>
                </a:solidFill>
                <a:latin typeface="Calibri"/>
                <a:cs typeface="Calibri"/>
              </a:rPr>
              <a:t>Tiêu</a:t>
            </a:r>
            <a:r>
              <a:rPr sz="1650" b="1" spc="160" dirty="0">
                <a:solidFill>
                  <a:srgbClr val="052F58"/>
                </a:solidFill>
                <a:latin typeface="Calibri"/>
                <a:cs typeface="Calibri"/>
              </a:rPr>
              <a:t>  </a:t>
            </a:r>
            <a:r>
              <a:rPr sz="1650" b="1" spc="85" dirty="0">
                <a:solidFill>
                  <a:srgbClr val="052F58"/>
                </a:solidFill>
                <a:latin typeface="Calibri"/>
                <a:cs typeface="Calibri"/>
              </a:rPr>
              <a:t>thụ</a:t>
            </a:r>
            <a:r>
              <a:rPr sz="1650" b="1" spc="165" dirty="0">
                <a:solidFill>
                  <a:srgbClr val="052F58"/>
                </a:solidFill>
                <a:latin typeface="Calibri"/>
                <a:cs typeface="Calibri"/>
              </a:rPr>
              <a:t>  </a:t>
            </a:r>
            <a:r>
              <a:rPr sz="1650" b="1" spc="80" dirty="0">
                <a:solidFill>
                  <a:srgbClr val="052F58"/>
                </a:solidFill>
                <a:latin typeface="Calibri"/>
                <a:cs typeface="Calibri"/>
              </a:rPr>
              <a:t>đồ</a:t>
            </a:r>
            <a:r>
              <a:rPr sz="1650" b="1" spc="165" dirty="0">
                <a:solidFill>
                  <a:srgbClr val="052F58"/>
                </a:solidFill>
                <a:latin typeface="Calibri"/>
                <a:cs typeface="Calibri"/>
              </a:rPr>
              <a:t>  </a:t>
            </a:r>
            <a:r>
              <a:rPr sz="1650" b="1" spc="150" dirty="0">
                <a:solidFill>
                  <a:srgbClr val="052F58"/>
                </a:solidFill>
                <a:latin typeface="Calibri"/>
                <a:cs typeface="Calibri"/>
              </a:rPr>
              <a:t>ăn</a:t>
            </a:r>
            <a:r>
              <a:rPr sz="1650" b="1" spc="165" dirty="0">
                <a:solidFill>
                  <a:srgbClr val="052F58"/>
                </a:solidFill>
                <a:latin typeface="Calibri"/>
                <a:cs typeface="Calibri"/>
              </a:rPr>
              <a:t>  </a:t>
            </a:r>
            <a:r>
              <a:rPr sz="1650" b="1" spc="100" dirty="0">
                <a:solidFill>
                  <a:srgbClr val="052F58"/>
                </a:solidFill>
                <a:latin typeface="Calibri"/>
                <a:cs typeface="Calibri"/>
              </a:rPr>
              <a:t>nhanh,</a:t>
            </a:r>
            <a:r>
              <a:rPr sz="1650" b="1" spc="165" dirty="0">
                <a:solidFill>
                  <a:srgbClr val="052F58"/>
                </a:solidFill>
                <a:latin typeface="Calibri"/>
                <a:cs typeface="Calibri"/>
              </a:rPr>
              <a:t>  </a:t>
            </a:r>
            <a:r>
              <a:rPr sz="1650" b="1" spc="80" dirty="0">
                <a:solidFill>
                  <a:srgbClr val="052F58"/>
                </a:solidFill>
                <a:latin typeface="Calibri"/>
                <a:cs typeface="Calibri"/>
              </a:rPr>
              <a:t>đồ</a:t>
            </a:r>
            <a:r>
              <a:rPr sz="1650" b="1" spc="165" dirty="0">
                <a:solidFill>
                  <a:srgbClr val="052F58"/>
                </a:solidFill>
                <a:latin typeface="Calibri"/>
                <a:cs typeface="Calibri"/>
              </a:rPr>
              <a:t>  </a:t>
            </a:r>
            <a:r>
              <a:rPr sz="1650" b="1" spc="75" dirty="0">
                <a:solidFill>
                  <a:srgbClr val="052F58"/>
                </a:solidFill>
                <a:latin typeface="Calibri"/>
                <a:cs typeface="Calibri"/>
              </a:rPr>
              <a:t>ngọt, </a:t>
            </a:r>
            <a:r>
              <a:rPr sz="1650" b="1" spc="80" dirty="0">
                <a:solidFill>
                  <a:srgbClr val="052F58"/>
                </a:solidFill>
                <a:latin typeface="Calibri"/>
                <a:cs typeface="Calibri"/>
              </a:rPr>
              <a:t>nhiều</a:t>
            </a:r>
            <a:r>
              <a:rPr sz="1650" b="1" spc="215" dirty="0">
                <a:solidFill>
                  <a:srgbClr val="052F58"/>
                </a:solidFill>
                <a:latin typeface="Calibri"/>
                <a:cs typeface="Calibri"/>
              </a:rPr>
              <a:t>  </a:t>
            </a:r>
            <a:r>
              <a:rPr sz="1650" b="1" spc="110" dirty="0">
                <a:solidFill>
                  <a:srgbClr val="052F58"/>
                </a:solidFill>
                <a:latin typeface="Calibri"/>
                <a:cs typeface="Calibri"/>
              </a:rPr>
              <a:t>calo</a:t>
            </a:r>
            <a:r>
              <a:rPr sz="1650" b="1" spc="215" dirty="0">
                <a:solidFill>
                  <a:srgbClr val="052F58"/>
                </a:solidFill>
                <a:latin typeface="Calibri"/>
                <a:cs typeface="Calibri"/>
              </a:rPr>
              <a:t>  </a:t>
            </a:r>
            <a:r>
              <a:rPr sz="1650" b="1" spc="145" dirty="0">
                <a:solidFill>
                  <a:srgbClr val="052F58"/>
                </a:solidFill>
                <a:latin typeface="Calibri"/>
                <a:cs typeface="Calibri"/>
              </a:rPr>
              <a:t>dẫn</a:t>
            </a:r>
            <a:r>
              <a:rPr sz="1650" b="1" spc="220" dirty="0">
                <a:solidFill>
                  <a:srgbClr val="052F58"/>
                </a:solidFill>
                <a:latin typeface="Calibri"/>
                <a:cs typeface="Calibri"/>
              </a:rPr>
              <a:t>  </a:t>
            </a:r>
            <a:r>
              <a:rPr sz="1650" b="1" spc="80" dirty="0">
                <a:solidFill>
                  <a:srgbClr val="052F58"/>
                </a:solidFill>
                <a:latin typeface="Calibri"/>
                <a:cs typeface="Calibri"/>
              </a:rPr>
              <a:t>đến</a:t>
            </a:r>
            <a:r>
              <a:rPr sz="1650" b="1" spc="215" dirty="0">
                <a:solidFill>
                  <a:srgbClr val="052F58"/>
                </a:solidFill>
                <a:latin typeface="Calibri"/>
                <a:cs typeface="Calibri"/>
              </a:rPr>
              <a:t>  </a:t>
            </a:r>
            <a:r>
              <a:rPr sz="1650" b="1" spc="65" dirty="0">
                <a:solidFill>
                  <a:srgbClr val="052F58"/>
                </a:solidFill>
                <a:latin typeface="Calibri"/>
                <a:cs typeface="Calibri"/>
              </a:rPr>
              <a:t>"thừa</a:t>
            </a:r>
            <a:r>
              <a:rPr sz="1650" b="1" spc="220" dirty="0">
                <a:solidFill>
                  <a:srgbClr val="052F58"/>
                </a:solidFill>
                <a:latin typeface="Calibri"/>
                <a:cs typeface="Calibri"/>
              </a:rPr>
              <a:t>  </a:t>
            </a:r>
            <a:r>
              <a:rPr sz="1650" b="1" spc="140" dirty="0">
                <a:solidFill>
                  <a:srgbClr val="052F58"/>
                </a:solidFill>
                <a:latin typeface="Calibri"/>
                <a:cs typeface="Calibri"/>
              </a:rPr>
              <a:t>năng </a:t>
            </a:r>
            <a:r>
              <a:rPr sz="1650" b="1" dirty="0">
                <a:solidFill>
                  <a:srgbClr val="052F58"/>
                </a:solidFill>
                <a:latin typeface="Calibri"/>
                <a:cs typeface="Calibri"/>
              </a:rPr>
              <a:t>lượng,</a:t>
            </a:r>
            <a:r>
              <a:rPr sz="1650" b="1" spc="160" dirty="0">
                <a:solidFill>
                  <a:srgbClr val="052F58"/>
                </a:solidFill>
                <a:latin typeface="Calibri"/>
                <a:cs typeface="Calibri"/>
              </a:rPr>
              <a:t> </a:t>
            </a:r>
            <a:r>
              <a:rPr sz="1650" b="1" spc="65" dirty="0">
                <a:solidFill>
                  <a:srgbClr val="052F58"/>
                </a:solidFill>
                <a:latin typeface="Calibri"/>
                <a:cs typeface="Calibri"/>
              </a:rPr>
              <a:t>thiếu</a:t>
            </a:r>
            <a:r>
              <a:rPr sz="1650" b="1" spc="160" dirty="0">
                <a:solidFill>
                  <a:srgbClr val="052F58"/>
                </a:solidFill>
                <a:latin typeface="Calibri"/>
                <a:cs typeface="Calibri"/>
              </a:rPr>
              <a:t> </a:t>
            </a:r>
            <a:r>
              <a:rPr sz="1650" b="1" spc="65" dirty="0">
                <a:solidFill>
                  <a:srgbClr val="052F58"/>
                </a:solidFill>
                <a:latin typeface="Calibri"/>
                <a:cs typeface="Calibri"/>
              </a:rPr>
              <a:t>vi</a:t>
            </a:r>
            <a:r>
              <a:rPr sz="1650" b="1" spc="160" dirty="0">
                <a:solidFill>
                  <a:srgbClr val="052F58"/>
                </a:solidFill>
                <a:latin typeface="Calibri"/>
                <a:cs typeface="Calibri"/>
              </a:rPr>
              <a:t> </a:t>
            </a:r>
            <a:r>
              <a:rPr sz="1650" b="1" spc="70" dirty="0">
                <a:solidFill>
                  <a:srgbClr val="052F58"/>
                </a:solidFill>
                <a:latin typeface="Calibri"/>
                <a:cs typeface="Calibri"/>
              </a:rPr>
              <a:t>chất".</a:t>
            </a:r>
            <a:endParaRPr sz="1650">
              <a:latin typeface="Calibri"/>
              <a:cs typeface="Calibri"/>
            </a:endParaRPr>
          </a:p>
          <a:p>
            <a:pPr>
              <a:lnSpc>
                <a:spcPct val="100000"/>
              </a:lnSpc>
              <a:spcBef>
                <a:spcPts val="15"/>
              </a:spcBef>
            </a:pPr>
            <a:endParaRPr sz="1800">
              <a:latin typeface="Calibri"/>
              <a:cs typeface="Calibri"/>
            </a:endParaRPr>
          </a:p>
          <a:p>
            <a:pPr marL="22860" marR="5080" algn="just">
              <a:lnSpc>
                <a:spcPct val="113700"/>
              </a:lnSpc>
            </a:pPr>
            <a:r>
              <a:rPr sz="1650" b="1" spc="150" dirty="0">
                <a:solidFill>
                  <a:srgbClr val="052F58"/>
                </a:solidFill>
                <a:latin typeface="Calibri"/>
                <a:cs typeface="Calibri"/>
              </a:rPr>
              <a:t>Chế</a:t>
            </a:r>
            <a:r>
              <a:rPr sz="1650" b="1" spc="90" dirty="0">
                <a:solidFill>
                  <a:srgbClr val="052F58"/>
                </a:solidFill>
                <a:latin typeface="Calibri"/>
                <a:cs typeface="Calibri"/>
              </a:rPr>
              <a:t>  </a:t>
            </a:r>
            <a:r>
              <a:rPr sz="1650" b="1" spc="100" dirty="0">
                <a:solidFill>
                  <a:srgbClr val="052F58"/>
                </a:solidFill>
                <a:latin typeface="Calibri"/>
                <a:cs typeface="Calibri"/>
              </a:rPr>
              <a:t>độ</a:t>
            </a:r>
            <a:r>
              <a:rPr sz="1650" b="1" spc="90" dirty="0">
                <a:solidFill>
                  <a:srgbClr val="052F58"/>
                </a:solidFill>
                <a:latin typeface="Calibri"/>
                <a:cs typeface="Calibri"/>
              </a:rPr>
              <a:t>  </a:t>
            </a:r>
            <a:r>
              <a:rPr sz="1650" b="1" spc="170" dirty="0">
                <a:solidFill>
                  <a:srgbClr val="052F58"/>
                </a:solidFill>
                <a:latin typeface="Calibri"/>
                <a:cs typeface="Calibri"/>
              </a:rPr>
              <a:t>ăn</a:t>
            </a:r>
            <a:r>
              <a:rPr sz="1650" b="1" spc="90" dirty="0">
                <a:solidFill>
                  <a:srgbClr val="052F58"/>
                </a:solidFill>
                <a:latin typeface="Calibri"/>
                <a:cs typeface="Calibri"/>
              </a:rPr>
              <a:t>  </a:t>
            </a:r>
            <a:r>
              <a:rPr sz="1650" b="1" spc="145" dirty="0">
                <a:solidFill>
                  <a:srgbClr val="052F58"/>
                </a:solidFill>
                <a:latin typeface="Calibri"/>
                <a:cs typeface="Calibri"/>
              </a:rPr>
              <a:t>uống</a:t>
            </a:r>
            <a:r>
              <a:rPr sz="1650" b="1" spc="95" dirty="0">
                <a:solidFill>
                  <a:srgbClr val="052F58"/>
                </a:solidFill>
                <a:latin typeface="Calibri"/>
                <a:cs typeface="Calibri"/>
              </a:rPr>
              <a:t>  </a:t>
            </a:r>
            <a:r>
              <a:rPr sz="1650" b="1" spc="150" dirty="0">
                <a:solidFill>
                  <a:srgbClr val="052F58"/>
                </a:solidFill>
                <a:latin typeface="Calibri"/>
                <a:cs typeface="Calibri"/>
              </a:rPr>
              <a:t>không</a:t>
            </a:r>
            <a:r>
              <a:rPr sz="1650" b="1" spc="90" dirty="0">
                <a:solidFill>
                  <a:srgbClr val="052F58"/>
                </a:solidFill>
                <a:latin typeface="Calibri"/>
                <a:cs typeface="Calibri"/>
              </a:rPr>
              <a:t>  </a:t>
            </a:r>
            <a:r>
              <a:rPr sz="1650" b="1" spc="155" dirty="0">
                <a:solidFill>
                  <a:srgbClr val="052F58"/>
                </a:solidFill>
                <a:latin typeface="Calibri"/>
                <a:cs typeface="Calibri"/>
              </a:rPr>
              <a:t>đa</a:t>
            </a:r>
            <a:r>
              <a:rPr sz="1650" b="1" spc="90" dirty="0">
                <a:solidFill>
                  <a:srgbClr val="052F58"/>
                </a:solidFill>
                <a:latin typeface="Calibri"/>
                <a:cs typeface="Calibri"/>
              </a:rPr>
              <a:t>  </a:t>
            </a:r>
            <a:r>
              <a:rPr sz="1650" b="1" spc="125" dirty="0">
                <a:solidFill>
                  <a:srgbClr val="052F58"/>
                </a:solidFill>
                <a:latin typeface="Calibri"/>
                <a:cs typeface="Calibri"/>
              </a:rPr>
              <a:t>dạng: </a:t>
            </a:r>
            <a:r>
              <a:rPr sz="1650" b="1" spc="95" dirty="0">
                <a:solidFill>
                  <a:srgbClr val="052F58"/>
                </a:solidFill>
                <a:latin typeface="Calibri"/>
                <a:cs typeface="Calibri"/>
              </a:rPr>
              <a:t>Thực</a:t>
            </a:r>
            <a:r>
              <a:rPr sz="1650" b="1" spc="175" dirty="0">
                <a:solidFill>
                  <a:srgbClr val="052F58"/>
                </a:solidFill>
                <a:latin typeface="Calibri"/>
                <a:cs typeface="Calibri"/>
              </a:rPr>
              <a:t>  </a:t>
            </a:r>
            <a:r>
              <a:rPr sz="1650" b="1" spc="140" dirty="0">
                <a:solidFill>
                  <a:srgbClr val="052F58"/>
                </a:solidFill>
                <a:latin typeface="Calibri"/>
                <a:cs typeface="Calibri"/>
              </a:rPr>
              <a:t>phẩm</a:t>
            </a:r>
            <a:r>
              <a:rPr sz="1650" b="1" spc="175" dirty="0">
                <a:solidFill>
                  <a:srgbClr val="052F58"/>
                </a:solidFill>
                <a:latin typeface="Calibri"/>
                <a:cs typeface="Calibri"/>
              </a:rPr>
              <a:t>  </a:t>
            </a:r>
            <a:r>
              <a:rPr sz="1650" b="1" spc="100" dirty="0">
                <a:solidFill>
                  <a:srgbClr val="052F58"/>
                </a:solidFill>
                <a:latin typeface="Calibri"/>
                <a:cs typeface="Calibri"/>
              </a:rPr>
              <a:t>chế</a:t>
            </a:r>
            <a:r>
              <a:rPr sz="1650" b="1" spc="180" dirty="0">
                <a:solidFill>
                  <a:srgbClr val="052F58"/>
                </a:solidFill>
                <a:latin typeface="Calibri"/>
                <a:cs typeface="Calibri"/>
              </a:rPr>
              <a:t>  </a:t>
            </a:r>
            <a:r>
              <a:rPr sz="1650" b="1" spc="80" dirty="0">
                <a:solidFill>
                  <a:srgbClr val="052F58"/>
                </a:solidFill>
                <a:latin typeface="Calibri"/>
                <a:cs typeface="Calibri"/>
              </a:rPr>
              <a:t>biến</a:t>
            </a:r>
            <a:r>
              <a:rPr sz="1650" b="1" spc="175" dirty="0">
                <a:solidFill>
                  <a:srgbClr val="052F58"/>
                </a:solidFill>
                <a:latin typeface="Calibri"/>
                <a:cs typeface="Calibri"/>
              </a:rPr>
              <a:t>  </a:t>
            </a:r>
            <a:r>
              <a:rPr sz="1650" b="1" spc="155" dirty="0">
                <a:solidFill>
                  <a:srgbClr val="052F58"/>
                </a:solidFill>
                <a:latin typeface="Calibri"/>
                <a:cs typeface="Calibri"/>
              </a:rPr>
              <a:t>sẵn</a:t>
            </a:r>
            <a:r>
              <a:rPr sz="1650" b="1" spc="180" dirty="0">
                <a:solidFill>
                  <a:srgbClr val="052F58"/>
                </a:solidFill>
                <a:latin typeface="Calibri"/>
                <a:cs typeface="Calibri"/>
              </a:rPr>
              <a:t>  </a:t>
            </a:r>
            <a:r>
              <a:rPr sz="1650" b="1" spc="50" dirty="0">
                <a:solidFill>
                  <a:srgbClr val="052F58"/>
                </a:solidFill>
                <a:latin typeface="Calibri"/>
                <a:cs typeface="Calibri"/>
              </a:rPr>
              <a:t>thường </a:t>
            </a:r>
            <a:r>
              <a:rPr sz="1650" b="1" spc="125" dirty="0">
                <a:solidFill>
                  <a:srgbClr val="052F58"/>
                </a:solidFill>
                <a:latin typeface="Calibri"/>
                <a:cs typeface="Calibri"/>
              </a:rPr>
              <a:t>mất</a:t>
            </a:r>
            <a:r>
              <a:rPr sz="1650" b="1" spc="360" dirty="0">
                <a:solidFill>
                  <a:srgbClr val="052F58"/>
                </a:solidFill>
                <a:latin typeface="Calibri"/>
                <a:cs typeface="Calibri"/>
              </a:rPr>
              <a:t> </a:t>
            </a:r>
            <a:r>
              <a:rPr sz="1650" b="1" dirty="0">
                <a:solidFill>
                  <a:srgbClr val="052F58"/>
                </a:solidFill>
                <a:latin typeface="Calibri"/>
                <a:cs typeface="Calibri"/>
              </a:rPr>
              <a:t>đi</a:t>
            </a:r>
            <a:r>
              <a:rPr sz="1650" b="1" spc="365" dirty="0">
                <a:solidFill>
                  <a:srgbClr val="052F58"/>
                </a:solidFill>
                <a:latin typeface="Calibri"/>
                <a:cs typeface="Calibri"/>
              </a:rPr>
              <a:t> </a:t>
            </a:r>
            <a:r>
              <a:rPr sz="1650" b="1" spc="65" dirty="0">
                <a:solidFill>
                  <a:srgbClr val="052F58"/>
                </a:solidFill>
                <a:latin typeface="Calibri"/>
                <a:cs typeface="Calibri"/>
              </a:rPr>
              <a:t>vi</a:t>
            </a:r>
            <a:r>
              <a:rPr sz="1650" b="1" spc="360" dirty="0">
                <a:solidFill>
                  <a:srgbClr val="052F58"/>
                </a:solidFill>
                <a:latin typeface="Calibri"/>
                <a:cs typeface="Calibri"/>
              </a:rPr>
              <a:t> </a:t>
            </a:r>
            <a:r>
              <a:rPr sz="1650" b="1" spc="120" dirty="0">
                <a:solidFill>
                  <a:srgbClr val="052F58"/>
                </a:solidFill>
                <a:latin typeface="Calibri"/>
                <a:cs typeface="Calibri"/>
              </a:rPr>
              <a:t>chất</a:t>
            </a:r>
            <a:r>
              <a:rPr sz="1650" b="1" spc="365" dirty="0">
                <a:solidFill>
                  <a:srgbClr val="052F58"/>
                </a:solidFill>
                <a:latin typeface="Calibri"/>
                <a:cs typeface="Calibri"/>
              </a:rPr>
              <a:t> </a:t>
            </a:r>
            <a:r>
              <a:rPr sz="1650" b="1" spc="105" dirty="0">
                <a:solidFill>
                  <a:srgbClr val="052F58"/>
                </a:solidFill>
                <a:latin typeface="Calibri"/>
                <a:cs typeface="Calibri"/>
              </a:rPr>
              <a:t>trong</a:t>
            </a:r>
            <a:r>
              <a:rPr sz="1650" b="1" spc="360" dirty="0">
                <a:solidFill>
                  <a:srgbClr val="052F58"/>
                </a:solidFill>
                <a:latin typeface="Calibri"/>
                <a:cs typeface="Calibri"/>
              </a:rPr>
              <a:t> </a:t>
            </a:r>
            <a:r>
              <a:rPr sz="1650" b="1" spc="140" dirty="0">
                <a:solidFill>
                  <a:srgbClr val="052F58"/>
                </a:solidFill>
                <a:latin typeface="Calibri"/>
                <a:cs typeface="Calibri"/>
              </a:rPr>
              <a:t>quá</a:t>
            </a:r>
            <a:r>
              <a:rPr sz="1650" b="1" spc="365" dirty="0">
                <a:solidFill>
                  <a:srgbClr val="052F58"/>
                </a:solidFill>
                <a:latin typeface="Calibri"/>
                <a:cs typeface="Calibri"/>
              </a:rPr>
              <a:t> </a:t>
            </a:r>
            <a:r>
              <a:rPr sz="1650" b="1" spc="65" dirty="0">
                <a:solidFill>
                  <a:srgbClr val="052F58"/>
                </a:solidFill>
                <a:latin typeface="Calibri"/>
                <a:cs typeface="Calibri"/>
              </a:rPr>
              <a:t>trình</a:t>
            </a:r>
            <a:r>
              <a:rPr sz="1650" b="1" spc="365" dirty="0">
                <a:solidFill>
                  <a:srgbClr val="052F58"/>
                </a:solidFill>
                <a:latin typeface="Calibri"/>
                <a:cs typeface="Calibri"/>
              </a:rPr>
              <a:t> </a:t>
            </a:r>
            <a:r>
              <a:rPr sz="1650" b="1" spc="50" dirty="0">
                <a:solidFill>
                  <a:srgbClr val="052F58"/>
                </a:solidFill>
                <a:latin typeface="Calibri"/>
                <a:cs typeface="Calibri"/>
              </a:rPr>
              <a:t>tinh </a:t>
            </a:r>
            <a:r>
              <a:rPr sz="1650" b="1" spc="70" dirty="0">
                <a:solidFill>
                  <a:srgbClr val="052F58"/>
                </a:solidFill>
                <a:latin typeface="Calibri"/>
                <a:cs typeface="Calibri"/>
              </a:rPr>
              <a:t>chế.</a:t>
            </a:r>
            <a:r>
              <a:rPr sz="1650" b="1" spc="245" dirty="0">
                <a:solidFill>
                  <a:srgbClr val="052F58"/>
                </a:solidFill>
                <a:latin typeface="Calibri"/>
                <a:cs typeface="Calibri"/>
              </a:rPr>
              <a:t> </a:t>
            </a:r>
            <a:r>
              <a:rPr sz="1650" b="1" spc="160" dirty="0">
                <a:solidFill>
                  <a:srgbClr val="052F58"/>
                </a:solidFill>
                <a:latin typeface="Calibri"/>
                <a:cs typeface="Calibri"/>
              </a:rPr>
              <a:t>Hoặc</a:t>
            </a:r>
            <a:r>
              <a:rPr sz="1650" b="1" spc="250" dirty="0">
                <a:solidFill>
                  <a:srgbClr val="052F58"/>
                </a:solidFill>
                <a:latin typeface="Calibri"/>
                <a:cs typeface="Calibri"/>
              </a:rPr>
              <a:t> </a:t>
            </a:r>
            <a:r>
              <a:rPr sz="1650" b="1" spc="110" dirty="0">
                <a:solidFill>
                  <a:srgbClr val="052F58"/>
                </a:solidFill>
                <a:latin typeface="Calibri"/>
                <a:cs typeface="Calibri"/>
              </a:rPr>
              <a:t>bỏ</a:t>
            </a:r>
            <a:r>
              <a:rPr sz="1650" b="1" spc="250" dirty="0">
                <a:solidFill>
                  <a:srgbClr val="052F58"/>
                </a:solidFill>
                <a:latin typeface="Calibri"/>
                <a:cs typeface="Calibri"/>
              </a:rPr>
              <a:t> </a:t>
            </a:r>
            <a:r>
              <a:rPr sz="1650" b="1" spc="140" dirty="0">
                <a:solidFill>
                  <a:srgbClr val="052F58"/>
                </a:solidFill>
                <a:latin typeface="Calibri"/>
                <a:cs typeface="Calibri"/>
              </a:rPr>
              <a:t>qua</a:t>
            </a:r>
            <a:r>
              <a:rPr sz="1650" b="1" spc="250" dirty="0">
                <a:solidFill>
                  <a:srgbClr val="052F58"/>
                </a:solidFill>
                <a:latin typeface="Calibri"/>
                <a:cs typeface="Calibri"/>
              </a:rPr>
              <a:t> </a:t>
            </a:r>
            <a:r>
              <a:rPr sz="1650" b="1" spc="105" dirty="0">
                <a:solidFill>
                  <a:srgbClr val="052F58"/>
                </a:solidFill>
                <a:latin typeface="Calibri"/>
                <a:cs typeface="Calibri"/>
              </a:rPr>
              <a:t>nhóm</a:t>
            </a:r>
            <a:r>
              <a:rPr sz="1650" b="1" spc="245" dirty="0">
                <a:solidFill>
                  <a:srgbClr val="052F58"/>
                </a:solidFill>
                <a:latin typeface="Calibri"/>
                <a:cs typeface="Calibri"/>
              </a:rPr>
              <a:t> </a:t>
            </a:r>
            <a:r>
              <a:rPr sz="1650" b="1" spc="60" dirty="0">
                <a:solidFill>
                  <a:srgbClr val="052F58"/>
                </a:solidFill>
                <a:latin typeface="Calibri"/>
                <a:cs typeface="Calibri"/>
              </a:rPr>
              <a:t>thực</a:t>
            </a:r>
            <a:r>
              <a:rPr sz="1650" b="1" spc="250" dirty="0">
                <a:solidFill>
                  <a:srgbClr val="052F58"/>
                </a:solidFill>
                <a:latin typeface="Calibri"/>
                <a:cs typeface="Calibri"/>
              </a:rPr>
              <a:t> </a:t>
            </a:r>
            <a:r>
              <a:rPr sz="1650" b="1" spc="120" dirty="0">
                <a:solidFill>
                  <a:srgbClr val="052F58"/>
                </a:solidFill>
                <a:latin typeface="Calibri"/>
                <a:cs typeface="Calibri"/>
              </a:rPr>
              <a:t>phẩm </a:t>
            </a:r>
            <a:r>
              <a:rPr sz="1650" b="1" spc="135" dirty="0">
                <a:solidFill>
                  <a:srgbClr val="052F58"/>
                </a:solidFill>
                <a:latin typeface="Calibri"/>
                <a:cs typeface="Calibri"/>
              </a:rPr>
              <a:t>quan</a:t>
            </a:r>
            <a:r>
              <a:rPr sz="1650" b="1" spc="440" dirty="0">
                <a:solidFill>
                  <a:srgbClr val="052F58"/>
                </a:solidFill>
                <a:latin typeface="Calibri"/>
                <a:cs typeface="Calibri"/>
              </a:rPr>
              <a:t> </a:t>
            </a:r>
            <a:r>
              <a:rPr sz="1650" b="1" spc="105" dirty="0">
                <a:solidFill>
                  <a:srgbClr val="052F58"/>
                </a:solidFill>
                <a:latin typeface="Calibri"/>
                <a:cs typeface="Calibri"/>
              </a:rPr>
              <a:t>trọng</a:t>
            </a:r>
            <a:r>
              <a:rPr sz="1650" b="1" spc="440" dirty="0">
                <a:solidFill>
                  <a:srgbClr val="052F58"/>
                </a:solidFill>
                <a:latin typeface="Calibri"/>
                <a:cs typeface="Calibri"/>
              </a:rPr>
              <a:t> </a:t>
            </a:r>
            <a:r>
              <a:rPr sz="1650" b="1" spc="50" dirty="0">
                <a:solidFill>
                  <a:srgbClr val="052F58"/>
                </a:solidFill>
                <a:latin typeface="Calibri"/>
                <a:cs typeface="Calibri"/>
              </a:rPr>
              <a:t>như</a:t>
            </a:r>
            <a:r>
              <a:rPr sz="1650" b="1" spc="440" dirty="0">
                <a:solidFill>
                  <a:srgbClr val="052F58"/>
                </a:solidFill>
                <a:latin typeface="Calibri"/>
                <a:cs typeface="Calibri"/>
              </a:rPr>
              <a:t> </a:t>
            </a:r>
            <a:r>
              <a:rPr sz="1650" b="1" spc="130" dirty="0">
                <a:solidFill>
                  <a:srgbClr val="052F58"/>
                </a:solidFill>
                <a:latin typeface="Calibri"/>
                <a:cs typeface="Calibri"/>
              </a:rPr>
              <a:t>không</a:t>
            </a:r>
            <a:r>
              <a:rPr sz="1650" b="1" spc="440" dirty="0">
                <a:solidFill>
                  <a:srgbClr val="052F58"/>
                </a:solidFill>
                <a:latin typeface="Calibri"/>
                <a:cs typeface="Calibri"/>
              </a:rPr>
              <a:t> </a:t>
            </a:r>
            <a:r>
              <a:rPr sz="1650" b="1" spc="150" dirty="0">
                <a:solidFill>
                  <a:srgbClr val="052F58"/>
                </a:solidFill>
                <a:latin typeface="Calibri"/>
                <a:cs typeface="Calibri"/>
              </a:rPr>
              <a:t>ăn</a:t>
            </a:r>
            <a:r>
              <a:rPr sz="1650" b="1" spc="440" dirty="0">
                <a:solidFill>
                  <a:srgbClr val="052F58"/>
                </a:solidFill>
                <a:latin typeface="Calibri"/>
                <a:cs typeface="Calibri"/>
              </a:rPr>
              <a:t> </a:t>
            </a:r>
            <a:r>
              <a:rPr sz="1650" b="1" spc="105" dirty="0">
                <a:solidFill>
                  <a:srgbClr val="052F58"/>
                </a:solidFill>
                <a:latin typeface="Calibri"/>
                <a:cs typeface="Calibri"/>
              </a:rPr>
              <a:t>cá,</a:t>
            </a:r>
            <a:r>
              <a:rPr sz="1650" b="1" spc="440" dirty="0">
                <a:solidFill>
                  <a:srgbClr val="052F58"/>
                </a:solidFill>
                <a:latin typeface="Calibri"/>
                <a:cs typeface="Calibri"/>
              </a:rPr>
              <a:t> </a:t>
            </a:r>
            <a:r>
              <a:rPr sz="1650" b="1" spc="-10" dirty="0">
                <a:solidFill>
                  <a:srgbClr val="052F58"/>
                </a:solidFill>
                <a:latin typeface="Calibri"/>
                <a:cs typeface="Calibri"/>
              </a:rPr>
              <a:t>thịt, </a:t>
            </a:r>
            <a:r>
              <a:rPr sz="1650" b="1" spc="114" dirty="0">
                <a:solidFill>
                  <a:srgbClr val="052F58"/>
                </a:solidFill>
                <a:latin typeface="Calibri"/>
                <a:cs typeface="Calibri"/>
              </a:rPr>
              <a:t>rau</a:t>
            </a:r>
            <a:r>
              <a:rPr sz="1650" b="1" spc="85" dirty="0">
                <a:solidFill>
                  <a:srgbClr val="052F58"/>
                </a:solidFill>
                <a:latin typeface="Calibri"/>
                <a:cs typeface="Calibri"/>
              </a:rPr>
              <a:t> </a:t>
            </a:r>
            <a:r>
              <a:rPr sz="1650" b="1" spc="-10" dirty="0">
                <a:solidFill>
                  <a:srgbClr val="052F58"/>
                </a:solidFill>
                <a:latin typeface="Calibri"/>
                <a:cs typeface="Calibri"/>
              </a:rPr>
              <a:t>củ,...</a:t>
            </a:r>
            <a:endParaRPr sz="1650">
              <a:latin typeface="Calibri"/>
              <a:cs typeface="Calibri"/>
            </a:endParaRPr>
          </a:p>
          <a:p>
            <a:pPr>
              <a:lnSpc>
                <a:spcPct val="100000"/>
              </a:lnSpc>
              <a:spcBef>
                <a:spcPts val="55"/>
              </a:spcBef>
            </a:pPr>
            <a:endParaRPr sz="1750">
              <a:latin typeface="Calibri"/>
              <a:cs typeface="Calibri"/>
            </a:endParaRPr>
          </a:p>
          <a:p>
            <a:pPr marL="12700" marR="5080" algn="just">
              <a:lnSpc>
                <a:spcPct val="113700"/>
              </a:lnSpc>
            </a:pPr>
            <a:r>
              <a:rPr sz="1650" b="1" spc="185" dirty="0">
                <a:solidFill>
                  <a:srgbClr val="052F58"/>
                </a:solidFill>
                <a:latin typeface="Calibri"/>
                <a:cs typeface="Calibri"/>
              </a:rPr>
              <a:t>Ăn</a:t>
            </a:r>
            <a:r>
              <a:rPr sz="1650" b="1" spc="120" dirty="0">
                <a:solidFill>
                  <a:srgbClr val="052F58"/>
                </a:solidFill>
                <a:latin typeface="Calibri"/>
                <a:cs typeface="Calibri"/>
              </a:rPr>
              <a:t>  </a:t>
            </a:r>
            <a:r>
              <a:rPr sz="1650" b="1" spc="130" dirty="0">
                <a:solidFill>
                  <a:srgbClr val="052F58"/>
                </a:solidFill>
                <a:latin typeface="Calibri"/>
                <a:cs typeface="Calibri"/>
              </a:rPr>
              <a:t>kiêng</a:t>
            </a:r>
            <a:r>
              <a:rPr sz="1650" b="1" spc="120" dirty="0">
                <a:solidFill>
                  <a:srgbClr val="052F58"/>
                </a:solidFill>
                <a:latin typeface="Calibri"/>
                <a:cs typeface="Calibri"/>
              </a:rPr>
              <a:t>  </a:t>
            </a:r>
            <a:r>
              <a:rPr sz="1650" b="1" spc="125" dirty="0">
                <a:solidFill>
                  <a:srgbClr val="052F58"/>
                </a:solidFill>
                <a:latin typeface="Calibri"/>
                <a:cs typeface="Calibri"/>
              </a:rPr>
              <a:t>nghiêm</a:t>
            </a:r>
            <a:r>
              <a:rPr sz="1650" b="1" spc="120" dirty="0">
                <a:solidFill>
                  <a:srgbClr val="052F58"/>
                </a:solidFill>
                <a:latin typeface="Calibri"/>
                <a:cs typeface="Calibri"/>
              </a:rPr>
              <a:t>  </a:t>
            </a:r>
            <a:r>
              <a:rPr sz="1650" b="1" spc="130" dirty="0">
                <a:solidFill>
                  <a:srgbClr val="052F58"/>
                </a:solidFill>
                <a:latin typeface="Calibri"/>
                <a:cs typeface="Calibri"/>
              </a:rPr>
              <a:t>ngặt:</a:t>
            </a:r>
            <a:r>
              <a:rPr sz="1650" b="1" spc="120" dirty="0">
                <a:solidFill>
                  <a:srgbClr val="052F58"/>
                </a:solidFill>
                <a:latin typeface="Calibri"/>
                <a:cs typeface="Calibri"/>
              </a:rPr>
              <a:t>  </a:t>
            </a:r>
            <a:r>
              <a:rPr sz="1650" b="1" spc="165" dirty="0">
                <a:solidFill>
                  <a:srgbClr val="052F58"/>
                </a:solidFill>
                <a:latin typeface="Calibri"/>
                <a:cs typeface="Calibri"/>
              </a:rPr>
              <a:t>Ăn</a:t>
            </a:r>
            <a:r>
              <a:rPr sz="1650" b="1" spc="110" dirty="0">
                <a:solidFill>
                  <a:srgbClr val="052F58"/>
                </a:solidFill>
                <a:latin typeface="Calibri"/>
                <a:cs typeface="Calibri"/>
              </a:rPr>
              <a:t>  </a:t>
            </a:r>
            <a:r>
              <a:rPr sz="1650" b="1" spc="100" dirty="0">
                <a:solidFill>
                  <a:srgbClr val="052F58"/>
                </a:solidFill>
                <a:latin typeface="Calibri"/>
                <a:cs typeface="Calibri"/>
              </a:rPr>
              <a:t>thuần </a:t>
            </a:r>
            <a:r>
              <a:rPr sz="1650" b="1" spc="135" dirty="0">
                <a:solidFill>
                  <a:srgbClr val="052F58"/>
                </a:solidFill>
                <a:latin typeface="Calibri"/>
                <a:cs typeface="Calibri"/>
              </a:rPr>
              <a:t>chay</a:t>
            </a:r>
            <a:r>
              <a:rPr sz="1650" b="1" spc="114" dirty="0">
                <a:solidFill>
                  <a:srgbClr val="052F58"/>
                </a:solidFill>
                <a:latin typeface="Calibri"/>
                <a:cs typeface="Calibri"/>
              </a:rPr>
              <a:t> </a:t>
            </a:r>
            <a:r>
              <a:rPr sz="1650" b="1" spc="95" dirty="0">
                <a:solidFill>
                  <a:srgbClr val="052F58"/>
                </a:solidFill>
                <a:latin typeface="Calibri"/>
                <a:cs typeface="Calibri"/>
              </a:rPr>
              <a:t>dễ</a:t>
            </a:r>
            <a:r>
              <a:rPr sz="1650" b="1" spc="120" dirty="0">
                <a:solidFill>
                  <a:srgbClr val="052F58"/>
                </a:solidFill>
                <a:latin typeface="Calibri"/>
                <a:cs typeface="Calibri"/>
              </a:rPr>
              <a:t> </a:t>
            </a:r>
            <a:r>
              <a:rPr sz="1650" b="1" spc="65" dirty="0">
                <a:solidFill>
                  <a:srgbClr val="052F58"/>
                </a:solidFill>
                <a:latin typeface="Calibri"/>
                <a:cs typeface="Calibri"/>
              </a:rPr>
              <a:t>thiếu</a:t>
            </a:r>
            <a:r>
              <a:rPr sz="1650" b="1" spc="114" dirty="0">
                <a:solidFill>
                  <a:srgbClr val="052F58"/>
                </a:solidFill>
                <a:latin typeface="Calibri"/>
                <a:cs typeface="Calibri"/>
              </a:rPr>
              <a:t> </a:t>
            </a:r>
            <a:r>
              <a:rPr sz="1650" b="1" spc="90" dirty="0">
                <a:solidFill>
                  <a:srgbClr val="052F58"/>
                </a:solidFill>
                <a:latin typeface="Calibri"/>
                <a:cs typeface="Calibri"/>
              </a:rPr>
              <a:t>vitamin</a:t>
            </a:r>
            <a:r>
              <a:rPr sz="1650" b="1" spc="120" dirty="0">
                <a:solidFill>
                  <a:srgbClr val="052F58"/>
                </a:solidFill>
                <a:latin typeface="Calibri"/>
                <a:cs typeface="Calibri"/>
              </a:rPr>
              <a:t> </a:t>
            </a:r>
            <a:r>
              <a:rPr sz="1650" b="1" spc="125" dirty="0">
                <a:solidFill>
                  <a:srgbClr val="052F58"/>
                </a:solidFill>
                <a:latin typeface="Calibri"/>
                <a:cs typeface="Calibri"/>
              </a:rPr>
              <a:t>B12,</a:t>
            </a:r>
            <a:r>
              <a:rPr sz="1650" b="1" spc="120" dirty="0">
                <a:solidFill>
                  <a:srgbClr val="052F58"/>
                </a:solidFill>
                <a:latin typeface="Calibri"/>
                <a:cs typeface="Calibri"/>
              </a:rPr>
              <a:t> </a:t>
            </a:r>
            <a:r>
              <a:rPr sz="1650" b="1" spc="100" dirty="0">
                <a:solidFill>
                  <a:srgbClr val="052F58"/>
                </a:solidFill>
                <a:latin typeface="Calibri"/>
                <a:cs typeface="Calibri"/>
              </a:rPr>
              <a:t>sắt,</a:t>
            </a:r>
            <a:r>
              <a:rPr sz="1650" b="1" spc="114" dirty="0">
                <a:solidFill>
                  <a:srgbClr val="052F58"/>
                </a:solidFill>
                <a:latin typeface="Calibri"/>
                <a:cs typeface="Calibri"/>
              </a:rPr>
              <a:t> </a:t>
            </a:r>
            <a:r>
              <a:rPr sz="1650" b="1" spc="50" dirty="0">
                <a:solidFill>
                  <a:srgbClr val="052F58"/>
                </a:solidFill>
                <a:latin typeface="Calibri"/>
                <a:cs typeface="Calibri"/>
              </a:rPr>
              <a:t>kẽm, </a:t>
            </a:r>
            <a:r>
              <a:rPr sz="1650" b="1" spc="95" dirty="0">
                <a:solidFill>
                  <a:srgbClr val="052F58"/>
                </a:solidFill>
                <a:latin typeface="Calibri"/>
                <a:cs typeface="Calibri"/>
              </a:rPr>
              <a:t>canxi.</a:t>
            </a:r>
            <a:r>
              <a:rPr sz="1650" b="1" spc="120" dirty="0">
                <a:solidFill>
                  <a:srgbClr val="052F58"/>
                </a:solidFill>
                <a:latin typeface="Calibri"/>
                <a:cs typeface="Calibri"/>
              </a:rPr>
              <a:t> </a:t>
            </a:r>
            <a:r>
              <a:rPr sz="1650" b="1" spc="165" dirty="0">
                <a:solidFill>
                  <a:srgbClr val="052F58"/>
                </a:solidFill>
                <a:latin typeface="Calibri"/>
                <a:cs typeface="Calibri"/>
              </a:rPr>
              <a:t>Ăn</a:t>
            </a:r>
            <a:r>
              <a:rPr sz="1650" b="1" spc="125" dirty="0">
                <a:solidFill>
                  <a:srgbClr val="052F58"/>
                </a:solidFill>
                <a:latin typeface="Calibri"/>
                <a:cs typeface="Calibri"/>
              </a:rPr>
              <a:t> </a:t>
            </a:r>
            <a:r>
              <a:rPr sz="1650" b="1" spc="110" dirty="0">
                <a:solidFill>
                  <a:srgbClr val="052F58"/>
                </a:solidFill>
                <a:latin typeface="Calibri"/>
                <a:cs typeface="Calibri"/>
              </a:rPr>
              <a:t>kiêng</a:t>
            </a:r>
            <a:r>
              <a:rPr sz="1650" b="1" spc="125" dirty="0">
                <a:solidFill>
                  <a:srgbClr val="052F58"/>
                </a:solidFill>
                <a:latin typeface="Calibri"/>
                <a:cs typeface="Calibri"/>
              </a:rPr>
              <a:t> </a:t>
            </a:r>
            <a:r>
              <a:rPr sz="1650" b="1" spc="135" dirty="0">
                <a:solidFill>
                  <a:srgbClr val="052F58"/>
                </a:solidFill>
                <a:latin typeface="Calibri"/>
                <a:cs typeface="Calibri"/>
              </a:rPr>
              <a:t>low-</a:t>
            </a:r>
            <a:r>
              <a:rPr sz="1650" b="1" spc="65" dirty="0">
                <a:solidFill>
                  <a:srgbClr val="052F58"/>
                </a:solidFill>
                <a:latin typeface="Calibri"/>
                <a:cs typeface="Calibri"/>
              </a:rPr>
              <a:t>carb/</a:t>
            </a:r>
            <a:r>
              <a:rPr sz="1650" b="1" spc="120" dirty="0">
                <a:solidFill>
                  <a:srgbClr val="052F58"/>
                </a:solidFill>
                <a:latin typeface="Calibri"/>
                <a:cs typeface="Calibri"/>
              </a:rPr>
              <a:t> </a:t>
            </a:r>
            <a:r>
              <a:rPr sz="1650" b="1" spc="75" dirty="0">
                <a:solidFill>
                  <a:srgbClr val="052F58"/>
                </a:solidFill>
                <a:latin typeface="Calibri"/>
                <a:cs typeface="Calibri"/>
              </a:rPr>
              <a:t>keto</a:t>
            </a:r>
            <a:r>
              <a:rPr sz="1650" b="1" spc="125" dirty="0">
                <a:solidFill>
                  <a:srgbClr val="052F58"/>
                </a:solidFill>
                <a:latin typeface="Calibri"/>
                <a:cs typeface="Calibri"/>
              </a:rPr>
              <a:t> </a:t>
            </a:r>
            <a:r>
              <a:rPr sz="1650" b="1" spc="45" dirty="0">
                <a:solidFill>
                  <a:srgbClr val="052F58"/>
                </a:solidFill>
                <a:latin typeface="Calibri"/>
                <a:cs typeface="Calibri"/>
              </a:rPr>
              <a:t>thiếu </a:t>
            </a:r>
            <a:r>
              <a:rPr sz="1650" b="1" spc="90" dirty="0">
                <a:solidFill>
                  <a:srgbClr val="052F58"/>
                </a:solidFill>
                <a:latin typeface="Calibri"/>
                <a:cs typeface="Calibri"/>
              </a:rPr>
              <a:t>vitamin</a:t>
            </a:r>
            <a:r>
              <a:rPr sz="1650" b="1" spc="85" dirty="0">
                <a:solidFill>
                  <a:srgbClr val="052F58"/>
                </a:solidFill>
                <a:latin typeface="Calibri"/>
                <a:cs typeface="Calibri"/>
              </a:rPr>
              <a:t> </a:t>
            </a:r>
            <a:r>
              <a:rPr sz="1650" b="1" spc="120" dirty="0">
                <a:solidFill>
                  <a:srgbClr val="052F58"/>
                </a:solidFill>
                <a:latin typeface="Calibri"/>
                <a:cs typeface="Calibri"/>
              </a:rPr>
              <a:t>C,</a:t>
            </a:r>
            <a:r>
              <a:rPr sz="1650" b="1" spc="90" dirty="0">
                <a:solidFill>
                  <a:srgbClr val="052F58"/>
                </a:solidFill>
                <a:latin typeface="Calibri"/>
                <a:cs typeface="Calibri"/>
              </a:rPr>
              <a:t> </a:t>
            </a:r>
            <a:r>
              <a:rPr sz="1650" b="1" spc="130" dirty="0">
                <a:solidFill>
                  <a:srgbClr val="052F58"/>
                </a:solidFill>
                <a:latin typeface="Calibri"/>
                <a:cs typeface="Calibri"/>
              </a:rPr>
              <a:t>magie</a:t>
            </a:r>
            <a:r>
              <a:rPr sz="1650" b="1" spc="90" dirty="0">
                <a:solidFill>
                  <a:srgbClr val="052F58"/>
                </a:solidFill>
                <a:latin typeface="Calibri"/>
                <a:cs typeface="Calibri"/>
              </a:rPr>
              <a:t> </a:t>
            </a:r>
            <a:r>
              <a:rPr sz="1650" b="1" spc="155" dirty="0">
                <a:solidFill>
                  <a:srgbClr val="052F58"/>
                </a:solidFill>
                <a:latin typeface="Calibri"/>
                <a:cs typeface="Calibri"/>
              </a:rPr>
              <a:t>và</a:t>
            </a:r>
            <a:r>
              <a:rPr sz="1650" b="1" spc="85" dirty="0">
                <a:solidFill>
                  <a:srgbClr val="052F58"/>
                </a:solidFill>
                <a:latin typeface="Calibri"/>
                <a:cs typeface="Calibri"/>
              </a:rPr>
              <a:t> </a:t>
            </a:r>
            <a:r>
              <a:rPr sz="1650" b="1" spc="120" dirty="0">
                <a:solidFill>
                  <a:srgbClr val="052F58"/>
                </a:solidFill>
                <a:latin typeface="Calibri"/>
                <a:cs typeface="Calibri"/>
              </a:rPr>
              <a:t>chất</a:t>
            </a:r>
            <a:r>
              <a:rPr sz="1650" b="1" spc="90" dirty="0">
                <a:solidFill>
                  <a:srgbClr val="052F58"/>
                </a:solidFill>
                <a:latin typeface="Calibri"/>
                <a:cs typeface="Calibri"/>
              </a:rPr>
              <a:t> </a:t>
            </a:r>
            <a:r>
              <a:rPr sz="1650" b="1" spc="-25" dirty="0">
                <a:solidFill>
                  <a:srgbClr val="052F58"/>
                </a:solidFill>
                <a:latin typeface="Calibri"/>
                <a:cs typeface="Calibri"/>
              </a:rPr>
              <a:t>xơ.</a:t>
            </a:r>
            <a:endParaRPr sz="1650">
              <a:latin typeface="Calibri"/>
              <a:cs typeface="Calibri"/>
            </a:endParaRPr>
          </a:p>
        </p:txBody>
      </p:sp>
      <p:pic>
        <p:nvPicPr>
          <p:cNvPr id="15" name="object 15"/>
          <p:cNvPicPr/>
          <p:nvPr/>
        </p:nvPicPr>
        <p:blipFill>
          <a:blip r:embed="rId3" cstate="print"/>
          <a:stretch>
            <a:fillRect/>
          </a:stretch>
        </p:blipFill>
        <p:spPr>
          <a:xfrm>
            <a:off x="359292" y="267345"/>
            <a:ext cx="990973" cy="333500"/>
          </a:xfrm>
          <a:prstGeom prst="rect">
            <a:avLst/>
          </a:prstGeom>
        </p:spPr>
      </p:pic>
      <p:sp>
        <p:nvSpPr>
          <p:cNvPr id="16" name="object 16"/>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sp>
        <p:nvSpPr>
          <p:cNvPr id="17" name="object 17"/>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4"/>
              </a:rPr>
              <a:t>www.csc-</a:t>
            </a:r>
            <a:r>
              <a:rPr sz="1050" spc="105" dirty="0">
                <a:solidFill>
                  <a:srgbClr val="184E94"/>
                </a:solidFill>
                <a:latin typeface="Arial"/>
                <a:cs typeface="Arial"/>
                <a:hlinkClick r:id="rId4"/>
              </a:rPr>
              <a:t>vietnam.vn</a:t>
            </a:r>
            <a:endParaRPr sz="1050">
              <a:latin typeface="Arial"/>
              <a:cs typeface="Arial"/>
            </a:endParaRPr>
          </a:p>
        </p:txBody>
      </p:sp>
      <p:sp>
        <p:nvSpPr>
          <p:cNvPr id="18" name="object 18"/>
          <p:cNvSpPr txBox="1"/>
          <p:nvPr/>
        </p:nvSpPr>
        <p:spPr>
          <a:xfrm>
            <a:off x="6672551" y="10445178"/>
            <a:ext cx="351155" cy="192405"/>
          </a:xfrm>
          <a:prstGeom prst="rect">
            <a:avLst/>
          </a:prstGeom>
        </p:spPr>
        <p:txBody>
          <a:bodyPr vert="horz" wrap="square" lIns="0" tIns="22860" rIns="0" bIns="0" rtlCol="0">
            <a:spAutoFit/>
          </a:bodyPr>
          <a:lstStyle/>
          <a:p>
            <a:pPr marL="12700">
              <a:lnSpc>
                <a:spcPct val="100000"/>
              </a:lnSpc>
              <a:spcBef>
                <a:spcPts val="180"/>
              </a:spcBef>
            </a:pPr>
            <a:r>
              <a:rPr sz="950" spc="-10" dirty="0">
                <a:solidFill>
                  <a:srgbClr val="184E94"/>
                </a:solidFill>
                <a:latin typeface="Arial"/>
                <a:cs typeface="Arial"/>
              </a:rPr>
              <a:t>03/20</a:t>
            </a:r>
            <a:endParaRPr sz="95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solidFill>
        </p:spPr>
        <p:txBody>
          <a:bodyPr wrap="square" lIns="0" tIns="0" rIns="0" bIns="0" rtlCol="0"/>
          <a:lstStyle/>
          <a:p>
            <a:endParaRPr/>
          </a:p>
        </p:txBody>
      </p:sp>
      <p:sp>
        <p:nvSpPr>
          <p:cNvPr id="3" name="object 3"/>
          <p:cNvSpPr txBox="1">
            <a:spLocks noGrp="1"/>
          </p:cNvSpPr>
          <p:nvPr>
            <p:ph type="title"/>
          </p:nvPr>
        </p:nvSpPr>
        <p:spPr>
          <a:xfrm>
            <a:off x="323941" y="1271420"/>
            <a:ext cx="727710" cy="727075"/>
          </a:xfrm>
          <a:prstGeom prst="rect">
            <a:avLst/>
          </a:prstGeom>
        </p:spPr>
        <p:txBody>
          <a:bodyPr vert="horz" wrap="square" lIns="0" tIns="12700" rIns="0" bIns="0" rtlCol="0">
            <a:spAutoFit/>
          </a:bodyPr>
          <a:lstStyle/>
          <a:p>
            <a:pPr marL="12700">
              <a:lnSpc>
                <a:spcPct val="100000"/>
              </a:lnSpc>
              <a:spcBef>
                <a:spcPts val="100"/>
              </a:spcBef>
            </a:pPr>
            <a:r>
              <a:rPr sz="4600" spc="390" dirty="0"/>
              <a:t>02</a:t>
            </a:r>
            <a:endParaRPr sz="4600"/>
          </a:p>
        </p:txBody>
      </p:sp>
      <p:grpSp>
        <p:nvGrpSpPr>
          <p:cNvPr id="4" name="object 4"/>
          <p:cNvGrpSpPr/>
          <p:nvPr/>
        </p:nvGrpSpPr>
        <p:grpSpPr>
          <a:xfrm>
            <a:off x="1103798" y="1485054"/>
            <a:ext cx="3312160" cy="376555"/>
            <a:chOff x="1103798" y="1485054"/>
            <a:chExt cx="3312160" cy="376555"/>
          </a:xfrm>
        </p:grpSpPr>
        <p:sp>
          <p:nvSpPr>
            <p:cNvPr id="5" name="object 5"/>
            <p:cNvSpPr/>
            <p:nvPr/>
          </p:nvSpPr>
          <p:spPr>
            <a:xfrm>
              <a:off x="1109011" y="1504111"/>
              <a:ext cx="3290570" cy="357505"/>
            </a:xfrm>
            <a:custGeom>
              <a:avLst/>
              <a:gdLst/>
              <a:ahLst/>
              <a:cxnLst/>
              <a:rect l="l" t="t" r="r" b="b"/>
              <a:pathLst>
                <a:path w="3290570" h="357505">
                  <a:moveTo>
                    <a:pt x="3111714" y="357086"/>
                  </a:moveTo>
                  <a:lnTo>
                    <a:pt x="178543" y="357086"/>
                  </a:lnTo>
                  <a:lnTo>
                    <a:pt x="143548" y="353624"/>
                  </a:lnTo>
                  <a:lnTo>
                    <a:pt x="79487" y="327089"/>
                  </a:lnTo>
                  <a:lnTo>
                    <a:pt x="29997" y="277599"/>
                  </a:lnTo>
                  <a:lnTo>
                    <a:pt x="3462" y="213538"/>
                  </a:lnTo>
                  <a:lnTo>
                    <a:pt x="0" y="178543"/>
                  </a:lnTo>
                  <a:lnTo>
                    <a:pt x="3462" y="143548"/>
                  </a:lnTo>
                  <a:lnTo>
                    <a:pt x="29997" y="79487"/>
                  </a:lnTo>
                  <a:lnTo>
                    <a:pt x="79487" y="29997"/>
                  </a:lnTo>
                  <a:lnTo>
                    <a:pt x="143548" y="3462"/>
                  </a:lnTo>
                  <a:lnTo>
                    <a:pt x="3111713" y="0"/>
                  </a:lnTo>
                  <a:lnTo>
                    <a:pt x="3146708" y="3462"/>
                  </a:lnTo>
                  <a:lnTo>
                    <a:pt x="3210769" y="29997"/>
                  </a:lnTo>
                  <a:lnTo>
                    <a:pt x="3260259" y="79487"/>
                  </a:lnTo>
                  <a:lnTo>
                    <a:pt x="3286795" y="143548"/>
                  </a:lnTo>
                  <a:lnTo>
                    <a:pt x="3290257" y="178543"/>
                  </a:lnTo>
                  <a:lnTo>
                    <a:pt x="3286795" y="213538"/>
                  </a:lnTo>
                  <a:lnTo>
                    <a:pt x="3260259" y="277599"/>
                  </a:lnTo>
                  <a:lnTo>
                    <a:pt x="3210769" y="327089"/>
                  </a:lnTo>
                  <a:lnTo>
                    <a:pt x="3146708" y="353624"/>
                  </a:lnTo>
                  <a:lnTo>
                    <a:pt x="3111714" y="357086"/>
                  </a:lnTo>
                  <a:close/>
                </a:path>
              </a:pathLst>
            </a:custGeom>
            <a:solidFill>
              <a:srgbClr val="FFFFFF"/>
            </a:solidFill>
          </p:spPr>
          <p:txBody>
            <a:bodyPr wrap="square" lIns="0" tIns="0" rIns="0" bIns="0" rtlCol="0"/>
            <a:lstStyle/>
            <a:p>
              <a:endParaRPr/>
            </a:p>
          </p:txBody>
        </p:sp>
        <p:sp>
          <p:nvSpPr>
            <p:cNvPr id="6" name="object 6"/>
            <p:cNvSpPr/>
            <p:nvPr/>
          </p:nvSpPr>
          <p:spPr>
            <a:xfrm>
              <a:off x="1287779" y="1504111"/>
              <a:ext cx="3108960" cy="327660"/>
            </a:xfrm>
            <a:custGeom>
              <a:avLst/>
              <a:gdLst/>
              <a:ahLst/>
              <a:cxnLst/>
              <a:rect l="l" t="t" r="r" b="b"/>
              <a:pathLst>
                <a:path w="3108960" h="327660">
                  <a:moveTo>
                    <a:pt x="0" y="0"/>
                  </a:moveTo>
                  <a:lnTo>
                    <a:pt x="2932655" y="0"/>
                  </a:lnTo>
                  <a:lnTo>
                    <a:pt x="2967644" y="3461"/>
                  </a:lnTo>
                  <a:lnTo>
                    <a:pt x="3031694" y="29992"/>
                  </a:lnTo>
                  <a:lnTo>
                    <a:pt x="3081175" y="79473"/>
                  </a:lnTo>
                  <a:lnTo>
                    <a:pt x="3107706" y="143523"/>
                  </a:lnTo>
                  <a:lnTo>
                    <a:pt x="3108595" y="152515"/>
                  </a:lnTo>
                </a:path>
                <a:path w="3108960" h="327660">
                  <a:moveTo>
                    <a:pt x="3108595" y="204509"/>
                  </a:moveTo>
                  <a:lnTo>
                    <a:pt x="3107706" y="213500"/>
                  </a:lnTo>
                  <a:lnTo>
                    <a:pt x="3097579" y="246825"/>
                  </a:lnTo>
                  <a:lnTo>
                    <a:pt x="3081175" y="277550"/>
                  </a:lnTo>
                  <a:lnTo>
                    <a:pt x="3058882" y="304739"/>
                  </a:lnTo>
                  <a:lnTo>
                    <a:pt x="3031694" y="327031"/>
                  </a:lnTo>
                </a:path>
              </a:pathLst>
            </a:custGeom>
            <a:ln w="38114">
              <a:solidFill>
                <a:srgbClr val="0D3761"/>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103798" y="1485054"/>
              <a:ext cx="203038" cy="148312"/>
            </a:xfrm>
            <a:prstGeom prst="rect">
              <a:avLst/>
            </a:prstGeom>
          </p:spPr>
        </p:pic>
      </p:grpSp>
      <p:pic>
        <p:nvPicPr>
          <p:cNvPr id="8" name="object 8"/>
          <p:cNvPicPr/>
          <p:nvPr/>
        </p:nvPicPr>
        <p:blipFill>
          <a:blip r:embed="rId3" cstate="print"/>
          <a:stretch>
            <a:fillRect/>
          </a:stretch>
        </p:blipFill>
        <p:spPr>
          <a:xfrm>
            <a:off x="336641" y="2264730"/>
            <a:ext cx="2293000" cy="1375427"/>
          </a:xfrm>
          <a:prstGeom prst="rect">
            <a:avLst/>
          </a:prstGeom>
        </p:spPr>
      </p:pic>
      <p:sp>
        <p:nvSpPr>
          <p:cNvPr id="9" name="object 9"/>
          <p:cNvSpPr/>
          <p:nvPr/>
        </p:nvSpPr>
        <p:spPr>
          <a:xfrm>
            <a:off x="2767923" y="2264748"/>
            <a:ext cx="0" cy="1376045"/>
          </a:xfrm>
          <a:custGeom>
            <a:avLst/>
            <a:gdLst/>
            <a:ahLst/>
            <a:cxnLst/>
            <a:rect l="l" t="t" r="r" b="b"/>
            <a:pathLst>
              <a:path h="1376045">
                <a:moveTo>
                  <a:pt x="0" y="0"/>
                </a:moveTo>
                <a:lnTo>
                  <a:pt x="0" y="1375427"/>
                </a:lnTo>
              </a:path>
            </a:pathLst>
          </a:custGeom>
          <a:ln w="38114">
            <a:solidFill>
              <a:srgbClr val="184E94"/>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336641" y="3903264"/>
            <a:ext cx="2293000" cy="1375427"/>
          </a:xfrm>
          <a:prstGeom prst="rect">
            <a:avLst/>
          </a:prstGeom>
        </p:spPr>
      </p:pic>
      <p:sp>
        <p:nvSpPr>
          <p:cNvPr id="11" name="object 11"/>
          <p:cNvSpPr/>
          <p:nvPr/>
        </p:nvSpPr>
        <p:spPr>
          <a:xfrm>
            <a:off x="2784789" y="3903281"/>
            <a:ext cx="0" cy="1376045"/>
          </a:xfrm>
          <a:custGeom>
            <a:avLst/>
            <a:gdLst/>
            <a:ahLst/>
            <a:cxnLst/>
            <a:rect l="l" t="t" r="r" b="b"/>
            <a:pathLst>
              <a:path h="1376045">
                <a:moveTo>
                  <a:pt x="0" y="0"/>
                </a:moveTo>
                <a:lnTo>
                  <a:pt x="0" y="1375427"/>
                </a:lnTo>
              </a:path>
            </a:pathLst>
          </a:custGeom>
          <a:ln w="38114">
            <a:solidFill>
              <a:srgbClr val="184E94"/>
            </a:solidFill>
          </a:ln>
        </p:spPr>
        <p:txBody>
          <a:bodyPr wrap="square" lIns="0" tIns="0" rIns="0" bIns="0" rtlCol="0"/>
          <a:lstStyle/>
          <a:p>
            <a:endParaRPr/>
          </a:p>
        </p:txBody>
      </p:sp>
      <p:sp>
        <p:nvSpPr>
          <p:cNvPr id="12" name="object 12"/>
          <p:cNvSpPr txBox="1"/>
          <p:nvPr/>
        </p:nvSpPr>
        <p:spPr>
          <a:xfrm>
            <a:off x="323941" y="5329114"/>
            <a:ext cx="727075" cy="727075"/>
          </a:xfrm>
          <a:prstGeom prst="rect">
            <a:avLst/>
          </a:prstGeom>
        </p:spPr>
        <p:txBody>
          <a:bodyPr vert="horz" wrap="square" lIns="0" tIns="12700" rIns="0" bIns="0" rtlCol="0">
            <a:spAutoFit/>
          </a:bodyPr>
          <a:lstStyle/>
          <a:p>
            <a:pPr marL="12700">
              <a:lnSpc>
                <a:spcPct val="100000"/>
              </a:lnSpc>
              <a:spcBef>
                <a:spcPts val="100"/>
              </a:spcBef>
            </a:pPr>
            <a:r>
              <a:rPr sz="4600" b="1" spc="390" dirty="0">
                <a:solidFill>
                  <a:srgbClr val="052F58"/>
                </a:solidFill>
                <a:latin typeface="Calibri"/>
                <a:cs typeface="Calibri"/>
              </a:rPr>
              <a:t>03</a:t>
            </a:r>
            <a:endParaRPr sz="4600">
              <a:latin typeface="Calibri"/>
              <a:cs typeface="Calibri"/>
            </a:endParaRPr>
          </a:p>
        </p:txBody>
      </p:sp>
      <p:grpSp>
        <p:nvGrpSpPr>
          <p:cNvPr id="13" name="object 13"/>
          <p:cNvGrpSpPr/>
          <p:nvPr/>
        </p:nvGrpSpPr>
        <p:grpSpPr>
          <a:xfrm>
            <a:off x="1090686" y="5542748"/>
            <a:ext cx="2943860" cy="376555"/>
            <a:chOff x="1090686" y="5542748"/>
            <a:chExt cx="2943860" cy="376555"/>
          </a:xfrm>
        </p:grpSpPr>
        <p:sp>
          <p:nvSpPr>
            <p:cNvPr id="14" name="object 14"/>
            <p:cNvSpPr/>
            <p:nvPr/>
          </p:nvSpPr>
          <p:spPr>
            <a:xfrm>
              <a:off x="1109011" y="5561805"/>
              <a:ext cx="2908300" cy="357505"/>
            </a:xfrm>
            <a:custGeom>
              <a:avLst/>
              <a:gdLst/>
              <a:ahLst/>
              <a:cxnLst/>
              <a:rect l="l" t="t" r="r" b="b"/>
              <a:pathLst>
                <a:path w="2908300" h="357504">
                  <a:moveTo>
                    <a:pt x="2730124" y="357086"/>
                  </a:moveTo>
                  <a:lnTo>
                    <a:pt x="178541" y="357086"/>
                  </a:lnTo>
                  <a:lnTo>
                    <a:pt x="143548" y="353624"/>
                  </a:lnTo>
                  <a:lnTo>
                    <a:pt x="79487" y="327089"/>
                  </a:lnTo>
                  <a:lnTo>
                    <a:pt x="29997" y="277599"/>
                  </a:lnTo>
                  <a:lnTo>
                    <a:pt x="3462" y="213538"/>
                  </a:lnTo>
                  <a:lnTo>
                    <a:pt x="0" y="178543"/>
                  </a:lnTo>
                  <a:lnTo>
                    <a:pt x="3462" y="143548"/>
                  </a:lnTo>
                  <a:lnTo>
                    <a:pt x="29997" y="79487"/>
                  </a:lnTo>
                  <a:lnTo>
                    <a:pt x="79487" y="29997"/>
                  </a:lnTo>
                  <a:lnTo>
                    <a:pt x="143548" y="3462"/>
                  </a:lnTo>
                  <a:lnTo>
                    <a:pt x="2730122" y="0"/>
                  </a:lnTo>
                  <a:lnTo>
                    <a:pt x="2765117" y="3462"/>
                  </a:lnTo>
                  <a:lnTo>
                    <a:pt x="2829178" y="29997"/>
                  </a:lnTo>
                  <a:lnTo>
                    <a:pt x="2878668" y="79487"/>
                  </a:lnTo>
                  <a:lnTo>
                    <a:pt x="2905203" y="143548"/>
                  </a:lnTo>
                  <a:lnTo>
                    <a:pt x="2908306" y="174907"/>
                  </a:lnTo>
                  <a:lnTo>
                    <a:pt x="2908306" y="182178"/>
                  </a:lnTo>
                  <a:lnTo>
                    <a:pt x="2895075" y="246869"/>
                  </a:lnTo>
                  <a:lnTo>
                    <a:pt x="2856371" y="304792"/>
                  </a:lnTo>
                  <a:lnTo>
                    <a:pt x="2798448" y="343496"/>
                  </a:lnTo>
                  <a:lnTo>
                    <a:pt x="2730124" y="357086"/>
                  </a:lnTo>
                  <a:close/>
                </a:path>
              </a:pathLst>
            </a:custGeom>
            <a:solidFill>
              <a:srgbClr val="FFFFFF"/>
            </a:solidFill>
          </p:spPr>
          <p:txBody>
            <a:bodyPr wrap="square" lIns="0" tIns="0" rIns="0" bIns="0" rtlCol="0"/>
            <a:lstStyle/>
            <a:p>
              <a:endParaRPr/>
            </a:p>
          </p:txBody>
        </p:sp>
        <p:sp>
          <p:nvSpPr>
            <p:cNvPr id="15" name="object 15"/>
            <p:cNvSpPr/>
            <p:nvPr/>
          </p:nvSpPr>
          <p:spPr>
            <a:xfrm>
              <a:off x="1287746" y="5561805"/>
              <a:ext cx="2727960" cy="302260"/>
            </a:xfrm>
            <a:custGeom>
              <a:avLst/>
              <a:gdLst/>
              <a:ahLst/>
              <a:cxnLst/>
              <a:rect l="l" t="t" r="r" b="b"/>
              <a:pathLst>
                <a:path w="2727960" h="302260">
                  <a:moveTo>
                    <a:pt x="0" y="0"/>
                  </a:moveTo>
                  <a:lnTo>
                    <a:pt x="2551131" y="0"/>
                  </a:lnTo>
                  <a:lnTo>
                    <a:pt x="2586119" y="3461"/>
                  </a:lnTo>
                  <a:lnTo>
                    <a:pt x="2650170" y="29992"/>
                  </a:lnTo>
                  <a:lnTo>
                    <a:pt x="2699651" y="79473"/>
                  </a:lnTo>
                  <a:lnTo>
                    <a:pt x="2726181" y="143523"/>
                  </a:lnTo>
                  <a:lnTo>
                    <a:pt x="2727485" y="156699"/>
                  </a:lnTo>
                </a:path>
                <a:path w="2727960" h="302260">
                  <a:moveTo>
                    <a:pt x="2727485" y="200324"/>
                  </a:moveTo>
                  <a:lnTo>
                    <a:pt x="2726181" y="213500"/>
                  </a:lnTo>
                  <a:lnTo>
                    <a:pt x="2716055" y="246825"/>
                  </a:lnTo>
                  <a:lnTo>
                    <a:pt x="2699651" y="277550"/>
                  </a:lnTo>
                  <a:lnTo>
                    <a:pt x="2679506" y="302119"/>
                  </a:lnTo>
                </a:path>
              </a:pathLst>
            </a:custGeom>
            <a:ln w="38114">
              <a:solidFill>
                <a:srgbClr val="0D3761"/>
              </a:solidFill>
            </a:ln>
          </p:spPr>
          <p:txBody>
            <a:bodyPr wrap="square" lIns="0" tIns="0" rIns="0" bIns="0" rtlCol="0"/>
            <a:lstStyle/>
            <a:p>
              <a:endParaRPr/>
            </a:p>
          </p:txBody>
        </p:sp>
        <p:pic>
          <p:nvPicPr>
            <p:cNvPr id="16" name="object 16"/>
            <p:cNvPicPr/>
            <p:nvPr/>
          </p:nvPicPr>
          <p:blipFill>
            <a:blip r:embed="rId5" cstate="print"/>
            <a:stretch>
              <a:fillRect/>
            </a:stretch>
          </p:blipFill>
          <p:spPr>
            <a:xfrm>
              <a:off x="1090686" y="5542748"/>
              <a:ext cx="216117" cy="211480"/>
            </a:xfrm>
            <a:prstGeom prst="rect">
              <a:avLst/>
            </a:prstGeom>
          </p:spPr>
        </p:pic>
      </p:grpSp>
      <p:pic>
        <p:nvPicPr>
          <p:cNvPr id="17" name="object 17"/>
          <p:cNvPicPr/>
          <p:nvPr/>
        </p:nvPicPr>
        <p:blipFill>
          <a:blip r:embed="rId6" cstate="print"/>
          <a:stretch>
            <a:fillRect/>
          </a:stretch>
        </p:blipFill>
        <p:spPr>
          <a:xfrm>
            <a:off x="431742" y="8261410"/>
            <a:ext cx="6712591" cy="2046063"/>
          </a:xfrm>
          <a:prstGeom prst="rect">
            <a:avLst/>
          </a:prstGeom>
        </p:spPr>
      </p:pic>
      <p:sp>
        <p:nvSpPr>
          <p:cNvPr id="18" name="object 18"/>
          <p:cNvSpPr/>
          <p:nvPr/>
        </p:nvSpPr>
        <p:spPr>
          <a:xfrm>
            <a:off x="448556" y="6165965"/>
            <a:ext cx="0" cy="1942464"/>
          </a:xfrm>
          <a:custGeom>
            <a:avLst/>
            <a:gdLst/>
            <a:ahLst/>
            <a:cxnLst/>
            <a:rect l="l" t="t" r="r" b="b"/>
            <a:pathLst>
              <a:path h="1942465">
                <a:moveTo>
                  <a:pt x="0" y="0"/>
                </a:moveTo>
                <a:lnTo>
                  <a:pt x="0" y="1942149"/>
                </a:lnTo>
              </a:path>
            </a:pathLst>
          </a:custGeom>
          <a:ln w="38114">
            <a:solidFill>
              <a:srgbClr val="184E94"/>
            </a:solidFill>
          </a:ln>
        </p:spPr>
        <p:txBody>
          <a:bodyPr wrap="square" lIns="0" tIns="0" rIns="0" bIns="0" rtlCol="0"/>
          <a:lstStyle/>
          <a:p>
            <a:endParaRPr/>
          </a:p>
        </p:txBody>
      </p:sp>
      <p:sp>
        <p:nvSpPr>
          <p:cNvPr id="19" name="object 19"/>
          <p:cNvSpPr txBox="1"/>
          <p:nvPr/>
        </p:nvSpPr>
        <p:spPr>
          <a:xfrm>
            <a:off x="1196344" y="1528645"/>
            <a:ext cx="3065145" cy="269875"/>
          </a:xfrm>
          <a:prstGeom prst="rect">
            <a:avLst/>
          </a:prstGeom>
        </p:spPr>
        <p:txBody>
          <a:bodyPr vert="horz" wrap="square" lIns="0" tIns="12700" rIns="0" bIns="0" rtlCol="0">
            <a:spAutoFit/>
          </a:bodyPr>
          <a:lstStyle/>
          <a:p>
            <a:pPr marL="12700">
              <a:lnSpc>
                <a:spcPct val="100000"/>
              </a:lnSpc>
              <a:spcBef>
                <a:spcPts val="100"/>
              </a:spcBef>
            </a:pPr>
            <a:r>
              <a:rPr sz="1600" b="1" spc="75" dirty="0">
                <a:solidFill>
                  <a:srgbClr val="052F58"/>
                </a:solidFill>
                <a:latin typeface="Calibri"/>
                <a:cs typeface="Calibri"/>
              </a:rPr>
              <a:t>MÔI</a:t>
            </a:r>
            <a:r>
              <a:rPr sz="1600" b="1" spc="105" dirty="0">
                <a:solidFill>
                  <a:srgbClr val="052F58"/>
                </a:solidFill>
                <a:latin typeface="Calibri"/>
                <a:cs typeface="Calibri"/>
              </a:rPr>
              <a:t> </a:t>
            </a:r>
            <a:r>
              <a:rPr sz="1600" b="1" spc="150" dirty="0">
                <a:solidFill>
                  <a:srgbClr val="052F58"/>
                </a:solidFill>
                <a:latin typeface="Calibri"/>
                <a:cs typeface="Calibri"/>
              </a:rPr>
              <a:t>TRƯỜNG</a:t>
            </a:r>
            <a:r>
              <a:rPr sz="1600" b="1" spc="110" dirty="0">
                <a:solidFill>
                  <a:srgbClr val="052F58"/>
                </a:solidFill>
                <a:latin typeface="Calibri"/>
                <a:cs typeface="Calibri"/>
              </a:rPr>
              <a:t> </a:t>
            </a:r>
            <a:r>
              <a:rPr sz="1600" b="1" spc="190" dirty="0">
                <a:solidFill>
                  <a:srgbClr val="052F58"/>
                </a:solidFill>
                <a:latin typeface="Calibri"/>
                <a:cs typeface="Calibri"/>
              </a:rPr>
              <a:t>VÀ</a:t>
            </a:r>
            <a:r>
              <a:rPr sz="1600" b="1" spc="110" dirty="0">
                <a:solidFill>
                  <a:srgbClr val="052F58"/>
                </a:solidFill>
                <a:latin typeface="Calibri"/>
                <a:cs typeface="Calibri"/>
              </a:rPr>
              <a:t> </a:t>
            </a:r>
            <a:r>
              <a:rPr sz="1600" b="1" spc="165" dirty="0">
                <a:solidFill>
                  <a:srgbClr val="052F58"/>
                </a:solidFill>
                <a:latin typeface="Calibri"/>
                <a:cs typeface="Calibri"/>
              </a:rPr>
              <a:t>THỰC</a:t>
            </a:r>
            <a:r>
              <a:rPr sz="1600" b="1" spc="110" dirty="0">
                <a:solidFill>
                  <a:srgbClr val="052F58"/>
                </a:solidFill>
                <a:latin typeface="Calibri"/>
                <a:cs typeface="Calibri"/>
              </a:rPr>
              <a:t> </a:t>
            </a:r>
            <a:r>
              <a:rPr sz="1600" b="1" spc="145" dirty="0">
                <a:solidFill>
                  <a:srgbClr val="052F58"/>
                </a:solidFill>
                <a:latin typeface="Calibri"/>
                <a:cs typeface="Calibri"/>
              </a:rPr>
              <a:t>PHẨM</a:t>
            </a:r>
            <a:endParaRPr sz="1600">
              <a:latin typeface="Calibri"/>
              <a:cs typeface="Calibri"/>
            </a:endParaRPr>
          </a:p>
        </p:txBody>
      </p:sp>
      <p:sp>
        <p:nvSpPr>
          <p:cNvPr id="20" name="object 20"/>
          <p:cNvSpPr txBox="1"/>
          <p:nvPr/>
        </p:nvSpPr>
        <p:spPr>
          <a:xfrm>
            <a:off x="2890804" y="2347973"/>
            <a:ext cx="4266565" cy="1169035"/>
          </a:xfrm>
          <a:prstGeom prst="rect">
            <a:avLst/>
          </a:prstGeom>
        </p:spPr>
        <p:txBody>
          <a:bodyPr vert="horz" wrap="square" lIns="0" tIns="12700" rIns="0" bIns="0" rtlCol="0">
            <a:spAutoFit/>
          </a:bodyPr>
          <a:lstStyle/>
          <a:p>
            <a:pPr marL="12700" marR="5080" algn="just">
              <a:lnSpc>
                <a:spcPct val="113700"/>
              </a:lnSpc>
              <a:spcBef>
                <a:spcPts val="100"/>
              </a:spcBef>
            </a:pPr>
            <a:r>
              <a:rPr sz="1650" b="1" spc="185" dirty="0">
                <a:solidFill>
                  <a:srgbClr val="052F58"/>
                </a:solidFill>
                <a:latin typeface="Calibri"/>
                <a:cs typeface="Calibri"/>
              </a:rPr>
              <a:t>Ô</a:t>
            </a:r>
            <a:r>
              <a:rPr sz="1650" b="1" spc="445" dirty="0">
                <a:solidFill>
                  <a:srgbClr val="052F58"/>
                </a:solidFill>
                <a:latin typeface="Calibri"/>
                <a:cs typeface="Calibri"/>
              </a:rPr>
              <a:t> </a:t>
            </a:r>
            <a:r>
              <a:rPr sz="1650" b="1" spc="100" dirty="0">
                <a:solidFill>
                  <a:srgbClr val="052F58"/>
                </a:solidFill>
                <a:latin typeface="Calibri"/>
                <a:cs typeface="Calibri"/>
              </a:rPr>
              <a:t>nhiễm</a:t>
            </a:r>
            <a:r>
              <a:rPr sz="1650" b="1" spc="445" dirty="0">
                <a:solidFill>
                  <a:srgbClr val="052F58"/>
                </a:solidFill>
                <a:latin typeface="Calibri"/>
                <a:cs typeface="Calibri"/>
              </a:rPr>
              <a:t> </a:t>
            </a:r>
            <a:r>
              <a:rPr sz="1650" b="1" spc="95" dirty="0">
                <a:solidFill>
                  <a:srgbClr val="052F58"/>
                </a:solidFill>
                <a:latin typeface="Calibri"/>
                <a:cs typeface="Calibri"/>
              </a:rPr>
              <a:t>môi</a:t>
            </a:r>
            <a:r>
              <a:rPr sz="1650" b="1" spc="445" dirty="0">
                <a:solidFill>
                  <a:srgbClr val="052F58"/>
                </a:solidFill>
                <a:latin typeface="Calibri"/>
                <a:cs typeface="Calibri"/>
              </a:rPr>
              <a:t> </a:t>
            </a:r>
            <a:r>
              <a:rPr sz="1650" b="1" spc="60" dirty="0">
                <a:solidFill>
                  <a:srgbClr val="052F58"/>
                </a:solidFill>
                <a:latin typeface="Calibri"/>
                <a:cs typeface="Calibri"/>
              </a:rPr>
              <a:t>trường:</a:t>
            </a:r>
            <a:r>
              <a:rPr sz="1650" b="1" spc="445" dirty="0">
                <a:solidFill>
                  <a:srgbClr val="052F58"/>
                </a:solidFill>
                <a:latin typeface="Calibri"/>
                <a:cs typeface="Calibri"/>
              </a:rPr>
              <a:t> </a:t>
            </a:r>
            <a:r>
              <a:rPr sz="1650" b="1" spc="195" dirty="0">
                <a:solidFill>
                  <a:srgbClr val="052F58"/>
                </a:solidFill>
                <a:latin typeface="Calibri"/>
                <a:cs typeface="Calibri"/>
              </a:rPr>
              <a:t>Các</a:t>
            </a:r>
            <a:r>
              <a:rPr sz="1650" b="1" spc="440" dirty="0">
                <a:solidFill>
                  <a:srgbClr val="052F58"/>
                </a:solidFill>
                <a:latin typeface="Calibri"/>
                <a:cs typeface="Calibri"/>
              </a:rPr>
              <a:t> </a:t>
            </a:r>
            <a:r>
              <a:rPr sz="1650" b="1" spc="85" dirty="0">
                <a:solidFill>
                  <a:srgbClr val="052F58"/>
                </a:solidFill>
                <a:latin typeface="Calibri"/>
                <a:cs typeface="Calibri"/>
              </a:rPr>
              <a:t>kim</a:t>
            </a:r>
            <a:r>
              <a:rPr sz="1650" b="1" spc="434" dirty="0">
                <a:solidFill>
                  <a:srgbClr val="052F58"/>
                </a:solidFill>
                <a:latin typeface="Calibri"/>
                <a:cs typeface="Calibri"/>
              </a:rPr>
              <a:t> </a:t>
            </a:r>
            <a:r>
              <a:rPr sz="1650" b="1" spc="85" dirty="0">
                <a:solidFill>
                  <a:srgbClr val="052F58"/>
                </a:solidFill>
                <a:latin typeface="Calibri"/>
                <a:cs typeface="Calibri"/>
              </a:rPr>
              <a:t>loại</a:t>
            </a:r>
            <a:r>
              <a:rPr sz="1650" b="1" spc="434" dirty="0">
                <a:solidFill>
                  <a:srgbClr val="052F58"/>
                </a:solidFill>
                <a:latin typeface="Calibri"/>
                <a:cs typeface="Calibri"/>
              </a:rPr>
              <a:t> </a:t>
            </a:r>
            <a:r>
              <a:rPr sz="1650" b="1" spc="140" dirty="0">
                <a:solidFill>
                  <a:srgbClr val="052F58"/>
                </a:solidFill>
                <a:latin typeface="Calibri"/>
                <a:cs typeface="Calibri"/>
              </a:rPr>
              <a:t>nặng </a:t>
            </a:r>
            <a:r>
              <a:rPr sz="1650" b="1" spc="105" dirty="0">
                <a:solidFill>
                  <a:srgbClr val="052F58"/>
                </a:solidFill>
                <a:latin typeface="Calibri"/>
                <a:cs typeface="Calibri"/>
              </a:rPr>
              <a:t>trong</a:t>
            </a:r>
            <a:r>
              <a:rPr sz="1650" b="1" spc="185" dirty="0">
                <a:solidFill>
                  <a:srgbClr val="052F58"/>
                </a:solidFill>
                <a:latin typeface="Calibri"/>
                <a:cs typeface="Calibri"/>
              </a:rPr>
              <a:t> </a:t>
            </a:r>
            <a:r>
              <a:rPr sz="1650" b="1" spc="110" dirty="0">
                <a:solidFill>
                  <a:srgbClr val="052F58"/>
                </a:solidFill>
                <a:latin typeface="Calibri"/>
                <a:cs typeface="Calibri"/>
              </a:rPr>
              <a:t>đất</a:t>
            </a:r>
            <a:r>
              <a:rPr sz="1650" b="1" spc="185" dirty="0">
                <a:solidFill>
                  <a:srgbClr val="052F58"/>
                </a:solidFill>
                <a:latin typeface="Calibri"/>
                <a:cs typeface="Calibri"/>
              </a:rPr>
              <a:t> </a:t>
            </a:r>
            <a:r>
              <a:rPr sz="1650" b="1" spc="155" dirty="0">
                <a:solidFill>
                  <a:srgbClr val="052F58"/>
                </a:solidFill>
                <a:latin typeface="Calibri"/>
                <a:cs typeface="Calibri"/>
              </a:rPr>
              <a:t>và</a:t>
            </a:r>
            <a:r>
              <a:rPr sz="1650" b="1" spc="185" dirty="0">
                <a:solidFill>
                  <a:srgbClr val="052F58"/>
                </a:solidFill>
                <a:latin typeface="Calibri"/>
                <a:cs typeface="Calibri"/>
              </a:rPr>
              <a:t> </a:t>
            </a:r>
            <a:r>
              <a:rPr sz="1650" b="1" dirty="0">
                <a:solidFill>
                  <a:srgbClr val="052F58"/>
                </a:solidFill>
                <a:latin typeface="Calibri"/>
                <a:cs typeface="Calibri"/>
              </a:rPr>
              <a:t>nước</a:t>
            </a:r>
            <a:r>
              <a:rPr sz="1650" b="1" spc="185" dirty="0">
                <a:solidFill>
                  <a:srgbClr val="052F58"/>
                </a:solidFill>
                <a:latin typeface="Calibri"/>
                <a:cs typeface="Calibri"/>
              </a:rPr>
              <a:t> </a:t>
            </a:r>
            <a:r>
              <a:rPr sz="1650" b="1" spc="55" dirty="0">
                <a:solidFill>
                  <a:srgbClr val="052F58"/>
                </a:solidFill>
                <a:latin typeface="Calibri"/>
                <a:cs typeface="Calibri"/>
              </a:rPr>
              <a:t>(như</a:t>
            </a:r>
            <a:r>
              <a:rPr sz="1650" b="1" spc="185" dirty="0">
                <a:solidFill>
                  <a:srgbClr val="052F58"/>
                </a:solidFill>
                <a:latin typeface="Calibri"/>
                <a:cs typeface="Calibri"/>
              </a:rPr>
              <a:t> </a:t>
            </a:r>
            <a:r>
              <a:rPr sz="1650" b="1" spc="60" dirty="0">
                <a:solidFill>
                  <a:srgbClr val="052F58"/>
                </a:solidFill>
                <a:latin typeface="Calibri"/>
                <a:cs typeface="Calibri"/>
              </a:rPr>
              <a:t>chì,</a:t>
            </a:r>
            <a:r>
              <a:rPr sz="1650" b="1" spc="185" dirty="0">
                <a:solidFill>
                  <a:srgbClr val="052F58"/>
                </a:solidFill>
                <a:latin typeface="Calibri"/>
                <a:cs typeface="Calibri"/>
              </a:rPr>
              <a:t> </a:t>
            </a:r>
            <a:r>
              <a:rPr sz="1650" b="1" spc="114" dirty="0">
                <a:solidFill>
                  <a:srgbClr val="052F58"/>
                </a:solidFill>
                <a:latin typeface="Calibri"/>
                <a:cs typeface="Calibri"/>
              </a:rPr>
              <a:t>cadmium)</a:t>
            </a:r>
            <a:r>
              <a:rPr sz="1650" b="1" spc="185" dirty="0">
                <a:solidFill>
                  <a:srgbClr val="052F58"/>
                </a:solidFill>
                <a:latin typeface="Calibri"/>
                <a:cs typeface="Calibri"/>
              </a:rPr>
              <a:t> </a:t>
            </a:r>
            <a:r>
              <a:rPr sz="1650" b="1" spc="120" dirty="0">
                <a:solidFill>
                  <a:srgbClr val="052F58"/>
                </a:solidFill>
                <a:latin typeface="Calibri"/>
                <a:cs typeface="Calibri"/>
              </a:rPr>
              <a:t>cản </a:t>
            </a:r>
            <a:r>
              <a:rPr sz="1650" b="1" dirty="0">
                <a:solidFill>
                  <a:srgbClr val="052F58"/>
                </a:solidFill>
                <a:latin typeface="Calibri"/>
                <a:cs typeface="Calibri"/>
              </a:rPr>
              <a:t>trở</a:t>
            </a:r>
            <a:r>
              <a:rPr sz="1650" b="1" spc="135" dirty="0">
                <a:solidFill>
                  <a:srgbClr val="052F58"/>
                </a:solidFill>
                <a:latin typeface="Calibri"/>
                <a:cs typeface="Calibri"/>
              </a:rPr>
              <a:t>  </a:t>
            </a:r>
            <a:r>
              <a:rPr sz="1650" b="1" spc="140" dirty="0">
                <a:solidFill>
                  <a:srgbClr val="052F58"/>
                </a:solidFill>
                <a:latin typeface="Calibri"/>
                <a:cs typeface="Calibri"/>
              </a:rPr>
              <a:t>khả  </a:t>
            </a:r>
            <a:r>
              <a:rPr sz="1650" b="1" spc="160" dirty="0">
                <a:solidFill>
                  <a:srgbClr val="052F58"/>
                </a:solidFill>
                <a:latin typeface="Calibri"/>
                <a:cs typeface="Calibri"/>
              </a:rPr>
              <a:t>năng</a:t>
            </a:r>
            <a:r>
              <a:rPr sz="1650" b="1" spc="140" dirty="0">
                <a:solidFill>
                  <a:srgbClr val="052F58"/>
                </a:solidFill>
                <a:latin typeface="Calibri"/>
                <a:cs typeface="Calibri"/>
              </a:rPr>
              <a:t>  </a:t>
            </a:r>
            <a:r>
              <a:rPr sz="1650" b="1" spc="145" dirty="0">
                <a:solidFill>
                  <a:srgbClr val="052F58"/>
                </a:solidFill>
                <a:latin typeface="Calibri"/>
                <a:cs typeface="Calibri"/>
              </a:rPr>
              <a:t>hấp</a:t>
            </a:r>
            <a:r>
              <a:rPr sz="1650" b="1" spc="140" dirty="0">
                <a:solidFill>
                  <a:srgbClr val="052F58"/>
                </a:solidFill>
                <a:latin typeface="Calibri"/>
                <a:cs typeface="Calibri"/>
              </a:rPr>
              <a:t>  </a:t>
            </a:r>
            <a:r>
              <a:rPr sz="1650" b="1" spc="85" dirty="0">
                <a:solidFill>
                  <a:srgbClr val="052F58"/>
                </a:solidFill>
                <a:latin typeface="Calibri"/>
                <a:cs typeface="Calibri"/>
              </a:rPr>
              <a:t>thụ</a:t>
            </a:r>
            <a:r>
              <a:rPr sz="1650" b="1" spc="140" dirty="0">
                <a:solidFill>
                  <a:srgbClr val="052F58"/>
                </a:solidFill>
                <a:latin typeface="Calibri"/>
                <a:cs typeface="Calibri"/>
              </a:rPr>
              <a:t>  </a:t>
            </a:r>
            <a:r>
              <a:rPr sz="1650" b="1" spc="65" dirty="0">
                <a:solidFill>
                  <a:srgbClr val="052F58"/>
                </a:solidFill>
                <a:latin typeface="Calibri"/>
                <a:cs typeface="Calibri"/>
              </a:rPr>
              <a:t>vi</a:t>
            </a:r>
            <a:r>
              <a:rPr sz="1650" b="1" spc="140" dirty="0">
                <a:solidFill>
                  <a:srgbClr val="052F58"/>
                </a:solidFill>
                <a:latin typeface="Calibri"/>
                <a:cs typeface="Calibri"/>
              </a:rPr>
              <a:t>  </a:t>
            </a:r>
            <a:r>
              <a:rPr sz="1650" b="1" spc="120" dirty="0">
                <a:solidFill>
                  <a:srgbClr val="052F58"/>
                </a:solidFill>
                <a:latin typeface="Calibri"/>
                <a:cs typeface="Calibri"/>
              </a:rPr>
              <a:t>chất</a:t>
            </a:r>
            <a:r>
              <a:rPr sz="1650" b="1" spc="135" dirty="0">
                <a:solidFill>
                  <a:srgbClr val="052F58"/>
                </a:solidFill>
                <a:latin typeface="Calibri"/>
                <a:cs typeface="Calibri"/>
              </a:rPr>
              <a:t>  </a:t>
            </a:r>
            <a:r>
              <a:rPr sz="1650" b="1" spc="145" dirty="0">
                <a:solidFill>
                  <a:srgbClr val="052F58"/>
                </a:solidFill>
                <a:latin typeface="Calibri"/>
                <a:cs typeface="Calibri"/>
              </a:rPr>
              <a:t>của</a:t>
            </a:r>
            <a:r>
              <a:rPr sz="1650" b="1" spc="140" dirty="0">
                <a:solidFill>
                  <a:srgbClr val="052F58"/>
                </a:solidFill>
                <a:latin typeface="Calibri"/>
                <a:cs typeface="Calibri"/>
              </a:rPr>
              <a:t>  </a:t>
            </a:r>
            <a:r>
              <a:rPr sz="1650" b="1" spc="125" dirty="0">
                <a:solidFill>
                  <a:srgbClr val="052F58"/>
                </a:solidFill>
                <a:latin typeface="Calibri"/>
                <a:cs typeface="Calibri"/>
              </a:rPr>
              <a:t>cây </a:t>
            </a:r>
            <a:r>
              <a:rPr sz="1650" b="1" spc="105" dirty="0">
                <a:solidFill>
                  <a:srgbClr val="052F58"/>
                </a:solidFill>
                <a:latin typeface="Calibri"/>
                <a:cs typeface="Calibri"/>
              </a:rPr>
              <a:t>trồng</a:t>
            </a:r>
            <a:r>
              <a:rPr sz="1650" b="1" spc="85" dirty="0">
                <a:solidFill>
                  <a:srgbClr val="052F58"/>
                </a:solidFill>
                <a:latin typeface="Calibri"/>
                <a:cs typeface="Calibri"/>
              </a:rPr>
              <a:t> </a:t>
            </a:r>
            <a:r>
              <a:rPr sz="1650" b="1" spc="155" dirty="0">
                <a:solidFill>
                  <a:srgbClr val="052F58"/>
                </a:solidFill>
                <a:latin typeface="Calibri"/>
                <a:cs typeface="Calibri"/>
              </a:rPr>
              <a:t>và</a:t>
            </a:r>
            <a:r>
              <a:rPr sz="1650" b="1" spc="90" dirty="0">
                <a:solidFill>
                  <a:srgbClr val="052F58"/>
                </a:solidFill>
                <a:latin typeface="Calibri"/>
                <a:cs typeface="Calibri"/>
              </a:rPr>
              <a:t> </a:t>
            </a:r>
            <a:r>
              <a:rPr sz="1650" b="1" spc="125" dirty="0">
                <a:solidFill>
                  <a:srgbClr val="052F58"/>
                </a:solidFill>
                <a:latin typeface="Calibri"/>
                <a:cs typeface="Calibri"/>
              </a:rPr>
              <a:t>động</a:t>
            </a:r>
            <a:r>
              <a:rPr sz="1650" b="1" spc="85" dirty="0">
                <a:solidFill>
                  <a:srgbClr val="052F58"/>
                </a:solidFill>
                <a:latin typeface="Calibri"/>
                <a:cs typeface="Calibri"/>
              </a:rPr>
              <a:t> </a:t>
            </a:r>
            <a:r>
              <a:rPr sz="1650" b="1" spc="60" dirty="0">
                <a:solidFill>
                  <a:srgbClr val="052F58"/>
                </a:solidFill>
                <a:latin typeface="Calibri"/>
                <a:cs typeface="Calibri"/>
              </a:rPr>
              <a:t>vật.</a:t>
            </a:r>
            <a:endParaRPr sz="1650">
              <a:latin typeface="Calibri"/>
              <a:cs typeface="Calibri"/>
            </a:endParaRPr>
          </a:p>
        </p:txBody>
      </p:sp>
      <p:sp>
        <p:nvSpPr>
          <p:cNvPr id="21" name="object 21"/>
          <p:cNvSpPr txBox="1"/>
          <p:nvPr/>
        </p:nvSpPr>
        <p:spPr>
          <a:xfrm>
            <a:off x="2890804" y="4128187"/>
            <a:ext cx="4266565" cy="883285"/>
          </a:xfrm>
          <a:prstGeom prst="rect">
            <a:avLst/>
          </a:prstGeom>
        </p:spPr>
        <p:txBody>
          <a:bodyPr vert="horz" wrap="square" lIns="0" tIns="12700" rIns="0" bIns="0" rtlCol="0">
            <a:spAutoFit/>
          </a:bodyPr>
          <a:lstStyle/>
          <a:p>
            <a:pPr marL="12700" marR="5080" algn="just">
              <a:lnSpc>
                <a:spcPct val="113700"/>
              </a:lnSpc>
              <a:spcBef>
                <a:spcPts val="100"/>
              </a:spcBef>
            </a:pPr>
            <a:r>
              <a:rPr sz="1650" b="1" spc="114" dirty="0">
                <a:solidFill>
                  <a:srgbClr val="052F58"/>
                </a:solidFill>
                <a:latin typeface="Calibri"/>
                <a:cs typeface="Calibri"/>
              </a:rPr>
              <a:t>Biến</a:t>
            </a:r>
            <a:r>
              <a:rPr sz="1650" b="1" spc="245" dirty="0">
                <a:solidFill>
                  <a:srgbClr val="052F58"/>
                </a:solidFill>
                <a:latin typeface="Calibri"/>
                <a:cs typeface="Calibri"/>
              </a:rPr>
              <a:t>  </a:t>
            </a:r>
            <a:r>
              <a:rPr sz="1650" b="1" spc="80" dirty="0">
                <a:solidFill>
                  <a:srgbClr val="052F58"/>
                </a:solidFill>
                <a:latin typeface="Calibri"/>
                <a:cs typeface="Calibri"/>
              </a:rPr>
              <a:t>đổi</a:t>
            </a:r>
            <a:r>
              <a:rPr sz="1650" b="1" spc="250" dirty="0">
                <a:solidFill>
                  <a:srgbClr val="052F58"/>
                </a:solidFill>
                <a:latin typeface="Calibri"/>
                <a:cs typeface="Calibri"/>
              </a:rPr>
              <a:t>  </a:t>
            </a:r>
            <a:r>
              <a:rPr sz="1650" b="1" spc="105" dirty="0">
                <a:solidFill>
                  <a:srgbClr val="052F58"/>
                </a:solidFill>
                <a:latin typeface="Calibri"/>
                <a:cs typeface="Calibri"/>
              </a:rPr>
              <a:t>khí</a:t>
            </a:r>
            <a:r>
              <a:rPr sz="1650" b="1" spc="250" dirty="0">
                <a:solidFill>
                  <a:srgbClr val="052F58"/>
                </a:solidFill>
                <a:latin typeface="Calibri"/>
                <a:cs typeface="Calibri"/>
              </a:rPr>
              <a:t>  </a:t>
            </a:r>
            <a:r>
              <a:rPr sz="1650" b="1" spc="105" dirty="0">
                <a:solidFill>
                  <a:srgbClr val="052F58"/>
                </a:solidFill>
                <a:latin typeface="Calibri"/>
                <a:cs typeface="Calibri"/>
              </a:rPr>
              <a:t>hậu:</a:t>
            </a:r>
            <a:r>
              <a:rPr sz="1650" b="1" spc="250" dirty="0">
                <a:solidFill>
                  <a:srgbClr val="052F58"/>
                </a:solidFill>
                <a:latin typeface="Calibri"/>
                <a:cs typeface="Calibri"/>
              </a:rPr>
              <a:t>  </a:t>
            </a:r>
            <a:r>
              <a:rPr sz="1650" b="1" spc="185" dirty="0">
                <a:solidFill>
                  <a:srgbClr val="052F58"/>
                </a:solidFill>
                <a:latin typeface="Calibri"/>
                <a:cs typeface="Calibri"/>
              </a:rPr>
              <a:t>Làm</a:t>
            </a:r>
            <a:r>
              <a:rPr sz="1650" b="1" spc="240" dirty="0">
                <a:solidFill>
                  <a:srgbClr val="052F58"/>
                </a:solidFill>
                <a:latin typeface="Calibri"/>
                <a:cs typeface="Calibri"/>
              </a:rPr>
              <a:t>  </a:t>
            </a:r>
            <a:r>
              <a:rPr sz="1650" b="1" spc="114" dirty="0">
                <a:solidFill>
                  <a:srgbClr val="052F58"/>
                </a:solidFill>
                <a:latin typeface="Calibri"/>
                <a:cs typeface="Calibri"/>
              </a:rPr>
              <a:t>thay</a:t>
            </a:r>
            <a:r>
              <a:rPr sz="1650" b="1" spc="240" dirty="0">
                <a:solidFill>
                  <a:srgbClr val="052F58"/>
                </a:solidFill>
                <a:latin typeface="Calibri"/>
                <a:cs typeface="Calibri"/>
              </a:rPr>
              <a:t>  </a:t>
            </a:r>
            <a:r>
              <a:rPr sz="1650" b="1" spc="60" dirty="0">
                <a:solidFill>
                  <a:srgbClr val="052F58"/>
                </a:solidFill>
                <a:latin typeface="Calibri"/>
                <a:cs typeface="Calibri"/>
              </a:rPr>
              <a:t>đổi</a:t>
            </a:r>
            <a:r>
              <a:rPr sz="1650" b="1" spc="245" dirty="0">
                <a:solidFill>
                  <a:srgbClr val="052F58"/>
                </a:solidFill>
                <a:latin typeface="Calibri"/>
                <a:cs typeface="Calibri"/>
              </a:rPr>
              <a:t>  </a:t>
            </a:r>
            <a:r>
              <a:rPr sz="1650" b="1" spc="70" dirty="0">
                <a:solidFill>
                  <a:srgbClr val="052F58"/>
                </a:solidFill>
                <a:latin typeface="Calibri"/>
                <a:cs typeface="Calibri"/>
              </a:rPr>
              <a:t>dinh dưỡng</a:t>
            </a:r>
            <a:r>
              <a:rPr sz="1650" b="1" spc="250" dirty="0">
                <a:solidFill>
                  <a:srgbClr val="052F58"/>
                </a:solidFill>
                <a:latin typeface="Calibri"/>
                <a:cs typeface="Calibri"/>
              </a:rPr>
              <a:t> </a:t>
            </a:r>
            <a:r>
              <a:rPr sz="1650" b="1" spc="105" dirty="0">
                <a:solidFill>
                  <a:srgbClr val="052F58"/>
                </a:solidFill>
                <a:latin typeface="Calibri"/>
                <a:cs typeface="Calibri"/>
              </a:rPr>
              <a:t>trong</a:t>
            </a:r>
            <a:r>
              <a:rPr sz="1650" b="1" spc="254" dirty="0">
                <a:solidFill>
                  <a:srgbClr val="052F58"/>
                </a:solidFill>
                <a:latin typeface="Calibri"/>
                <a:cs typeface="Calibri"/>
              </a:rPr>
              <a:t> </a:t>
            </a:r>
            <a:r>
              <a:rPr sz="1650" b="1" spc="150" dirty="0">
                <a:solidFill>
                  <a:srgbClr val="052F58"/>
                </a:solidFill>
                <a:latin typeface="Calibri"/>
                <a:cs typeface="Calibri"/>
              </a:rPr>
              <a:t>cây</a:t>
            </a:r>
            <a:r>
              <a:rPr sz="1650" b="1" spc="254" dirty="0">
                <a:solidFill>
                  <a:srgbClr val="052F58"/>
                </a:solidFill>
                <a:latin typeface="Calibri"/>
                <a:cs typeface="Calibri"/>
              </a:rPr>
              <a:t> </a:t>
            </a:r>
            <a:r>
              <a:rPr sz="1650" b="1" spc="85" dirty="0">
                <a:solidFill>
                  <a:srgbClr val="052F58"/>
                </a:solidFill>
                <a:latin typeface="Calibri"/>
                <a:cs typeface="Calibri"/>
              </a:rPr>
              <a:t>trồng,</a:t>
            </a:r>
            <a:r>
              <a:rPr sz="1650" b="1" spc="254" dirty="0">
                <a:solidFill>
                  <a:srgbClr val="052F58"/>
                </a:solidFill>
                <a:latin typeface="Calibri"/>
                <a:cs typeface="Calibri"/>
              </a:rPr>
              <a:t> </a:t>
            </a:r>
            <a:r>
              <a:rPr sz="1650" b="1" spc="80" dirty="0">
                <a:solidFill>
                  <a:srgbClr val="052F58"/>
                </a:solidFill>
                <a:latin typeface="Calibri"/>
                <a:cs typeface="Calibri"/>
              </a:rPr>
              <a:t>khiến</a:t>
            </a:r>
            <a:r>
              <a:rPr sz="1650" b="1" spc="250" dirty="0">
                <a:solidFill>
                  <a:srgbClr val="052F58"/>
                </a:solidFill>
                <a:latin typeface="Calibri"/>
                <a:cs typeface="Calibri"/>
              </a:rPr>
              <a:t> </a:t>
            </a:r>
            <a:r>
              <a:rPr sz="1650" b="1" spc="135" dirty="0">
                <a:solidFill>
                  <a:srgbClr val="052F58"/>
                </a:solidFill>
                <a:latin typeface="Calibri"/>
                <a:cs typeface="Calibri"/>
              </a:rPr>
              <a:t>chúng</a:t>
            </a:r>
            <a:r>
              <a:rPr sz="1650" b="1" spc="254" dirty="0">
                <a:solidFill>
                  <a:srgbClr val="052F58"/>
                </a:solidFill>
                <a:latin typeface="Calibri"/>
                <a:cs typeface="Calibri"/>
              </a:rPr>
              <a:t> </a:t>
            </a:r>
            <a:r>
              <a:rPr sz="1650" b="1" spc="75" dirty="0">
                <a:solidFill>
                  <a:srgbClr val="052F58"/>
                </a:solidFill>
                <a:latin typeface="Calibri"/>
                <a:cs typeface="Calibri"/>
              </a:rPr>
              <a:t>chứa </a:t>
            </a:r>
            <a:r>
              <a:rPr sz="1650" b="1" dirty="0">
                <a:solidFill>
                  <a:srgbClr val="052F58"/>
                </a:solidFill>
                <a:latin typeface="Calibri"/>
                <a:cs typeface="Calibri"/>
              </a:rPr>
              <a:t>ít</a:t>
            </a:r>
            <a:r>
              <a:rPr sz="1650" b="1" spc="114" dirty="0">
                <a:solidFill>
                  <a:srgbClr val="052F58"/>
                </a:solidFill>
                <a:latin typeface="Calibri"/>
                <a:cs typeface="Calibri"/>
              </a:rPr>
              <a:t> </a:t>
            </a:r>
            <a:r>
              <a:rPr sz="1650" b="1" spc="65" dirty="0">
                <a:solidFill>
                  <a:srgbClr val="052F58"/>
                </a:solidFill>
                <a:latin typeface="Calibri"/>
                <a:cs typeface="Calibri"/>
              </a:rPr>
              <a:t>vi</a:t>
            </a:r>
            <a:r>
              <a:rPr sz="1650" b="1" spc="114" dirty="0">
                <a:solidFill>
                  <a:srgbClr val="052F58"/>
                </a:solidFill>
                <a:latin typeface="Calibri"/>
                <a:cs typeface="Calibri"/>
              </a:rPr>
              <a:t> </a:t>
            </a:r>
            <a:r>
              <a:rPr sz="1650" b="1" spc="120" dirty="0">
                <a:solidFill>
                  <a:srgbClr val="052F58"/>
                </a:solidFill>
                <a:latin typeface="Calibri"/>
                <a:cs typeface="Calibri"/>
              </a:rPr>
              <a:t>chất </a:t>
            </a:r>
            <a:r>
              <a:rPr sz="1650" b="1" dirty="0">
                <a:solidFill>
                  <a:srgbClr val="052F58"/>
                </a:solidFill>
                <a:latin typeface="Calibri"/>
                <a:cs typeface="Calibri"/>
              </a:rPr>
              <a:t>hơn</a:t>
            </a:r>
            <a:r>
              <a:rPr sz="1650" b="1" spc="114" dirty="0">
                <a:solidFill>
                  <a:srgbClr val="052F58"/>
                </a:solidFill>
                <a:latin typeface="Calibri"/>
                <a:cs typeface="Calibri"/>
              </a:rPr>
              <a:t> </a:t>
            </a:r>
            <a:r>
              <a:rPr sz="1650" b="1" spc="55" dirty="0">
                <a:solidFill>
                  <a:srgbClr val="052F58"/>
                </a:solidFill>
                <a:latin typeface="Calibri"/>
                <a:cs typeface="Calibri"/>
              </a:rPr>
              <a:t>(như</a:t>
            </a:r>
            <a:r>
              <a:rPr sz="1650" b="1" spc="114" dirty="0">
                <a:solidFill>
                  <a:srgbClr val="052F58"/>
                </a:solidFill>
                <a:latin typeface="Calibri"/>
                <a:cs typeface="Calibri"/>
              </a:rPr>
              <a:t> </a:t>
            </a:r>
            <a:r>
              <a:rPr sz="1650" b="1" spc="100" dirty="0">
                <a:solidFill>
                  <a:srgbClr val="052F58"/>
                </a:solidFill>
                <a:latin typeface="Calibri"/>
                <a:cs typeface="Calibri"/>
              </a:rPr>
              <a:t>sắt,</a:t>
            </a:r>
            <a:r>
              <a:rPr sz="1650" b="1" spc="120" dirty="0">
                <a:solidFill>
                  <a:srgbClr val="052F58"/>
                </a:solidFill>
                <a:latin typeface="Calibri"/>
                <a:cs typeface="Calibri"/>
              </a:rPr>
              <a:t> </a:t>
            </a:r>
            <a:r>
              <a:rPr sz="1650" b="1" spc="45" dirty="0">
                <a:solidFill>
                  <a:srgbClr val="052F58"/>
                </a:solidFill>
                <a:latin typeface="Calibri"/>
                <a:cs typeface="Calibri"/>
              </a:rPr>
              <a:t>kẽm).</a:t>
            </a:r>
            <a:endParaRPr sz="1650">
              <a:latin typeface="Calibri"/>
              <a:cs typeface="Calibri"/>
            </a:endParaRPr>
          </a:p>
        </p:txBody>
      </p:sp>
      <p:sp>
        <p:nvSpPr>
          <p:cNvPr id="22" name="object 22"/>
          <p:cNvSpPr txBox="1"/>
          <p:nvPr/>
        </p:nvSpPr>
        <p:spPr>
          <a:xfrm>
            <a:off x="1232358" y="5586340"/>
            <a:ext cx="2635250" cy="269875"/>
          </a:xfrm>
          <a:prstGeom prst="rect">
            <a:avLst/>
          </a:prstGeom>
        </p:spPr>
        <p:txBody>
          <a:bodyPr vert="horz" wrap="square" lIns="0" tIns="12700" rIns="0" bIns="0" rtlCol="0">
            <a:spAutoFit/>
          </a:bodyPr>
          <a:lstStyle/>
          <a:p>
            <a:pPr marL="12700">
              <a:lnSpc>
                <a:spcPct val="100000"/>
              </a:lnSpc>
              <a:spcBef>
                <a:spcPts val="100"/>
              </a:spcBef>
            </a:pPr>
            <a:r>
              <a:rPr sz="1600" b="1" spc="220" dirty="0">
                <a:solidFill>
                  <a:srgbClr val="052F58"/>
                </a:solidFill>
                <a:latin typeface="Calibri"/>
                <a:cs typeface="Calibri"/>
              </a:rPr>
              <a:t>CANH</a:t>
            </a:r>
            <a:r>
              <a:rPr sz="1600" b="1" spc="100" dirty="0">
                <a:solidFill>
                  <a:srgbClr val="052F58"/>
                </a:solidFill>
                <a:latin typeface="Calibri"/>
                <a:cs typeface="Calibri"/>
              </a:rPr>
              <a:t> </a:t>
            </a:r>
            <a:r>
              <a:rPr sz="1600" b="1" spc="175" dirty="0">
                <a:solidFill>
                  <a:srgbClr val="052F58"/>
                </a:solidFill>
                <a:latin typeface="Calibri"/>
                <a:cs typeface="Calibri"/>
              </a:rPr>
              <a:t>TÁC</a:t>
            </a:r>
            <a:r>
              <a:rPr sz="1600" b="1" spc="105" dirty="0">
                <a:solidFill>
                  <a:srgbClr val="052F58"/>
                </a:solidFill>
                <a:latin typeface="Calibri"/>
                <a:cs typeface="Calibri"/>
              </a:rPr>
              <a:t> </a:t>
            </a:r>
            <a:r>
              <a:rPr sz="1600" b="1" spc="175" dirty="0">
                <a:solidFill>
                  <a:srgbClr val="052F58"/>
                </a:solidFill>
                <a:latin typeface="Calibri"/>
                <a:cs typeface="Calibri"/>
              </a:rPr>
              <a:t>NÔNG</a:t>
            </a:r>
            <a:r>
              <a:rPr sz="1600" b="1" spc="105" dirty="0">
                <a:solidFill>
                  <a:srgbClr val="052F58"/>
                </a:solidFill>
                <a:latin typeface="Calibri"/>
                <a:cs typeface="Calibri"/>
              </a:rPr>
              <a:t> </a:t>
            </a:r>
            <a:r>
              <a:rPr sz="1600" b="1" spc="165" dirty="0">
                <a:solidFill>
                  <a:srgbClr val="052F58"/>
                </a:solidFill>
                <a:latin typeface="Calibri"/>
                <a:cs typeface="Calibri"/>
              </a:rPr>
              <a:t>NGHIỆP</a:t>
            </a:r>
            <a:endParaRPr sz="1600">
              <a:latin typeface="Calibri"/>
              <a:cs typeface="Calibri"/>
            </a:endParaRPr>
          </a:p>
        </p:txBody>
      </p:sp>
      <p:sp>
        <p:nvSpPr>
          <p:cNvPr id="23" name="object 23"/>
          <p:cNvSpPr txBox="1"/>
          <p:nvPr/>
        </p:nvSpPr>
        <p:spPr>
          <a:xfrm>
            <a:off x="547222" y="6074640"/>
            <a:ext cx="6610350" cy="2026920"/>
          </a:xfrm>
          <a:prstGeom prst="rect">
            <a:avLst/>
          </a:prstGeom>
        </p:spPr>
        <p:txBody>
          <a:bodyPr vert="horz" wrap="square" lIns="0" tIns="12700" rIns="0" bIns="0" rtlCol="0">
            <a:spAutoFit/>
          </a:bodyPr>
          <a:lstStyle/>
          <a:p>
            <a:pPr marL="12700" marR="5080" algn="just">
              <a:lnSpc>
                <a:spcPct val="113700"/>
              </a:lnSpc>
              <a:spcBef>
                <a:spcPts val="100"/>
              </a:spcBef>
            </a:pPr>
            <a:r>
              <a:rPr sz="1650" b="1" spc="145" dirty="0">
                <a:solidFill>
                  <a:srgbClr val="052F58"/>
                </a:solidFill>
                <a:latin typeface="Calibri"/>
                <a:cs typeface="Calibri"/>
              </a:rPr>
              <a:t>Nông</a:t>
            </a:r>
            <a:r>
              <a:rPr sz="1650" b="1" spc="250" dirty="0">
                <a:solidFill>
                  <a:srgbClr val="052F58"/>
                </a:solidFill>
                <a:latin typeface="Calibri"/>
                <a:cs typeface="Calibri"/>
              </a:rPr>
              <a:t> </a:t>
            </a:r>
            <a:r>
              <a:rPr sz="1650" b="1" spc="110" dirty="0">
                <a:solidFill>
                  <a:srgbClr val="052F58"/>
                </a:solidFill>
                <a:latin typeface="Calibri"/>
                <a:cs typeface="Calibri"/>
              </a:rPr>
              <a:t>nghiệp</a:t>
            </a:r>
            <a:r>
              <a:rPr sz="1650" b="1" spc="250" dirty="0">
                <a:solidFill>
                  <a:srgbClr val="052F58"/>
                </a:solidFill>
                <a:latin typeface="Calibri"/>
                <a:cs typeface="Calibri"/>
              </a:rPr>
              <a:t> </a:t>
            </a:r>
            <a:r>
              <a:rPr sz="1650" b="1" spc="75" dirty="0">
                <a:solidFill>
                  <a:srgbClr val="052F58"/>
                </a:solidFill>
                <a:latin typeface="Calibri"/>
                <a:cs typeface="Calibri"/>
              </a:rPr>
              <a:t>hiện</a:t>
            </a:r>
            <a:r>
              <a:rPr sz="1650" b="1" spc="250" dirty="0">
                <a:solidFill>
                  <a:srgbClr val="052F58"/>
                </a:solidFill>
                <a:latin typeface="Calibri"/>
                <a:cs typeface="Calibri"/>
              </a:rPr>
              <a:t> </a:t>
            </a:r>
            <a:r>
              <a:rPr sz="1650" b="1" spc="100" dirty="0">
                <a:solidFill>
                  <a:srgbClr val="052F58"/>
                </a:solidFill>
                <a:latin typeface="Calibri"/>
                <a:cs typeface="Calibri"/>
              </a:rPr>
              <a:t>đại</a:t>
            </a:r>
            <a:r>
              <a:rPr sz="1650" b="1" spc="254" dirty="0">
                <a:solidFill>
                  <a:srgbClr val="052F58"/>
                </a:solidFill>
                <a:latin typeface="Calibri"/>
                <a:cs typeface="Calibri"/>
              </a:rPr>
              <a:t> </a:t>
            </a:r>
            <a:r>
              <a:rPr sz="1650" b="1" dirty="0">
                <a:solidFill>
                  <a:srgbClr val="052F58"/>
                </a:solidFill>
                <a:latin typeface="Calibri"/>
                <a:cs typeface="Calibri"/>
              </a:rPr>
              <a:t>ưu</a:t>
            </a:r>
            <a:r>
              <a:rPr sz="1650" b="1" spc="250" dirty="0">
                <a:solidFill>
                  <a:srgbClr val="052F58"/>
                </a:solidFill>
                <a:latin typeface="Calibri"/>
                <a:cs typeface="Calibri"/>
              </a:rPr>
              <a:t> </a:t>
            </a:r>
            <a:r>
              <a:rPr sz="1650" b="1" spc="60" dirty="0">
                <a:solidFill>
                  <a:srgbClr val="052F58"/>
                </a:solidFill>
                <a:latin typeface="Calibri"/>
                <a:cs typeface="Calibri"/>
              </a:rPr>
              <a:t>tiên</a:t>
            </a:r>
            <a:r>
              <a:rPr sz="1650" b="1" spc="250" dirty="0">
                <a:solidFill>
                  <a:srgbClr val="052F58"/>
                </a:solidFill>
                <a:latin typeface="Calibri"/>
                <a:cs typeface="Calibri"/>
              </a:rPr>
              <a:t> </a:t>
            </a:r>
            <a:r>
              <a:rPr sz="1650" b="1" spc="160" dirty="0">
                <a:solidFill>
                  <a:srgbClr val="052F58"/>
                </a:solidFill>
                <a:latin typeface="Calibri"/>
                <a:cs typeface="Calibri"/>
              </a:rPr>
              <a:t>năng</a:t>
            </a:r>
            <a:r>
              <a:rPr sz="1650" b="1" spc="250" dirty="0">
                <a:solidFill>
                  <a:srgbClr val="052F58"/>
                </a:solidFill>
                <a:latin typeface="Calibri"/>
                <a:cs typeface="Calibri"/>
              </a:rPr>
              <a:t> </a:t>
            </a:r>
            <a:r>
              <a:rPr sz="1650" b="1" spc="100" dirty="0">
                <a:solidFill>
                  <a:srgbClr val="052F58"/>
                </a:solidFill>
                <a:latin typeface="Calibri"/>
                <a:cs typeface="Calibri"/>
              </a:rPr>
              <a:t>suất,</a:t>
            </a:r>
            <a:r>
              <a:rPr sz="1650" b="1" spc="254" dirty="0">
                <a:solidFill>
                  <a:srgbClr val="052F58"/>
                </a:solidFill>
                <a:latin typeface="Calibri"/>
                <a:cs typeface="Calibri"/>
              </a:rPr>
              <a:t> </a:t>
            </a:r>
            <a:r>
              <a:rPr sz="1650" b="1" spc="145" dirty="0">
                <a:solidFill>
                  <a:srgbClr val="052F58"/>
                </a:solidFill>
                <a:latin typeface="Calibri"/>
                <a:cs typeface="Calibri"/>
              </a:rPr>
              <a:t>cùng</a:t>
            </a:r>
            <a:r>
              <a:rPr sz="1650" b="1" spc="250" dirty="0">
                <a:solidFill>
                  <a:srgbClr val="052F58"/>
                </a:solidFill>
                <a:latin typeface="Calibri"/>
                <a:cs typeface="Calibri"/>
              </a:rPr>
              <a:t> </a:t>
            </a:r>
            <a:r>
              <a:rPr sz="1650" b="1" dirty="0">
                <a:solidFill>
                  <a:srgbClr val="052F58"/>
                </a:solidFill>
                <a:latin typeface="Calibri"/>
                <a:cs typeface="Calibri"/>
              </a:rPr>
              <a:t>với</a:t>
            </a:r>
            <a:r>
              <a:rPr sz="1650" b="1" spc="250" dirty="0">
                <a:solidFill>
                  <a:srgbClr val="052F58"/>
                </a:solidFill>
                <a:latin typeface="Calibri"/>
                <a:cs typeface="Calibri"/>
              </a:rPr>
              <a:t> </a:t>
            </a:r>
            <a:r>
              <a:rPr sz="1650" b="1" spc="80" dirty="0">
                <a:solidFill>
                  <a:srgbClr val="052F58"/>
                </a:solidFill>
                <a:latin typeface="Calibri"/>
                <a:cs typeface="Calibri"/>
              </a:rPr>
              <a:t>việc</a:t>
            </a:r>
            <a:r>
              <a:rPr sz="1650" b="1" spc="250" dirty="0">
                <a:solidFill>
                  <a:srgbClr val="052F58"/>
                </a:solidFill>
                <a:latin typeface="Calibri"/>
                <a:cs typeface="Calibri"/>
              </a:rPr>
              <a:t> </a:t>
            </a:r>
            <a:r>
              <a:rPr sz="1650" b="1" spc="120" dirty="0">
                <a:solidFill>
                  <a:srgbClr val="052F58"/>
                </a:solidFill>
                <a:latin typeface="Calibri"/>
                <a:cs typeface="Calibri"/>
              </a:rPr>
              <a:t>lạm</a:t>
            </a:r>
            <a:r>
              <a:rPr sz="1650" b="1" spc="254" dirty="0">
                <a:solidFill>
                  <a:srgbClr val="052F58"/>
                </a:solidFill>
                <a:latin typeface="Calibri"/>
                <a:cs typeface="Calibri"/>
              </a:rPr>
              <a:t> </a:t>
            </a:r>
            <a:r>
              <a:rPr sz="1650" b="1" spc="120" dirty="0">
                <a:solidFill>
                  <a:srgbClr val="052F58"/>
                </a:solidFill>
                <a:latin typeface="Calibri"/>
                <a:cs typeface="Calibri"/>
              </a:rPr>
              <a:t>dụng </a:t>
            </a:r>
            <a:r>
              <a:rPr sz="1650" b="1" spc="95" dirty="0">
                <a:solidFill>
                  <a:srgbClr val="052F58"/>
                </a:solidFill>
                <a:latin typeface="Calibri"/>
                <a:cs typeface="Calibri"/>
              </a:rPr>
              <a:t>thuốc</a:t>
            </a:r>
            <a:r>
              <a:rPr sz="1650" b="1" spc="275" dirty="0">
                <a:solidFill>
                  <a:srgbClr val="052F58"/>
                </a:solidFill>
                <a:latin typeface="Calibri"/>
                <a:cs typeface="Calibri"/>
              </a:rPr>
              <a:t> </a:t>
            </a:r>
            <a:r>
              <a:rPr sz="1650" b="1" dirty="0">
                <a:solidFill>
                  <a:srgbClr val="052F58"/>
                </a:solidFill>
                <a:latin typeface="Calibri"/>
                <a:cs typeface="Calibri"/>
              </a:rPr>
              <a:t>trừ</a:t>
            </a:r>
            <a:r>
              <a:rPr sz="1650" b="1" spc="275" dirty="0">
                <a:solidFill>
                  <a:srgbClr val="052F58"/>
                </a:solidFill>
                <a:latin typeface="Calibri"/>
                <a:cs typeface="Calibri"/>
              </a:rPr>
              <a:t> </a:t>
            </a:r>
            <a:r>
              <a:rPr sz="1650" b="1" spc="155" dirty="0">
                <a:solidFill>
                  <a:srgbClr val="052F58"/>
                </a:solidFill>
                <a:latin typeface="Calibri"/>
                <a:cs typeface="Calibri"/>
              </a:rPr>
              <a:t>sâu</a:t>
            </a:r>
            <a:r>
              <a:rPr sz="1650" b="1" spc="275" dirty="0">
                <a:solidFill>
                  <a:srgbClr val="052F58"/>
                </a:solidFill>
                <a:latin typeface="Calibri"/>
                <a:cs typeface="Calibri"/>
              </a:rPr>
              <a:t> </a:t>
            </a:r>
            <a:r>
              <a:rPr sz="1650" b="1" spc="155" dirty="0">
                <a:solidFill>
                  <a:srgbClr val="052F58"/>
                </a:solidFill>
                <a:latin typeface="Calibri"/>
                <a:cs typeface="Calibri"/>
              </a:rPr>
              <a:t>và</a:t>
            </a:r>
            <a:r>
              <a:rPr sz="1650" b="1" spc="275" dirty="0">
                <a:solidFill>
                  <a:srgbClr val="052F58"/>
                </a:solidFill>
                <a:latin typeface="Calibri"/>
                <a:cs typeface="Calibri"/>
              </a:rPr>
              <a:t> </a:t>
            </a:r>
            <a:r>
              <a:rPr sz="1650" b="1" spc="135" dirty="0">
                <a:solidFill>
                  <a:srgbClr val="052F58"/>
                </a:solidFill>
                <a:latin typeface="Calibri"/>
                <a:cs typeface="Calibri"/>
              </a:rPr>
              <a:t>phân</a:t>
            </a:r>
            <a:r>
              <a:rPr sz="1650" b="1" spc="275" dirty="0">
                <a:solidFill>
                  <a:srgbClr val="052F58"/>
                </a:solidFill>
                <a:latin typeface="Calibri"/>
                <a:cs typeface="Calibri"/>
              </a:rPr>
              <a:t> </a:t>
            </a:r>
            <a:r>
              <a:rPr sz="1650" b="1" spc="105" dirty="0">
                <a:solidFill>
                  <a:srgbClr val="052F58"/>
                </a:solidFill>
                <a:latin typeface="Calibri"/>
                <a:cs typeface="Calibri"/>
              </a:rPr>
              <a:t>bón</a:t>
            </a:r>
            <a:r>
              <a:rPr sz="1650" b="1" spc="275" dirty="0">
                <a:solidFill>
                  <a:srgbClr val="052F58"/>
                </a:solidFill>
                <a:latin typeface="Calibri"/>
                <a:cs typeface="Calibri"/>
              </a:rPr>
              <a:t> </a:t>
            </a:r>
            <a:r>
              <a:rPr sz="1650" b="1" spc="130" dirty="0">
                <a:solidFill>
                  <a:srgbClr val="052F58"/>
                </a:solidFill>
                <a:latin typeface="Calibri"/>
                <a:cs typeface="Calibri"/>
              </a:rPr>
              <a:t>hóa</a:t>
            </a:r>
            <a:r>
              <a:rPr sz="1650" b="1" spc="275" dirty="0">
                <a:solidFill>
                  <a:srgbClr val="052F58"/>
                </a:solidFill>
                <a:latin typeface="Calibri"/>
                <a:cs typeface="Calibri"/>
              </a:rPr>
              <a:t> </a:t>
            </a:r>
            <a:r>
              <a:rPr sz="1650" b="1" spc="80" dirty="0">
                <a:solidFill>
                  <a:srgbClr val="052F58"/>
                </a:solidFill>
                <a:latin typeface="Calibri"/>
                <a:cs typeface="Calibri"/>
              </a:rPr>
              <a:t>học,</a:t>
            </a:r>
            <a:r>
              <a:rPr sz="1650" b="1" spc="275" dirty="0">
                <a:solidFill>
                  <a:srgbClr val="052F58"/>
                </a:solidFill>
                <a:latin typeface="Calibri"/>
                <a:cs typeface="Calibri"/>
              </a:rPr>
              <a:t> </a:t>
            </a:r>
            <a:r>
              <a:rPr sz="1650" b="1" spc="80" dirty="0">
                <a:solidFill>
                  <a:srgbClr val="052F58"/>
                </a:solidFill>
                <a:latin typeface="Calibri"/>
                <a:cs typeface="Calibri"/>
              </a:rPr>
              <a:t>nhiều</a:t>
            </a:r>
            <a:r>
              <a:rPr sz="1650" b="1" spc="275" dirty="0">
                <a:solidFill>
                  <a:srgbClr val="052F58"/>
                </a:solidFill>
                <a:latin typeface="Calibri"/>
                <a:cs typeface="Calibri"/>
              </a:rPr>
              <a:t> </a:t>
            </a:r>
            <a:r>
              <a:rPr sz="1650" b="1" spc="60" dirty="0">
                <a:solidFill>
                  <a:srgbClr val="052F58"/>
                </a:solidFill>
                <a:latin typeface="Calibri"/>
                <a:cs typeface="Calibri"/>
              </a:rPr>
              <a:t>thực</a:t>
            </a:r>
            <a:r>
              <a:rPr sz="1650" b="1" spc="275" dirty="0">
                <a:solidFill>
                  <a:srgbClr val="052F58"/>
                </a:solidFill>
                <a:latin typeface="Calibri"/>
                <a:cs typeface="Calibri"/>
              </a:rPr>
              <a:t> </a:t>
            </a:r>
            <a:r>
              <a:rPr sz="1650" b="1" spc="140" dirty="0">
                <a:solidFill>
                  <a:srgbClr val="052F58"/>
                </a:solidFill>
                <a:latin typeface="Calibri"/>
                <a:cs typeface="Calibri"/>
              </a:rPr>
              <a:t>phẩm</a:t>
            </a:r>
            <a:r>
              <a:rPr sz="1650" b="1" spc="275" dirty="0">
                <a:solidFill>
                  <a:srgbClr val="052F58"/>
                </a:solidFill>
                <a:latin typeface="Calibri"/>
                <a:cs typeface="Calibri"/>
              </a:rPr>
              <a:t> </a:t>
            </a:r>
            <a:r>
              <a:rPr sz="1650" b="1" spc="85" dirty="0">
                <a:solidFill>
                  <a:srgbClr val="052F58"/>
                </a:solidFill>
                <a:latin typeface="Calibri"/>
                <a:cs typeface="Calibri"/>
              </a:rPr>
              <a:t>từng</a:t>
            </a:r>
            <a:r>
              <a:rPr sz="1650" b="1" spc="275" dirty="0">
                <a:solidFill>
                  <a:srgbClr val="052F58"/>
                </a:solidFill>
                <a:latin typeface="Calibri"/>
                <a:cs typeface="Calibri"/>
              </a:rPr>
              <a:t> </a:t>
            </a:r>
            <a:r>
              <a:rPr sz="1650" b="1" spc="120" dirty="0">
                <a:solidFill>
                  <a:srgbClr val="052F58"/>
                </a:solidFill>
                <a:latin typeface="Calibri"/>
                <a:cs typeface="Calibri"/>
              </a:rPr>
              <a:t>giàu </a:t>
            </a:r>
            <a:r>
              <a:rPr sz="1650" b="1" spc="140" dirty="0">
                <a:solidFill>
                  <a:srgbClr val="052F58"/>
                </a:solidFill>
                <a:latin typeface="Calibri"/>
                <a:cs typeface="Calibri"/>
              </a:rPr>
              <a:t>khoáng</a:t>
            </a:r>
            <a:r>
              <a:rPr sz="1650" b="1" spc="195" dirty="0">
                <a:solidFill>
                  <a:srgbClr val="052F58"/>
                </a:solidFill>
                <a:latin typeface="Calibri"/>
                <a:cs typeface="Calibri"/>
              </a:rPr>
              <a:t> </a:t>
            </a:r>
            <a:r>
              <a:rPr sz="1650" b="1" spc="120" dirty="0">
                <a:solidFill>
                  <a:srgbClr val="052F58"/>
                </a:solidFill>
                <a:latin typeface="Calibri"/>
                <a:cs typeface="Calibri"/>
              </a:rPr>
              <a:t>chất</a:t>
            </a:r>
            <a:r>
              <a:rPr sz="1650" b="1" spc="200" dirty="0">
                <a:solidFill>
                  <a:srgbClr val="052F58"/>
                </a:solidFill>
                <a:latin typeface="Calibri"/>
                <a:cs typeface="Calibri"/>
              </a:rPr>
              <a:t> </a:t>
            </a:r>
            <a:r>
              <a:rPr sz="1650" b="1" spc="50" dirty="0">
                <a:solidFill>
                  <a:srgbClr val="052F58"/>
                </a:solidFill>
                <a:latin typeface="Calibri"/>
                <a:cs typeface="Calibri"/>
              </a:rPr>
              <a:t>như</a:t>
            </a:r>
            <a:r>
              <a:rPr sz="1650" b="1" spc="195" dirty="0">
                <a:solidFill>
                  <a:srgbClr val="052F58"/>
                </a:solidFill>
                <a:latin typeface="Calibri"/>
                <a:cs typeface="Calibri"/>
              </a:rPr>
              <a:t> </a:t>
            </a:r>
            <a:r>
              <a:rPr sz="1650" b="1" spc="114" dirty="0">
                <a:solidFill>
                  <a:srgbClr val="052F58"/>
                </a:solidFill>
                <a:latin typeface="Calibri"/>
                <a:cs typeface="Calibri"/>
              </a:rPr>
              <a:t>rau</a:t>
            </a:r>
            <a:r>
              <a:rPr sz="1650" b="1" spc="200" dirty="0">
                <a:solidFill>
                  <a:srgbClr val="052F58"/>
                </a:solidFill>
                <a:latin typeface="Calibri"/>
                <a:cs typeface="Calibri"/>
              </a:rPr>
              <a:t> </a:t>
            </a:r>
            <a:r>
              <a:rPr sz="1650" b="1" spc="105" dirty="0">
                <a:solidFill>
                  <a:srgbClr val="052F58"/>
                </a:solidFill>
                <a:latin typeface="Calibri"/>
                <a:cs typeface="Calibri"/>
              </a:rPr>
              <a:t>xanh,</a:t>
            </a:r>
            <a:r>
              <a:rPr sz="1650" b="1" spc="200" dirty="0">
                <a:solidFill>
                  <a:srgbClr val="052F58"/>
                </a:solidFill>
                <a:latin typeface="Calibri"/>
                <a:cs typeface="Calibri"/>
              </a:rPr>
              <a:t> </a:t>
            </a:r>
            <a:r>
              <a:rPr sz="1650" b="1" spc="80" dirty="0">
                <a:solidFill>
                  <a:srgbClr val="052F58"/>
                </a:solidFill>
                <a:latin typeface="Calibri"/>
                <a:cs typeface="Calibri"/>
              </a:rPr>
              <a:t>trái</a:t>
            </a:r>
            <a:r>
              <a:rPr sz="1650" b="1" spc="195" dirty="0">
                <a:solidFill>
                  <a:srgbClr val="052F58"/>
                </a:solidFill>
                <a:latin typeface="Calibri"/>
                <a:cs typeface="Calibri"/>
              </a:rPr>
              <a:t> </a:t>
            </a:r>
            <a:r>
              <a:rPr sz="1650" b="1" spc="105" dirty="0">
                <a:solidFill>
                  <a:srgbClr val="052F58"/>
                </a:solidFill>
                <a:latin typeface="Calibri"/>
                <a:cs typeface="Calibri"/>
              </a:rPr>
              <a:t>cây,</a:t>
            </a:r>
            <a:r>
              <a:rPr sz="1650" b="1" spc="200" dirty="0">
                <a:solidFill>
                  <a:srgbClr val="052F58"/>
                </a:solidFill>
                <a:latin typeface="Calibri"/>
                <a:cs typeface="Calibri"/>
              </a:rPr>
              <a:t> </a:t>
            </a:r>
            <a:r>
              <a:rPr sz="1650" b="1" spc="85" dirty="0">
                <a:solidFill>
                  <a:srgbClr val="052F58"/>
                </a:solidFill>
                <a:latin typeface="Calibri"/>
                <a:cs typeface="Calibri"/>
              </a:rPr>
              <a:t>muối</a:t>
            </a:r>
            <a:r>
              <a:rPr sz="1650" b="1" spc="200" dirty="0">
                <a:solidFill>
                  <a:srgbClr val="052F58"/>
                </a:solidFill>
                <a:latin typeface="Calibri"/>
                <a:cs typeface="Calibri"/>
              </a:rPr>
              <a:t> </a:t>
            </a:r>
            <a:r>
              <a:rPr sz="1650" b="1" spc="150" dirty="0">
                <a:solidFill>
                  <a:srgbClr val="052F58"/>
                </a:solidFill>
                <a:latin typeface="Calibri"/>
                <a:cs typeface="Calibri"/>
              </a:rPr>
              <a:t>ăn</a:t>
            </a:r>
            <a:r>
              <a:rPr sz="1650" b="1" spc="195" dirty="0">
                <a:solidFill>
                  <a:srgbClr val="052F58"/>
                </a:solidFill>
                <a:latin typeface="Calibri"/>
                <a:cs typeface="Calibri"/>
              </a:rPr>
              <a:t> </a:t>
            </a:r>
            <a:r>
              <a:rPr sz="1650" b="1" spc="75" dirty="0">
                <a:solidFill>
                  <a:srgbClr val="052F58"/>
                </a:solidFill>
                <a:latin typeface="Calibri"/>
                <a:cs typeface="Calibri"/>
              </a:rPr>
              <a:t>bị</a:t>
            </a:r>
            <a:r>
              <a:rPr sz="1650" b="1" spc="200" dirty="0">
                <a:solidFill>
                  <a:srgbClr val="052F58"/>
                </a:solidFill>
                <a:latin typeface="Calibri"/>
                <a:cs typeface="Calibri"/>
              </a:rPr>
              <a:t> </a:t>
            </a:r>
            <a:r>
              <a:rPr sz="1650" b="1" spc="120" dirty="0">
                <a:solidFill>
                  <a:srgbClr val="052F58"/>
                </a:solidFill>
                <a:latin typeface="Calibri"/>
                <a:cs typeface="Calibri"/>
              </a:rPr>
              <a:t>suy</a:t>
            </a:r>
            <a:r>
              <a:rPr sz="1650" b="1" spc="195" dirty="0">
                <a:solidFill>
                  <a:srgbClr val="052F58"/>
                </a:solidFill>
                <a:latin typeface="Calibri"/>
                <a:cs typeface="Calibri"/>
              </a:rPr>
              <a:t> </a:t>
            </a:r>
            <a:r>
              <a:rPr sz="1650" b="1" spc="150" dirty="0">
                <a:solidFill>
                  <a:srgbClr val="052F58"/>
                </a:solidFill>
                <a:latin typeface="Calibri"/>
                <a:cs typeface="Calibri"/>
              </a:rPr>
              <a:t>giảm</a:t>
            </a:r>
            <a:r>
              <a:rPr sz="1650" b="1" spc="200" dirty="0">
                <a:solidFill>
                  <a:srgbClr val="052F58"/>
                </a:solidFill>
                <a:latin typeface="Calibri"/>
                <a:cs typeface="Calibri"/>
              </a:rPr>
              <a:t> </a:t>
            </a:r>
            <a:r>
              <a:rPr sz="1650" b="1" spc="100" dirty="0">
                <a:solidFill>
                  <a:srgbClr val="052F58"/>
                </a:solidFill>
                <a:latin typeface="Calibri"/>
                <a:cs typeface="Calibri"/>
              </a:rPr>
              <a:t>nghiêm </a:t>
            </a:r>
            <a:r>
              <a:rPr sz="1650" b="1" spc="105" dirty="0">
                <a:solidFill>
                  <a:srgbClr val="052F58"/>
                </a:solidFill>
                <a:latin typeface="Calibri"/>
                <a:cs typeface="Calibri"/>
              </a:rPr>
              <a:t>trọng </a:t>
            </a:r>
            <a:r>
              <a:rPr sz="1650" b="1" spc="85" dirty="0">
                <a:solidFill>
                  <a:srgbClr val="052F58"/>
                </a:solidFill>
                <a:latin typeface="Calibri"/>
                <a:cs typeface="Calibri"/>
              </a:rPr>
              <a:t>về</a:t>
            </a:r>
            <a:r>
              <a:rPr sz="1650" b="1" spc="110" dirty="0">
                <a:solidFill>
                  <a:srgbClr val="052F58"/>
                </a:solidFill>
                <a:latin typeface="Calibri"/>
                <a:cs typeface="Calibri"/>
              </a:rPr>
              <a:t> </a:t>
            </a:r>
            <a:r>
              <a:rPr sz="1650" b="1" spc="170" dirty="0">
                <a:solidFill>
                  <a:srgbClr val="052F58"/>
                </a:solidFill>
                <a:latin typeface="Calibri"/>
                <a:cs typeface="Calibri"/>
              </a:rPr>
              <a:t>cả</a:t>
            </a:r>
            <a:r>
              <a:rPr sz="1650" b="1" spc="105" dirty="0">
                <a:solidFill>
                  <a:srgbClr val="052F58"/>
                </a:solidFill>
                <a:latin typeface="Calibri"/>
                <a:cs typeface="Calibri"/>
              </a:rPr>
              <a:t> </a:t>
            </a:r>
            <a:r>
              <a:rPr sz="1650" b="1" spc="145" dirty="0">
                <a:solidFill>
                  <a:srgbClr val="052F58"/>
                </a:solidFill>
                <a:latin typeface="Calibri"/>
                <a:cs typeface="Calibri"/>
              </a:rPr>
              <a:t>hàm</a:t>
            </a:r>
            <a:r>
              <a:rPr sz="1650" b="1" spc="110" dirty="0">
                <a:solidFill>
                  <a:srgbClr val="052F58"/>
                </a:solidFill>
                <a:latin typeface="Calibri"/>
                <a:cs typeface="Calibri"/>
              </a:rPr>
              <a:t> </a:t>
            </a:r>
            <a:r>
              <a:rPr sz="1650" b="1" dirty="0">
                <a:solidFill>
                  <a:srgbClr val="052F58"/>
                </a:solidFill>
                <a:latin typeface="Calibri"/>
                <a:cs typeface="Calibri"/>
              </a:rPr>
              <a:t>lượng</a:t>
            </a:r>
            <a:r>
              <a:rPr sz="1650" b="1" spc="110" dirty="0">
                <a:solidFill>
                  <a:srgbClr val="052F58"/>
                </a:solidFill>
                <a:latin typeface="Calibri"/>
                <a:cs typeface="Calibri"/>
              </a:rPr>
              <a:t> lẫn</a:t>
            </a:r>
            <a:r>
              <a:rPr sz="1650" b="1" spc="105" dirty="0">
                <a:solidFill>
                  <a:srgbClr val="052F58"/>
                </a:solidFill>
                <a:latin typeface="Calibri"/>
                <a:cs typeface="Calibri"/>
              </a:rPr>
              <a:t> </a:t>
            </a:r>
            <a:r>
              <a:rPr sz="1650" b="1" spc="70" dirty="0">
                <a:solidFill>
                  <a:srgbClr val="052F58"/>
                </a:solidFill>
                <a:latin typeface="Calibri"/>
                <a:cs typeface="Calibri"/>
              </a:rPr>
              <a:t>tính</a:t>
            </a:r>
            <a:r>
              <a:rPr sz="1650" b="1" spc="110" dirty="0">
                <a:solidFill>
                  <a:srgbClr val="052F58"/>
                </a:solidFill>
                <a:latin typeface="Calibri"/>
                <a:cs typeface="Calibri"/>
              </a:rPr>
              <a:t> </a:t>
            </a:r>
            <a:r>
              <a:rPr sz="1650" b="1" spc="135" dirty="0">
                <a:solidFill>
                  <a:srgbClr val="052F58"/>
                </a:solidFill>
                <a:latin typeface="Calibri"/>
                <a:cs typeface="Calibri"/>
              </a:rPr>
              <a:t>đa</a:t>
            </a:r>
            <a:r>
              <a:rPr sz="1650" b="1" spc="105" dirty="0">
                <a:solidFill>
                  <a:srgbClr val="052F58"/>
                </a:solidFill>
                <a:latin typeface="Calibri"/>
                <a:cs typeface="Calibri"/>
              </a:rPr>
              <a:t> </a:t>
            </a:r>
            <a:r>
              <a:rPr sz="1650" b="1" spc="170" dirty="0">
                <a:solidFill>
                  <a:srgbClr val="052F58"/>
                </a:solidFill>
                <a:latin typeface="Calibri"/>
                <a:cs typeface="Calibri"/>
              </a:rPr>
              <a:t>dạng</a:t>
            </a:r>
            <a:r>
              <a:rPr sz="1650" b="1" spc="110" dirty="0">
                <a:solidFill>
                  <a:srgbClr val="052F58"/>
                </a:solidFill>
                <a:latin typeface="Calibri"/>
                <a:cs typeface="Calibri"/>
              </a:rPr>
              <a:t> </a:t>
            </a:r>
            <a:r>
              <a:rPr sz="1650" b="1" spc="140" dirty="0">
                <a:solidFill>
                  <a:srgbClr val="052F58"/>
                </a:solidFill>
                <a:latin typeface="Calibri"/>
                <a:cs typeface="Calibri"/>
              </a:rPr>
              <a:t>khoáng</a:t>
            </a:r>
            <a:r>
              <a:rPr sz="1650" b="1" spc="110" dirty="0">
                <a:solidFill>
                  <a:srgbClr val="052F58"/>
                </a:solidFill>
                <a:latin typeface="Calibri"/>
                <a:cs typeface="Calibri"/>
              </a:rPr>
              <a:t> </a:t>
            </a:r>
            <a:r>
              <a:rPr sz="1650" b="1" spc="70" dirty="0">
                <a:solidFill>
                  <a:srgbClr val="052F58"/>
                </a:solidFill>
                <a:latin typeface="Calibri"/>
                <a:cs typeface="Calibri"/>
              </a:rPr>
              <a:t>chất.</a:t>
            </a:r>
            <a:endParaRPr sz="1650">
              <a:latin typeface="Calibri"/>
              <a:cs typeface="Calibri"/>
            </a:endParaRPr>
          </a:p>
          <a:p>
            <a:pPr marL="12700" marR="5080" algn="just">
              <a:lnSpc>
                <a:spcPct val="113700"/>
              </a:lnSpc>
            </a:pPr>
            <a:r>
              <a:rPr sz="1650" b="1" spc="110" dirty="0">
                <a:solidFill>
                  <a:srgbClr val="052F58"/>
                </a:solidFill>
                <a:latin typeface="Calibri"/>
                <a:cs typeface="Calibri"/>
              </a:rPr>
              <a:t>Ví</a:t>
            </a:r>
            <a:r>
              <a:rPr sz="1650" b="1" spc="100" dirty="0">
                <a:solidFill>
                  <a:srgbClr val="052F58"/>
                </a:solidFill>
                <a:latin typeface="Calibri"/>
                <a:cs typeface="Calibri"/>
              </a:rPr>
              <a:t> </a:t>
            </a:r>
            <a:r>
              <a:rPr sz="1650" b="1" spc="60" dirty="0">
                <a:solidFill>
                  <a:srgbClr val="052F58"/>
                </a:solidFill>
                <a:latin typeface="Calibri"/>
                <a:cs typeface="Calibri"/>
              </a:rPr>
              <a:t>dụ:</a:t>
            </a:r>
            <a:r>
              <a:rPr sz="1650" b="1" spc="105" dirty="0">
                <a:solidFill>
                  <a:srgbClr val="052F58"/>
                </a:solidFill>
                <a:latin typeface="Calibri"/>
                <a:cs typeface="Calibri"/>
              </a:rPr>
              <a:t> </a:t>
            </a:r>
            <a:r>
              <a:rPr sz="1650" b="1" spc="85" dirty="0">
                <a:solidFill>
                  <a:srgbClr val="052F58"/>
                </a:solidFill>
                <a:latin typeface="Calibri"/>
                <a:cs typeface="Calibri"/>
              </a:rPr>
              <a:t>Lượng</a:t>
            </a:r>
            <a:r>
              <a:rPr sz="1650" b="1" spc="105" dirty="0">
                <a:solidFill>
                  <a:srgbClr val="052F58"/>
                </a:solidFill>
                <a:latin typeface="Calibri"/>
                <a:cs typeface="Calibri"/>
              </a:rPr>
              <a:t> </a:t>
            </a:r>
            <a:r>
              <a:rPr sz="1650" b="1" spc="135" dirty="0">
                <a:solidFill>
                  <a:srgbClr val="052F58"/>
                </a:solidFill>
                <a:latin typeface="Calibri"/>
                <a:cs typeface="Calibri"/>
              </a:rPr>
              <a:t>sắt</a:t>
            </a:r>
            <a:r>
              <a:rPr sz="1650" b="1" spc="105" dirty="0">
                <a:solidFill>
                  <a:srgbClr val="052F58"/>
                </a:solidFill>
                <a:latin typeface="Calibri"/>
                <a:cs typeface="Calibri"/>
              </a:rPr>
              <a:t> trong </a:t>
            </a:r>
            <a:r>
              <a:rPr sz="1650" b="1" spc="170" dirty="0">
                <a:solidFill>
                  <a:srgbClr val="052F58"/>
                </a:solidFill>
                <a:latin typeface="Calibri"/>
                <a:cs typeface="Calibri"/>
              </a:rPr>
              <a:t>cà</a:t>
            </a:r>
            <a:r>
              <a:rPr sz="1650" b="1" spc="105" dirty="0">
                <a:solidFill>
                  <a:srgbClr val="052F58"/>
                </a:solidFill>
                <a:latin typeface="Calibri"/>
                <a:cs typeface="Calibri"/>
              </a:rPr>
              <a:t> </a:t>
            </a:r>
            <a:r>
              <a:rPr sz="1650" b="1" spc="65" dirty="0">
                <a:solidFill>
                  <a:srgbClr val="052F58"/>
                </a:solidFill>
                <a:latin typeface="Calibri"/>
                <a:cs typeface="Calibri"/>
              </a:rPr>
              <a:t>rốt</a:t>
            </a:r>
            <a:r>
              <a:rPr sz="1650" b="1" spc="105" dirty="0">
                <a:solidFill>
                  <a:srgbClr val="052F58"/>
                </a:solidFill>
                <a:latin typeface="Calibri"/>
                <a:cs typeface="Calibri"/>
              </a:rPr>
              <a:t> </a:t>
            </a:r>
            <a:r>
              <a:rPr sz="1650" b="1" spc="165" dirty="0">
                <a:solidFill>
                  <a:srgbClr val="052F58"/>
                </a:solidFill>
                <a:latin typeface="Calibri"/>
                <a:cs typeface="Calibri"/>
              </a:rPr>
              <a:t>ngày</a:t>
            </a:r>
            <a:r>
              <a:rPr sz="1650" b="1" spc="105" dirty="0">
                <a:solidFill>
                  <a:srgbClr val="052F58"/>
                </a:solidFill>
                <a:latin typeface="Calibri"/>
                <a:cs typeface="Calibri"/>
              </a:rPr>
              <a:t> </a:t>
            </a:r>
            <a:r>
              <a:rPr sz="1650" b="1" spc="135" dirty="0">
                <a:solidFill>
                  <a:srgbClr val="052F58"/>
                </a:solidFill>
                <a:latin typeface="Calibri"/>
                <a:cs typeface="Calibri"/>
              </a:rPr>
              <a:t>nay</a:t>
            </a:r>
            <a:r>
              <a:rPr sz="1650" b="1" spc="100" dirty="0">
                <a:solidFill>
                  <a:srgbClr val="052F58"/>
                </a:solidFill>
                <a:latin typeface="Calibri"/>
                <a:cs typeface="Calibri"/>
              </a:rPr>
              <a:t> </a:t>
            </a:r>
            <a:r>
              <a:rPr sz="1650" b="1" spc="85" dirty="0">
                <a:solidFill>
                  <a:srgbClr val="052F58"/>
                </a:solidFill>
                <a:latin typeface="Calibri"/>
                <a:cs typeface="Calibri"/>
              </a:rPr>
              <a:t>chỉ</a:t>
            </a:r>
            <a:r>
              <a:rPr sz="1650" b="1" spc="105" dirty="0">
                <a:solidFill>
                  <a:srgbClr val="052F58"/>
                </a:solidFill>
                <a:latin typeface="Calibri"/>
                <a:cs typeface="Calibri"/>
              </a:rPr>
              <a:t> </a:t>
            </a:r>
            <a:r>
              <a:rPr sz="1650" b="1" spc="110" dirty="0">
                <a:solidFill>
                  <a:srgbClr val="052F58"/>
                </a:solidFill>
                <a:latin typeface="Calibri"/>
                <a:cs typeface="Calibri"/>
              </a:rPr>
              <a:t>còn</a:t>
            </a:r>
            <a:r>
              <a:rPr sz="1650" b="1" spc="105" dirty="0">
                <a:solidFill>
                  <a:srgbClr val="052F58"/>
                </a:solidFill>
                <a:latin typeface="Calibri"/>
                <a:cs typeface="Calibri"/>
              </a:rPr>
              <a:t> </a:t>
            </a:r>
            <a:r>
              <a:rPr sz="1650" b="1" spc="140" dirty="0">
                <a:solidFill>
                  <a:srgbClr val="052F58"/>
                </a:solidFill>
                <a:latin typeface="Calibri"/>
                <a:cs typeface="Calibri"/>
              </a:rPr>
              <a:t>khoảng</a:t>
            </a:r>
            <a:r>
              <a:rPr sz="1650" b="1" spc="105" dirty="0">
                <a:solidFill>
                  <a:srgbClr val="052F58"/>
                </a:solidFill>
                <a:latin typeface="Calibri"/>
                <a:cs typeface="Calibri"/>
              </a:rPr>
              <a:t> </a:t>
            </a:r>
            <a:r>
              <a:rPr sz="1650" b="1" spc="65" dirty="0">
                <a:solidFill>
                  <a:srgbClr val="052F58"/>
                </a:solidFill>
                <a:latin typeface="Calibri"/>
                <a:cs typeface="Calibri"/>
              </a:rPr>
              <a:t>1/10</a:t>
            </a:r>
            <a:r>
              <a:rPr sz="1650" b="1" spc="105" dirty="0">
                <a:solidFill>
                  <a:srgbClr val="052F58"/>
                </a:solidFill>
                <a:latin typeface="Calibri"/>
                <a:cs typeface="Calibri"/>
              </a:rPr>
              <a:t> </a:t>
            </a:r>
            <a:r>
              <a:rPr sz="1650" b="1" spc="125" dirty="0">
                <a:solidFill>
                  <a:srgbClr val="052F58"/>
                </a:solidFill>
                <a:latin typeface="Calibri"/>
                <a:cs typeface="Calibri"/>
              </a:rPr>
              <a:t>so</a:t>
            </a:r>
            <a:r>
              <a:rPr sz="1650" b="1" spc="105" dirty="0">
                <a:solidFill>
                  <a:srgbClr val="052F58"/>
                </a:solidFill>
                <a:latin typeface="Calibri"/>
                <a:cs typeface="Calibri"/>
              </a:rPr>
              <a:t> </a:t>
            </a:r>
            <a:r>
              <a:rPr sz="1650" b="1" spc="-25" dirty="0">
                <a:solidFill>
                  <a:srgbClr val="052F58"/>
                </a:solidFill>
                <a:latin typeface="Calibri"/>
                <a:cs typeface="Calibri"/>
              </a:rPr>
              <a:t>với </a:t>
            </a:r>
            <a:r>
              <a:rPr sz="1650" b="1" dirty="0">
                <a:solidFill>
                  <a:srgbClr val="052F58"/>
                </a:solidFill>
                <a:latin typeface="Calibri"/>
                <a:cs typeface="Calibri"/>
              </a:rPr>
              <a:t>trước</a:t>
            </a:r>
            <a:r>
              <a:rPr sz="1650" b="1" spc="190" dirty="0">
                <a:solidFill>
                  <a:srgbClr val="052F58"/>
                </a:solidFill>
                <a:latin typeface="Calibri"/>
                <a:cs typeface="Calibri"/>
              </a:rPr>
              <a:t> </a:t>
            </a:r>
            <a:r>
              <a:rPr sz="1650" b="1" spc="90" dirty="0">
                <a:solidFill>
                  <a:srgbClr val="052F58"/>
                </a:solidFill>
                <a:latin typeface="Calibri"/>
                <a:cs typeface="Calibri"/>
              </a:rPr>
              <a:t>đây,</a:t>
            </a:r>
            <a:r>
              <a:rPr sz="1650" b="1" spc="190" dirty="0">
                <a:solidFill>
                  <a:srgbClr val="052F58"/>
                </a:solidFill>
                <a:latin typeface="Calibri"/>
                <a:cs typeface="Calibri"/>
              </a:rPr>
              <a:t> </a:t>
            </a:r>
            <a:r>
              <a:rPr sz="1650" b="1" dirty="0">
                <a:solidFill>
                  <a:srgbClr val="052F58"/>
                </a:solidFill>
                <a:latin typeface="Calibri"/>
                <a:cs typeface="Calibri"/>
              </a:rPr>
              <a:t>tức</a:t>
            </a:r>
            <a:r>
              <a:rPr sz="1650" b="1" spc="190" dirty="0">
                <a:solidFill>
                  <a:srgbClr val="052F58"/>
                </a:solidFill>
                <a:latin typeface="Calibri"/>
                <a:cs typeface="Calibri"/>
              </a:rPr>
              <a:t> </a:t>
            </a:r>
            <a:r>
              <a:rPr sz="1650" b="1" spc="110" dirty="0">
                <a:solidFill>
                  <a:srgbClr val="052F58"/>
                </a:solidFill>
                <a:latin typeface="Calibri"/>
                <a:cs typeface="Calibri"/>
              </a:rPr>
              <a:t>là</a:t>
            </a:r>
            <a:r>
              <a:rPr sz="1650" b="1" spc="190" dirty="0">
                <a:solidFill>
                  <a:srgbClr val="052F58"/>
                </a:solidFill>
                <a:latin typeface="Calibri"/>
                <a:cs typeface="Calibri"/>
              </a:rPr>
              <a:t> </a:t>
            </a:r>
            <a:r>
              <a:rPr sz="1650" b="1" spc="145" dirty="0">
                <a:solidFill>
                  <a:srgbClr val="052F58"/>
                </a:solidFill>
                <a:latin typeface="Calibri"/>
                <a:cs typeface="Calibri"/>
              </a:rPr>
              <a:t>bạn</a:t>
            </a:r>
            <a:r>
              <a:rPr sz="1650" b="1" spc="195" dirty="0">
                <a:solidFill>
                  <a:srgbClr val="052F58"/>
                </a:solidFill>
                <a:latin typeface="Calibri"/>
                <a:cs typeface="Calibri"/>
              </a:rPr>
              <a:t> </a:t>
            </a:r>
            <a:r>
              <a:rPr sz="1650" b="1" spc="114" dirty="0">
                <a:solidFill>
                  <a:srgbClr val="052F58"/>
                </a:solidFill>
                <a:latin typeface="Calibri"/>
                <a:cs typeface="Calibri"/>
              </a:rPr>
              <a:t>phải</a:t>
            </a:r>
            <a:r>
              <a:rPr sz="1650" b="1" spc="190" dirty="0">
                <a:solidFill>
                  <a:srgbClr val="052F58"/>
                </a:solidFill>
                <a:latin typeface="Calibri"/>
                <a:cs typeface="Calibri"/>
              </a:rPr>
              <a:t> </a:t>
            </a:r>
            <a:r>
              <a:rPr sz="1650" b="1" spc="150" dirty="0">
                <a:solidFill>
                  <a:srgbClr val="052F58"/>
                </a:solidFill>
                <a:latin typeface="Calibri"/>
                <a:cs typeface="Calibri"/>
              </a:rPr>
              <a:t>ăn</a:t>
            </a:r>
            <a:r>
              <a:rPr sz="1650" b="1" spc="190" dirty="0">
                <a:solidFill>
                  <a:srgbClr val="052F58"/>
                </a:solidFill>
                <a:latin typeface="Calibri"/>
                <a:cs typeface="Calibri"/>
              </a:rPr>
              <a:t> gấp </a:t>
            </a:r>
            <a:r>
              <a:rPr sz="1650" b="1" spc="150" dirty="0">
                <a:solidFill>
                  <a:srgbClr val="052F58"/>
                </a:solidFill>
                <a:latin typeface="Calibri"/>
                <a:cs typeface="Calibri"/>
              </a:rPr>
              <a:t>10</a:t>
            </a:r>
            <a:r>
              <a:rPr sz="1650" b="1" spc="190" dirty="0">
                <a:solidFill>
                  <a:srgbClr val="052F58"/>
                </a:solidFill>
                <a:latin typeface="Calibri"/>
                <a:cs typeface="Calibri"/>
              </a:rPr>
              <a:t> </a:t>
            </a:r>
            <a:r>
              <a:rPr sz="1650" b="1" spc="110" dirty="0">
                <a:solidFill>
                  <a:srgbClr val="052F58"/>
                </a:solidFill>
                <a:latin typeface="Calibri"/>
                <a:cs typeface="Calibri"/>
              </a:rPr>
              <a:t>lần</a:t>
            </a:r>
            <a:r>
              <a:rPr sz="1650" b="1" spc="195" dirty="0">
                <a:solidFill>
                  <a:srgbClr val="052F58"/>
                </a:solidFill>
                <a:latin typeface="Calibri"/>
                <a:cs typeface="Calibri"/>
              </a:rPr>
              <a:t> </a:t>
            </a:r>
            <a:r>
              <a:rPr sz="1650" b="1" dirty="0">
                <a:solidFill>
                  <a:srgbClr val="052F58"/>
                </a:solidFill>
                <a:latin typeface="Calibri"/>
                <a:cs typeface="Calibri"/>
              </a:rPr>
              <a:t>mới</a:t>
            </a:r>
            <a:r>
              <a:rPr sz="1650" b="1" spc="190" dirty="0">
                <a:solidFill>
                  <a:srgbClr val="052F58"/>
                </a:solidFill>
                <a:latin typeface="Calibri"/>
                <a:cs typeface="Calibri"/>
              </a:rPr>
              <a:t> </a:t>
            </a:r>
            <a:r>
              <a:rPr sz="1650" b="1" spc="110" dirty="0">
                <a:solidFill>
                  <a:srgbClr val="052F58"/>
                </a:solidFill>
                <a:latin typeface="Calibri"/>
                <a:cs typeface="Calibri"/>
              </a:rPr>
              <a:t>bổ</a:t>
            </a:r>
            <a:r>
              <a:rPr sz="1650" b="1" spc="190" dirty="0">
                <a:solidFill>
                  <a:srgbClr val="052F58"/>
                </a:solidFill>
                <a:latin typeface="Calibri"/>
                <a:cs typeface="Calibri"/>
              </a:rPr>
              <a:t> </a:t>
            </a:r>
            <a:r>
              <a:rPr sz="1650" b="1" spc="150" dirty="0">
                <a:solidFill>
                  <a:srgbClr val="052F58"/>
                </a:solidFill>
                <a:latin typeface="Calibri"/>
                <a:cs typeface="Calibri"/>
              </a:rPr>
              <a:t>sung</a:t>
            </a:r>
            <a:r>
              <a:rPr sz="1650" b="1" spc="190" dirty="0">
                <a:solidFill>
                  <a:srgbClr val="052F58"/>
                </a:solidFill>
                <a:latin typeface="Calibri"/>
                <a:cs typeface="Calibri"/>
              </a:rPr>
              <a:t> </a:t>
            </a:r>
            <a:r>
              <a:rPr sz="1650" b="1" dirty="0">
                <a:solidFill>
                  <a:srgbClr val="052F58"/>
                </a:solidFill>
                <a:latin typeface="Calibri"/>
                <a:cs typeface="Calibri"/>
              </a:rPr>
              <a:t>được</a:t>
            </a:r>
            <a:r>
              <a:rPr sz="1650" b="1" spc="190" dirty="0">
                <a:solidFill>
                  <a:srgbClr val="052F58"/>
                </a:solidFill>
                <a:latin typeface="Calibri"/>
                <a:cs typeface="Calibri"/>
              </a:rPr>
              <a:t> </a:t>
            </a:r>
            <a:r>
              <a:rPr sz="1650" b="1" spc="-10" dirty="0">
                <a:solidFill>
                  <a:srgbClr val="052F58"/>
                </a:solidFill>
                <a:latin typeface="Calibri"/>
                <a:cs typeface="Calibri"/>
              </a:rPr>
              <a:t>lượng </a:t>
            </a:r>
            <a:r>
              <a:rPr sz="1650" b="1" spc="135" dirty="0">
                <a:solidFill>
                  <a:srgbClr val="052F58"/>
                </a:solidFill>
                <a:latin typeface="Calibri"/>
                <a:cs typeface="Calibri"/>
              </a:rPr>
              <a:t>sắt</a:t>
            </a:r>
            <a:r>
              <a:rPr sz="1650" b="1" spc="90" dirty="0">
                <a:solidFill>
                  <a:srgbClr val="052F58"/>
                </a:solidFill>
                <a:latin typeface="Calibri"/>
                <a:cs typeface="Calibri"/>
              </a:rPr>
              <a:t> </a:t>
            </a:r>
            <a:r>
              <a:rPr sz="1650" b="1" spc="50" dirty="0">
                <a:solidFill>
                  <a:srgbClr val="052F58"/>
                </a:solidFill>
                <a:latin typeface="Calibri"/>
                <a:cs typeface="Calibri"/>
              </a:rPr>
              <a:t>tương</a:t>
            </a:r>
            <a:r>
              <a:rPr sz="1650" b="1" spc="95" dirty="0">
                <a:solidFill>
                  <a:srgbClr val="052F58"/>
                </a:solidFill>
                <a:latin typeface="Calibri"/>
                <a:cs typeface="Calibri"/>
              </a:rPr>
              <a:t> </a:t>
            </a:r>
            <a:r>
              <a:rPr sz="1650" b="1" spc="-10" dirty="0">
                <a:solidFill>
                  <a:srgbClr val="052F58"/>
                </a:solidFill>
                <a:latin typeface="Calibri"/>
                <a:cs typeface="Calibri"/>
              </a:rPr>
              <a:t>đương.</a:t>
            </a:r>
            <a:endParaRPr sz="1650">
              <a:latin typeface="Calibri"/>
              <a:cs typeface="Calibri"/>
            </a:endParaRPr>
          </a:p>
        </p:txBody>
      </p:sp>
      <p:sp>
        <p:nvSpPr>
          <p:cNvPr id="24" name="object 24"/>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pic>
        <p:nvPicPr>
          <p:cNvPr id="25" name="object 25"/>
          <p:cNvPicPr/>
          <p:nvPr/>
        </p:nvPicPr>
        <p:blipFill>
          <a:blip r:embed="rId7" cstate="print"/>
          <a:stretch>
            <a:fillRect/>
          </a:stretch>
        </p:blipFill>
        <p:spPr>
          <a:xfrm>
            <a:off x="6217201" y="303358"/>
            <a:ext cx="990973" cy="333500"/>
          </a:xfrm>
          <a:prstGeom prst="rect">
            <a:avLst/>
          </a:prstGeom>
        </p:spPr>
      </p:pic>
      <p:sp>
        <p:nvSpPr>
          <p:cNvPr id="26" name="object 26"/>
          <p:cNvSpPr txBox="1"/>
          <p:nvPr/>
        </p:nvSpPr>
        <p:spPr>
          <a:xfrm>
            <a:off x="412489" y="10434687"/>
            <a:ext cx="1508125" cy="209550"/>
          </a:xfrm>
          <a:prstGeom prst="rect">
            <a:avLst/>
          </a:prstGeom>
        </p:spPr>
        <p:txBody>
          <a:bodyPr vert="horz" wrap="square" lIns="0" tIns="23495" rIns="0" bIns="0" rtlCol="0">
            <a:spAutoFit/>
          </a:bodyPr>
          <a:lstStyle/>
          <a:p>
            <a:pPr marL="12700">
              <a:lnSpc>
                <a:spcPct val="100000"/>
              </a:lnSpc>
              <a:spcBef>
                <a:spcPts val="185"/>
              </a:spcBef>
            </a:pPr>
            <a:r>
              <a:rPr sz="1050" spc="100" dirty="0">
                <a:solidFill>
                  <a:srgbClr val="184E94"/>
                </a:solidFill>
                <a:latin typeface="Arial"/>
                <a:cs typeface="Arial"/>
                <a:hlinkClick r:id="rId8"/>
              </a:rPr>
              <a:t>www.csc-</a:t>
            </a:r>
            <a:r>
              <a:rPr sz="1050" spc="105" dirty="0">
                <a:solidFill>
                  <a:srgbClr val="184E94"/>
                </a:solidFill>
                <a:latin typeface="Arial"/>
                <a:cs typeface="Arial"/>
                <a:hlinkClick r:id="rId8"/>
              </a:rPr>
              <a:t>vietnam.vn</a:t>
            </a:r>
            <a:endParaRPr sz="1050">
              <a:latin typeface="Arial"/>
              <a:cs typeface="Arial"/>
            </a:endParaRPr>
          </a:p>
        </p:txBody>
      </p:sp>
      <p:sp>
        <p:nvSpPr>
          <p:cNvPr id="27" name="object 27"/>
          <p:cNvSpPr txBox="1"/>
          <p:nvPr/>
        </p:nvSpPr>
        <p:spPr>
          <a:xfrm>
            <a:off x="6672551" y="10445178"/>
            <a:ext cx="351155" cy="192405"/>
          </a:xfrm>
          <a:prstGeom prst="rect">
            <a:avLst/>
          </a:prstGeom>
        </p:spPr>
        <p:txBody>
          <a:bodyPr vert="horz" wrap="square" lIns="0" tIns="22860" rIns="0" bIns="0" rtlCol="0">
            <a:spAutoFit/>
          </a:bodyPr>
          <a:lstStyle/>
          <a:p>
            <a:pPr marL="12700">
              <a:lnSpc>
                <a:spcPct val="100000"/>
              </a:lnSpc>
              <a:spcBef>
                <a:spcPts val="180"/>
              </a:spcBef>
            </a:pPr>
            <a:r>
              <a:rPr sz="950" spc="-10" dirty="0">
                <a:solidFill>
                  <a:srgbClr val="184E94"/>
                </a:solidFill>
                <a:latin typeface="Arial"/>
                <a:cs typeface="Arial"/>
              </a:rPr>
              <a:t>04/20</a:t>
            </a:r>
            <a:endParaRPr sz="95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54048" y="2107797"/>
            <a:ext cx="5245735" cy="610235"/>
            <a:chOff x="1254048" y="2107797"/>
            <a:chExt cx="5245735" cy="610235"/>
          </a:xfrm>
        </p:grpSpPr>
        <p:sp>
          <p:nvSpPr>
            <p:cNvPr id="3" name="object 3"/>
            <p:cNvSpPr/>
            <p:nvPr/>
          </p:nvSpPr>
          <p:spPr>
            <a:xfrm>
              <a:off x="1277854" y="2107797"/>
              <a:ext cx="5186045" cy="572770"/>
            </a:xfrm>
            <a:custGeom>
              <a:avLst/>
              <a:gdLst/>
              <a:ahLst/>
              <a:cxnLst/>
              <a:rect l="l" t="t" r="r" b="b"/>
              <a:pathLst>
                <a:path w="5186045" h="572769">
                  <a:moveTo>
                    <a:pt x="4899528" y="572516"/>
                  </a:moveTo>
                  <a:lnTo>
                    <a:pt x="286258" y="572516"/>
                  </a:lnTo>
                  <a:lnTo>
                    <a:pt x="241207" y="568950"/>
                  </a:lnTo>
                  <a:lnTo>
                    <a:pt x="197671" y="558465"/>
                  </a:lnTo>
                  <a:lnTo>
                    <a:pt x="156419" y="541377"/>
                  </a:lnTo>
                  <a:lnTo>
                    <a:pt x="118220" y="518008"/>
                  </a:lnTo>
                  <a:lnTo>
                    <a:pt x="83843" y="488673"/>
                  </a:lnTo>
                  <a:lnTo>
                    <a:pt x="54508" y="454296"/>
                  </a:lnTo>
                  <a:lnTo>
                    <a:pt x="31138" y="416097"/>
                  </a:lnTo>
                  <a:lnTo>
                    <a:pt x="14051" y="374845"/>
                  </a:lnTo>
                  <a:lnTo>
                    <a:pt x="3566" y="331309"/>
                  </a:lnTo>
                  <a:lnTo>
                    <a:pt x="0" y="286258"/>
                  </a:lnTo>
                  <a:lnTo>
                    <a:pt x="3566" y="241207"/>
                  </a:lnTo>
                  <a:lnTo>
                    <a:pt x="14051" y="197671"/>
                  </a:lnTo>
                  <a:lnTo>
                    <a:pt x="31138" y="156419"/>
                  </a:lnTo>
                  <a:lnTo>
                    <a:pt x="54508" y="118220"/>
                  </a:lnTo>
                  <a:lnTo>
                    <a:pt x="83843" y="83843"/>
                  </a:lnTo>
                  <a:lnTo>
                    <a:pt x="118220" y="54508"/>
                  </a:lnTo>
                  <a:lnTo>
                    <a:pt x="156419" y="31138"/>
                  </a:lnTo>
                  <a:lnTo>
                    <a:pt x="197671" y="14051"/>
                  </a:lnTo>
                  <a:lnTo>
                    <a:pt x="241207" y="3566"/>
                  </a:lnTo>
                  <a:lnTo>
                    <a:pt x="286258" y="0"/>
                  </a:lnTo>
                  <a:lnTo>
                    <a:pt x="4899528" y="0"/>
                  </a:lnTo>
                  <a:lnTo>
                    <a:pt x="4944579" y="3566"/>
                  </a:lnTo>
                  <a:lnTo>
                    <a:pt x="4988115" y="14051"/>
                  </a:lnTo>
                  <a:lnTo>
                    <a:pt x="5029367" y="31138"/>
                  </a:lnTo>
                  <a:lnTo>
                    <a:pt x="5067566" y="54508"/>
                  </a:lnTo>
                  <a:lnTo>
                    <a:pt x="5101944" y="83843"/>
                  </a:lnTo>
                  <a:lnTo>
                    <a:pt x="5131278" y="118220"/>
                  </a:lnTo>
                  <a:lnTo>
                    <a:pt x="5154648" y="156419"/>
                  </a:lnTo>
                  <a:lnTo>
                    <a:pt x="5171735" y="197671"/>
                  </a:lnTo>
                  <a:lnTo>
                    <a:pt x="5182221" y="241207"/>
                  </a:lnTo>
                  <a:lnTo>
                    <a:pt x="5185787" y="286258"/>
                  </a:lnTo>
                  <a:lnTo>
                    <a:pt x="5182221" y="331309"/>
                  </a:lnTo>
                  <a:lnTo>
                    <a:pt x="5171735" y="374845"/>
                  </a:lnTo>
                  <a:lnTo>
                    <a:pt x="5154648" y="416097"/>
                  </a:lnTo>
                  <a:lnTo>
                    <a:pt x="5131278" y="454296"/>
                  </a:lnTo>
                  <a:lnTo>
                    <a:pt x="5101944" y="488673"/>
                  </a:lnTo>
                  <a:lnTo>
                    <a:pt x="5067566" y="518008"/>
                  </a:lnTo>
                  <a:lnTo>
                    <a:pt x="5029367" y="541377"/>
                  </a:lnTo>
                  <a:lnTo>
                    <a:pt x="4988115" y="558465"/>
                  </a:lnTo>
                  <a:lnTo>
                    <a:pt x="4944579" y="568950"/>
                  </a:lnTo>
                  <a:lnTo>
                    <a:pt x="4899528" y="572516"/>
                  </a:lnTo>
                  <a:close/>
                </a:path>
              </a:pathLst>
            </a:custGeom>
            <a:solidFill>
              <a:srgbClr val="FDFEFE"/>
            </a:solidFill>
          </p:spPr>
          <p:txBody>
            <a:bodyPr wrap="square" lIns="0" tIns="0" rIns="0" bIns="0" rtlCol="0"/>
            <a:lstStyle/>
            <a:p>
              <a:endParaRPr/>
            </a:p>
          </p:txBody>
        </p:sp>
        <p:sp>
          <p:nvSpPr>
            <p:cNvPr id="4" name="object 4"/>
            <p:cNvSpPr/>
            <p:nvPr/>
          </p:nvSpPr>
          <p:spPr>
            <a:xfrm>
              <a:off x="1292163" y="2162300"/>
              <a:ext cx="5169535" cy="517525"/>
            </a:xfrm>
            <a:custGeom>
              <a:avLst/>
              <a:gdLst/>
              <a:ahLst/>
              <a:cxnLst/>
              <a:rect l="l" t="t" r="r" b="b"/>
              <a:pathLst>
                <a:path w="5169535" h="517525">
                  <a:moveTo>
                    <a:pt x="5053011" y="0"/>
                  </a:moveTo>
                  <a:lnTo>
                    <a:pt x="5087384" y="29330"/>
                  </a:lnTo>
                  <a:lnTo>
                    <a:pt x="5116715" y="63704"/>
                  </a:lnTo>
                  <a:lnTo>
                    <a:pt x="5140083" y="101900"/>
                  </a:lnTo>
                  <a:lnTo>
                    <a:pt x="5157169" y="143148"/>
                  </a:lnTo>
                  <a:lnTo>
                    <a:pt x="5167653" y="186679"/>
                  </a:lnTo>
                  <a:lnTo>
                    <a:pt x="5169245" y="206785"/>
                  </a:lnTo>
                </a:path>
                <a:path w="5169535" h="517525">
                  <a:moveTo>
                    <a:pt x="5169245" y="256666"/>
                  </a:moveTo>
                  <a:lnTo>
                    <a:pt x="5157169" y="320304"/>
                  </a:lnTo>
                  <a:lnTo>
                    <a:pt x="5140083" y="361551"/>
                  </a:lnTo>
                  <a:lnTo>
                    <a:pt x="5116715" y="399747"/>
                  </a:lnTo>
                  <a:lnTo>
                    <a:pt x="5087384" y="434121"/>
                  </a:lnTo>
                  <a:lnTo>
                    <a:pt x="5053010" y="463452"/>
                  </a:lnTo>
                  <a:lnTo>
                    <a:pt x="5014815" y="486820"/>
                  </a:lnTo>
                  <a:lnTo>
                    <a:pt x="4973567" y="503905"/>
                  </a:lnTo>
                  <a:lnTo>
                    <a:pt x="4930035" y="514390"/>
                  </a:lnTo>
                  <a:lnTo>
                    <a:pt x="4894387" y="517212"/>
                  </a:lnTo>
                </a:path>
                <a:path w="5169535" h="517525">
                  <a:moveTo>
                    <a:pt x="262781" y="517212"/>
                  </a:moveTo>
                  <a:lnTo>
                    <a:pt x="183601" y="503905"/>
                  </a:lnTo>
                  <a:lnTo>
                    <a:pt x="142353" y="486820"/>
                  </a:lnTo>
                  <a:lnTo>
                    <a:pt x="104158" y="463452"/>
                  </a:lnTo>
                  <a:lnTo>
                    <a:pt x="69784" y="434121"/>
                  </a:lnTo>
                  <a:lnTo>
                    <a:pt x="40452" y="399747"/>
                  </a:lnTo>
                  <a:lnTo>
                    <a:pt x="17085" y="361551"/>
                  </a:lnTo>
                  <a:lnTo>
                    <a:pt x="0" y="320304"/>
                  </a:lnTo>
                </a:path>
              </a:pathLst>
            </a:custGeom>
            <a:ln w="76228">
              <a:solidFill>
                <a:srgbClr val="004AAC"/>
              </a:solidFill>
            </a:ln>
          </p:spPr>
          <p:txBody>
            <a:bodyPr wrap="square" lIns="0" tIns="0" rIns="0" bIns="0" rtlCol="0"/>
            <a:lstStyle/>
            <a:p>
              <a:endParaRPr/>
            </a:p>
          </p:txBody>
        </p:sp>
      </p:grpSp>
      <p:grpSp>
        <p:nvGrpSpPr>
          <p:cNvPr id="5" name="object 5"/>
          <p:cNvGrpSpPr/>
          <p:nvPr/>
        </p:nvGrpSpPr>
        <p:grpSpPr>
          <a:xfrm>
            <a:off x="184322" y="2823561"/>
            <a:ext cx="7183755" cy="4371340"/>
            <a:chOff x="184322" y="2823561"/>
            <a:chExt cx="7183755" cy="4371340"/>
          </a:xfrm>
        </p:grpSpPr>
        <p:sp>
          <p:nvSpPr>
            <p:cNvPr id="6" name="object 6"/>
            <p:cNvSpPr/>
            <p:nvPr/>
          </p:nvSpPr>
          <p:spPr>
            <a:xfrm>
              <a:off x="184322" y="2823561"/>
              <a:ext cx="7183755" cy="610235"/>
            </a:xfrm>
            <a:custGeom>
              <a:avLst/>
              <a:gdLst/>
              <a:ahLst/>
              <a:cxnLst/>
              <a:rect l="l" t="t" r="r" b="b"/>
              <a:pathLst>
                <a:path w="7183755" h="610235">
                  <a:moveTo>
                    <a:pt x="73" y="522912"/>
                  </a:moveTo>
                  <a:lnTo>
                    <a:pt x="0" y="470800"/>
                  </a:lnTo>
                  <a:lnTo>
                    <a:pt x="5350" y="418761"/>
                  </a:lnTo>
                  <a:lnTo>
                    <a:pt x="18103" y="368470"/>
                  </a:lnTo>
                  <a:lnTo>
                    <a:pt x="40237" y="321601"/>
                  </a:lnTo>
                  <a:lnTo>
                    <a:pt x="88716" y="268507"/>
                  </a:lnTo>
                  <a:lnTo>
                    <a:pt x="153228" y="238167"/>
                  </a:lnTo>
                  <a:lnTo>
                    <a:pt x="196315" y="230985"/>
                  </a:lnTo>
                  <a:lnTo>
                    <a:pt x="240262" y="228496"/>
                  </a:lnTo>
                  <a:lnTo>
                    <a:pt x="284208" y="228567"/>
                  </a:lnTo>
                  <a:lnTo>
                    <a:pt x="327296" y="229065"/>
                  </a:lnTo>
                  <a:lnTo>
                    <a:pt x="3326150" y="229065"/>
                  </a:lnTo>
                  <a:lnTo>
                    <a:pt x="3372657" y="221683"/>
                  </a:lnTo>
                  <a:lnTo>
                    <a:pt x="3412325" y="201591"/>
                  </a:lnTo>
                  <a:lnTo>
                    <a:pt x="3446545" y="171866"/>
                  </a:lnTo>
                  <a:lnTo>
                    <a:pt x="3476705" y="135587"/>
                  </a:lnTo>
                  <a:lnTo>
                    <a:pt x="3504194" y="95831"/>
                  </a:lnTo>
                  <a:lnTo>
                    <a:pt x="3530401" y="55677"/>
                  </a:lnTo>
                  <a:lnTo>
                    <a:pt x="3556714" y="18203"/>
                  </a:lnTo>
                  <a:lnTo>
                    <a:pt x="3564134" y="10239"/>
                  </a:lnTo>
                  <a:lnTo>
                    <a:pt x="3572556" y="4550"/>
                  </a:lnTo>
                  <a:lnTo>
                    <a:pt x="3581837" y="1137"/>
                  </a:lnTo>
                  <a:lnTo>
                    <a:pt x="3591833" y="0"/>
                  </a:lnTo>
                  <a:lnTo>
                    <a:pt x="3601830" y="1351"/>
                  </a:lnTo>
                  <a:lnTo>
                    <a:pt x="3653346" y="55677"/>
                  </a:lnTo>
                  <a:lnTo>
                    <a:pt x="3679740" y="95831"/>
                  </a:lnTo>
                  <a:lnTo>
                    <a:pt x="3707442" y="135587"/>
                  </a:lnTo>
                  <a:lnTo>
                    <a:pt x="3737762" y="171866"/>
                  </a:lnTo>
                  <a:lnTo>
                    <a:pt x="3772009" y="201591"/>
                  </a:lnTo>
                  <a:lnTo>
                    <a:pt x="3811490" y="221683"/>
                  </a:lnTo>
                  <a:lnTo>
                    <a:pt x="3857516" y="229065"/>
                  </a:lnTo>
                  <a:lnTo>
                    <a:pt x="6856370" y="229065"/>
                  </a:lnTo>
                  <a:lnTo>
                    <a:pt x="6900102" y="228567"/>
                  </a:lnTo>
                  <a:lnTo>
                    <a:pt x="6943977" y="228496"/>
                  </a:lnTo>
                  <a:lnTo>
                    <a:pt x="6987566" y="230985"/>
                  </a:lnTo>
                  <a:lnTo>
                    <a:pt x="7030438" y="238167"/>
                  </a:lnTo>
                  <a:lnTo>
                    <a:pt x="7094950" y="269076"/>
                  </a:lnTo>
                  <a:lnTo>
                    <a:pt x="7143430" y="321601"/>
                  </a:lnTo>
                  <a:lnTo>
                    <a:pt x="7165564" y="367742"/>
                  </a:lnTo>
                  <a:lnTo>
                    <a:pt x="7178317" y="417669"/>
                  </a:lnTo>
                  <a:lnTo>
                    <a:pt x="7183667" y="469708"/>
                  </a:lnTo>
                  <a:lnTo>
                    <a:pt x="7183594" y="522184"/>
                  </a:lnTo>
                  <a:lnTo>
                    <a:pt x="7180076" y="573422"/>
                  </a:lnTo>
                  <a:lnTo>
                    <a:pt x="7156456" y="606914"/>
                  </a:lnTo>
                  <a:lnTo>
                    <a:pt x="7143430" y="609829"/>
                  </a:lnTo>
                  <a:lnTo>
                    <a:pt x="7129759" y="606914"/>
                  </a:lnTo>
                  <a:lnTo>
                    <a:pt x="7117663" y="599021"/>
                  </a:lnTo>
                  <a:lnTo>
                    <a:pt x="7109289" y="587430"/>
                  </a:lnTo>
                  <a:lnTo>
                    <a:pt x="7106784" y="573422"/>
                  </a:lnTo>
                  <a:lnTo>
                    <a:pt x="7107905" y="557730"/>
                  </a:lnTo>
                  <a:lnTo>
                    <a:pt x="7109575" y="526916"/>
                  </a:lnTo>
                  <a:lnTo>
                    <a:pt x="7109408" y="481027"/>
                  </a:lnTo>
                  <a:lnTo>
                    <a:pt x="7103396" y="422908"/>
                  </a:lnTo>
                  <a:lnTo>
                    <a:pt x="7087435" y="370595"/>
                  </a:lnTo>
                  <a:lnTo>
                    <a:pt x="7058090" y="331485"/>
                  </a:lnTo>
                  <a:lnTo>
                    <a:pt x="6999996" y="304203"/>
                  </a:lnTo>
                  <a:lnTo>
                    <a:pt x="6960582" y="299605"/>
                  </a:lnTo>
                  <a:lnTo>
                    <a:pt x="6920596" y="299558"/>
                  </a:lnTo>
                  <a:lnTo>
                    <a:pt x="6882328" y="300363"/>
                  </a:lnTo>
                  <a:lnTo>
                    <a:pt x="3852935" y="300363"/>
                  </a:lnTo>
                  <a:lnTo>
                    <a:pt x="3835495" y="301264"/>
                  </a:lnTo>
                  <a:lnTo>
                    <a:pt x="3816480" y="303018"/>
                  </a:lnTo>
                  <a:lnTo>
                    <a:pt x="3797752" y="304203"/>
                  </a:lnTo>
                  <a:lnTo>
                    <a:pt x="3749082" y="289057"/>
                  </a:lnTo>
                  <a:lnTo>
                    <a:pt x="3699791" y="233640"/>
                  </a:lnTo>
                  <a:lnTo>
                    <a:pt x="3678868" y="204793"/>
                  </a:lnTo>
                  <a:lnTo>
                    <a:pt x="3590307" y="89502"/>
                  </a:lnTo>
                  <a:lnTo>
                    <a:pt x="3501746" y="204793"/>
                  </a:lnTo>
                  <a:lnTo>
                    <a:pt x="3481467" y="233640"/>
                  </a:lnTo>
                  <a:lnTo>
                    <a:pt x="3458611" y="263766"/>
                  </a:lnTo>
                  <a:lnTo>
                    <a:pt x="3431746" y="289057"/>
                  </a:lnTo>
                  <a:lnTo>
                    <a:pt x="3399443" y="303397"/>
                  </a:lnTo>
                  <a:lnTo>
                    <a:pt x="3382861" y="304203"/>
                  </a:lnTo>
                  <a:lnTo>
                    <a:pt x="3364133" y="303018"/>
                  </a:lnTo>
                  <a:lnTo>
                    <a:pt x="3345118" y="301264"/>
                  </a:lnTo>
                  <a:lnTo>
                    <a:pt x="3327678" y="300363"/>
                  </a:lnTo>
                  <a:lnTo>
                    <a:pt x="299812" y="300363"/>
                  </a:lnTo>
                  <a:lnTo>
                    <a:pt x="261544" y="299558"/>
                  </a:lnTo>
                  <a:lnTo>
                    <a:pt x="221558" y="299605"/>
                  </a:lnTo>
                  <a:lnTo>
                    <a:pt x="182144" y="304203"/>
                  </a:lnTo>
                  <a:lnTo>
                    <a:pt x="145594" y="317050"/>
                  </a:lnTo>
                  <a:lnTo>
                    <a:pt x="108376" y="349476"/>
                  </a:lnTo>
                  <a:lnTo>
                    <a:pt x="86044" y="394417"/>
                  </a:lnTo>
                  <a:lnTo>
                    <a:pt x="74020" y="451683"/>
                  </a:lnTo>
                  <a:lnTo>
                    <a:pt x="72302" y="511225"/>
                  </a:lnTo>
                  <a:lnTo>
                    <a:pt x="72565" y="527130"/>
                  </a:lnTo>
                  <a:lnTo>
                    <a:pt x="73257" y="542892"/>
                  </a:lnTo>
                  <a:lnTo>
                    <a:pt x="75356" y="573422"/>
                  </a:lnTo>
                  <a:lnTo>
                    <a:pt x="76882" y="573422"/>
                  </a:lnTo>
                  <a:lnTo>
                    <a:pt x="74807" y="587430"/>
                  </a:lnTo>
                  <a:lnTo>
                    <a:pt x="67148" y="599021"/>
                  </a:lnTo>
                  <a:lnTo>
                    <a:pt x="55196" y="606914"/>
                  </a:lnTo>
                  <a:lnTo>
                    <a:pt x="40237" y="609829"/>
                  </a:lnTo>
                  <a:lnTo>
                    <a:pt x="25707" y="606914"/>
                  </a:lnTo>
                  <a:lnTo>
                    <a:pt x="14470" y="599021"/>
                  </a:lnTo>
                  <a:lnTo>
                    <a:pt x="6955" y="587430"/>
                  </a:lnTo>
                  <a:lnTo>
                    <a:pt x="3591" y="573422"/>
                  </a:lnTo>
                  <a:lnTo>
                    <a:pt x="73" y="522912"/>
                  </a:lnTo>
                  <a:close/>
                </a:path>
              </a:pathLst>
            </a:custGeom>
            <a:solidFill>
              <a:srgbClr val="1C1C1B"/>
            </a:solidFill>
          </p:spPr>
          <p:txBody>
            <a:bodyPr wrap="square" lIns="0" tIns="0" rIns="0" bIns="0" rtlCol="0"/>
            <a:lstStyle/>
            <a:p>
              <a:endParaRPr/>
            </a:p>
          </p:txBody>
        </p:sp>
        <p:sp>
          <p:nvSpPr>
            <p:cNvPr id="7" name="object 7"/>
            <p:cNvSpPr/>
            <p:nvPr/>
          </p:nvSpPr>
          <p:spPr>
            <a:xfrm>
              <a:off x="287492" y="3222080"/>
              <a:ext cx="2480945" cy="3973195"/>
            </a:xfrm>
            <a:custGeom>
              <a:avLst/>
              <a:gdLst/>
              <a:ahLst/>
              <a:cxnLst/>
              <a:rect l="l" t="t" r="r" b="b"/>
              <a:pathLst>
                <a:path w="2480945" h="3973195">
                  <a:moveTo>
                    <a:pt x="2442515" y="3972588"/>
                  </a:moveTo>
                  <a:lnTo>
                    <a:pt x="38114" y="3972588"/>
                  </a:lnTo>
                  <a:lnTo>
                    <a:pt x="23278" y="3969593"/>
                  </a:lnTo>
                  <a:lnTo>
                    <a:pt x="11163" y="3961425"/>
                  </a:lnTo>
                  <a:lnTo>
                    <a:pt x="2995" y="3949310"/>
                  </a:lnTo>
                  <a:lnTo>
                    <a:pt x="0" y="3934474"/>
                  </a:lnTo>
                  <a:lnTo>
                    <a:pt x="0" y="38114"/>
                  </a:lnTo>
                  <a:lnTo>
                    <a:pt x="23278" y="2995"/>
                  </a:lnTo>
                  <a:lnTo>
                    <a:pt x="2442515" y="0"/>
                  </a:lnTo>
                  <a:lnTo>
                    <a:pt x="2457350" y="2995"/>
                  </a:lnTo>
                  <a:lnTo>
                    <a:pt x="2469465" y="11163"/>
                  </a:lnTo>
                  <a:lnTo>
                    <a:pt x="2477634" y="23278"/>
                  </a:lnTo>
                  <a:lnTo>
                    <a:pt x="2480629" y="38114"/>
                  </a:lnTo>
                  <a:lnTo>
                    <a:pt x="2480629" y="3934474"/>
                  </a:lnTo>
                  <a:lnTo>
                    <a:pt x="2477634" y="3949310"/>
                  </a:lnTo>
                  <a:lnTo>
                    <a:pt x="2469465" y="3961425"/>
                  </a:lnTo>
                  <a:lnTo>
                    <a:pt x="2457350" y="3969593"/>
                  </a:lnTo>
                  <a:lnTo>
                    <a:pt x="2442515" y="3972588"/>
                  </a:lnTo>
                  <a:close/>
                </a:path>
              </a:pathLst>
            </a:custGeom>
            <a:solidFill>
              <a:srgbClr val="CB6BE6">
                <a:alpha val="50000"/>
              </a:srgbClr>
            </a:solidFill>
          </p:spPr>
          <p:txBody>
            <a:bodyPr wrap="square" lIns="0" tIns="0" rIns="0" bIns="0" rtlCol="0"/>
            <a:lstStyle/>
            <a:p>
              <a:endParaRPr/>
            </a:p>
          </p:txBody>
        </p:sp>
        <p:sp>
          <p:nvSpPr>
            <p:cNvPr id="8" name="object 8"/>
            <p:cNvSpPr/>
            <p:nvPr/>
          </p:nvSpPr>
          <p:spPr>
            <a:xfrm>
              <a:off x="2855675" y="3222080"/>
              <a:ext cx="4373245" cy="3973195"/>
            </a:xfrm>
            <a:custGeom>
              <a:avLst/>
              <a:gdLst/>
              <a:ahLst/>
              <a:cxnLst/>
              <a:rect l="l" t="t" r="r" b="b"/>
              <a:pathLst>
                <a:path w="4373245" h="3973195">
                  <a:moveTo>
                    <a:pt x="4334915" y="3972588"/>
                  </a:moveTo>
                  <a:lnTo>
                    <a:pt x="38110" y="3972588"/>
                  </a:lnTo>
                  <a:lnTo>
                    <a:pt x="23278" y="3969593"/>
                  </a:lnTo>
                  <a:lnTo>
                    <a:pt x="11163" y="3961425"/>
                  </a:lnTo>
                  <a:lnTo>
                    <a:pt x="2995" y="3949310"/>
                  </a:lnTo>
                  <a:lnTo>
                    <a:pt x="0" y="3934474"/>
                  </a:lnTo>
                  <a:lnTo>
                    <a:pt x="0" y="38114"/>
                  </a:lnTo>
                  <a:lnTo>
                    <a:pt x="23278" y="2995"/>
                  </a:lnTo>
                  <a:lnTo>
                    <a:pt x="4334911" y="0"/>
                  </a:lnTo>
                  <a:lnTo>
                    <a:pt x="4349747" y="2995"/>
                  </a:lnTo>
                  <a:lnTo>
                    <a:pt x="4361862" y="11163"/>
                  </a:lnTo>
                  <a:lnTo>
                    <a:pt x="4370030" y="23278"/>
                  </a:lnTo>
                  <a:lnTo>
                    <a:pt x="4373025" y="38114"/>
                  </a:lnTo>
                  <a:lnTo>
                    <a:pt x="4373025" y="3934474"/>
                  </a:lnTo>
                  <a:lnTo>
                    <a:pt x="4370030" y="3949310"/>
                  </a:lnTo>
                  <a:lnTo>
                    <a:pt x="4361862" y="3961425"/>
                  </a:lnTo>
                  <a:lnTo>
                    <a:pt x="4349747" y="3969593"/>
                  </a:lnTo>
                  <a:lnTo>
                    <a:pt x="4334915" y="3972588"/>
                  </a:lnTo>
                  <a:close/>
                </a:path>
              </a:pathLst>
            </a:custGeom>
            <a:solidFill>
              <a:srgbClr val="7CB3DF">
                <a:alpha val="50000"/>
              </a:srgbClr>
            </a:solidFill>
          </p:spPr>
          <p:txBody>
            <a:bodyPr wrap="square" lIns="0" tIns="0" rIns="0" bIns="0" rtlCol="0"/>
            <a:lstStyle/>
            <a:p>
              <a:endParaRPr/>
            </a:p>
          </p:txBody>
        </p:sp>
        <p:sp>
          <p:nvSpPr>
            <p:cNvPr id="9" name="object 9"/>
            <p:cNvSpPr/>
            <p:nvPr/>
          </p:nvSpPr>
          <p:spPr>
            <a:xfrm>
              <a:off x="2949399" y="4096478"/>
              <a:ext cx="1243965" cy="358775"/>
            </a:xfrm>
            <a:custGeom>
              <a:avLst/>
              <a:gdLst/>
              <a:ahLst/>
              <a:cxnLst/>
              <a:rect l="l" t="t" r="r" b="b"/>
              <a:pathLst>
                <a:path w="1243964" h="358775">
                  <a:moveTo>
                    <a:pt x="1205751" y="358332"/>
                  </a:moveTo>
                  <a:lnTo>
                    <a:pt x="38112" y="358332"/>
                  </a:lnTo>
                  <a:lnTo>
                    <a:pt x="23278" y="355337"/>
                  </a:lnTo>
                  <a:lnTo>
                    <a:pt x="11163" y="347169"/>
                  </a:lnTo>
                  <a:lnTo>
                    <a:pt x="2995" y="335054"/>
                  </a:lnTo>
                  <a:lnTo>
                    <a:pt x="0" y="320218"/>
                  </a:lnTo>
                  <a:lnTo>
                    <a:pt x="0" y="38113"/>
                  </a:lnTo>
                  <a:lnTo>
                    <a:pt x="2995" y="23278"/>
                  </a:lnTo>
                  <a:lnTo>
                    <a:pt x="11163" y="11163"/>
                  </a:lnTo>
                  <a:lnTo>
                    <a:pt x="23278" y="2995"/>
                  </a:lnTo>
                  <a:lnTo>
                    <a:pt x="38114" y="0"/>
                  </a:lnTo>
                  <a:lnTo>
                    <a:pt x="1205748" y="0"/>
                  </a:lnTo>
                  <a:lnTo>
                    <a:pt x="1220584" y="2995"/>
                  </a:lnTo>
                  <a:lnTo>
                    <a:pt x="1232699" y="11163"/>
                  </a:lnTo>
                  <a:lnTo>
                    <a:pt x="1240868" y="23278"/>
                  </a:lnTo>
                  <a:lnTo>
                    <a:pt x="1243863" y="38113"/>
                  </a:lnTo>
                  <a:lnTo>
                    <a:pt x="1243863" y="320218"/>
                  </a:lnTo>
                  <a:lnTo>
                    <a:pt x="1240868" y="335054"/>
                  </a:lnTo>
                  <a:lnTo>
                    <a:pt x="1232699" y="347169"/>
                  </a:lnTo>
                  <a:lnTo>
                    <a:pt x="1220584" y="355337"/>
                  </a:lnTo>
                  <a:lnTo>
                    <a:pt x="1205751" y="358332"/>
                  </a:lnTo>
                  <a:close/>
                </a:path>
              </a:pathLst>
            </a:custGeom>
            <a:solidFill>
              <a:srgbClr val="FF8A7D"/>
            </a:solidFill>
          </p:spPr>
          <p:txBody>
            <a:bodyPr wrap="square" lIns="0" tIns="0" rIns="0" bIns="0" rtlCol="0"/>
            <a:lstStyle/>
            <a:p>
              <a:endParaRPr/>
            </a:p>
          </p:txBody>
        </p:sp>
        <p:sp>
          <p:nvSpPr>
            <p:cNvPr id="10" name="object 10"/>
            <p:cNvSpPr/>
            <p:nvPr/>
          </p:nvSpPr>
          <p:spPr>
            <a:xfrm>
              <a:off x="414907" y="3367727"/>
              <a:ext cx="2251710" cy="553720"/>
            </a:xfrm>
            <a:custGeom>
              <a:avLst/>
              <a:gdLst/>
              <a:ahLst/>
              <a:cxnLst/>
              <a:rect l="l" t="t" r="r" b="b"/>
              <a:pathLst>
                <a:path w="2251710" h="553720">
                  <a:moveTo>
                    <a:pt x="2214078" y="553643"/>
                  </a:moveTo>
                  <a:lnTo>
                    <a:pt x="38112" y="553643"/>
                  </a:lnTo>
                  <a:lnTo>
                    <a:pt x="23278" y="550648"/>
                  </a:lnTo>
                  <a:lnTo>
                    <a:pt x="11163" y="542480"/>
                  </a:lnTo>
                  <a:lnTo>
                    <a:pt x="2995" y="530365"/>
                  </a:lnTo>
                  <a:lnTo>
                    <a:pt x="0" y="515529"/>
                  </a:lnTo>
                  <a:lnTo>
                    <a:pt x="0" y="38114"/>
                  </a:lnTo>
                  <a:lnTo>
                    <a:pt x="2995" y="23278"/>
                  </a:lnTo>
                  <a:lnTo>
                    <a:pt x="11163" y="11163"/>
                  </a:lnTo>
                  <a:lnTo>
                    <a:pt x="23278" y="2995"/>
                  </a:lnTo>
                  <a:lnTo>
                    <a:pt x="38114" y="0"/>
                  </a:lnTo>
                  <a:lnTo>
                    <a:pt x="2214076" y="0"/>
                  </a:lnTo>
                  <a:lnTo>
                    <a:pt x="2228912" y="2995"/>
                  </a:lnTo>
                  <a:lnTo>
                    <a:pt x="2241027" y="11163"/>
                  </a:lnTo>
                  <a:lnTo>
                    <a:pt x="2249195" y="23278"/>
                  </a:lnTo>
                  <a:lnTo>
                    <a:pt x="2251340" y="33903"/>
                  </a:lnTo>
                  <a:lnTo>
                    <a:pt x="2251340" y="519740"/>
                  </a:lnTo>
                  <a:lnTo>
                    <a:pt x="2249195" y="530365"/>
                  </a:lnTo>
                  <a:lnTo>
                    <a:pt x="2241027" y="542480"/>
                  </a:lnTo>
                  <a:lnTo>
                    <a:pt x="2228912" y="550648"/>
                  </a:lnTo>
                  <a:lnTo>
                    <a:pt x="2214078" y="553643"/>
                  </a:lnTo>
                  <a:close/>
                </a:path>
              </a:pathLst>
            </a:custGeom>
            <a:solidFill>
              <a:srgbClr val="CB6BE6"/>
            </a:solidFill>
          </p:spPr>
          <p:txBody>
            <a:bodyPr wrap="square" lIns="0" tIns="0" rIns="0" bIns="0" rtlCol="0"/>
            <a:lstStyle/>
            <a:p>
              <a:endParaRPr/>
            </a:p>
          </p:txBody>
        </p:sp>
        <p:sp>
          <p:nvSpPr>
            <p:cNvPr id="11" name="object 11"/>
            <p:cNvSpPr/>
            <p:nvPr/>
          </p:nvSpPr>
          <p:spPr>
            <a:xfrm>
              <a:off x="2991432" y="3367727"/>
              <a:ext cx="4116070" cy="542925"/>
            </a:xfrm>
            <a:custGeom>
              <a:avLst/>
              <a:gdLst/>
              <a:ahLst/>
              <a:cxnLst/>
              <a:rect l="l" t="t" r="r" b="b"/>
              <a:pathLst>
                <a:path w="4116070" h="542925">
                  <a:moveTo>
                    <a:pt x="4077594" y="542612"/>
                  </a:moveTo>
                  <a:lnTo>
                    <a:pt x="38111" y="542612"/>
                  </a:lnTo>
                  <a:lnTo>
                    <a:pt x="23278" y="539618"/>
                  </a:lnTo>
                  <a:lnTo>
                    <a:pt x="11163" y="531449"/>
                  </a:lnTo>
                  <a:lnTo>
                    <a:pt x="2995" y="519334"/>
                  </a:lnTo>
                  <a:lnTo>
                    <a:pt x="0" y="504499"/>
                  </a:lnTo>
                  <a:lnTo>
                    <a:pt x="0" y="38114"/>
                  </a:lnTo>
                  <a:lnTo>
                    <a:pt x="2995" y="23278"/>
                  </a:lnTo>
                  <a:lnTo>
                    <a:pt x="11163" y="11163"/>
                  </a:lnTo>
                  <a:lnTo>
                    <a:pt x="23278" y="2995"/>
                  </a:lnTo>
                  <a:lnTo>
                    <a:pt x="38114" y="0"/>
                  </a:lnTo>
                  <a:lnTo>
                    <a:pt x="4077592" y="0"/>
                  </a:lnTo>
                  <a:lnTo>
                    <a:pt x="4092428" y="2995"/>
                  </a:lnTo>
                  <a:lnTo>
                    <a:pt x="4104543" y="11163"/>
                  </a:lnTo>
                  <a:lnTo>
                    <a:pt x="4112712" y="23278"/>
                  </a:lnTo>
                  <a:lnTo>
                    <a:pt x="4115707" y="38114"/>
                  </a:lnTo>
                  <a:lnTo>
                    <a:pt x="4115707" y="504499"/>
                  </a:lnTo>
                  <a:lnTo>
                    <a:pt x="4112712" y="519334"/>
                  </a:lnTo>
                  <a:lnTo>
                    <a:pt x="4104543" y="531449"/>
                  </a:lnTo>
                  <a:lnTo>
                    <a:pt x="4092428" y="539618"/>
                  </a:lnTo>
                  <a:lnTo>
                    <a:pt x="4077594" y="542612"/>
                  </a:lnTo>
                  <a:close/>
                </a:path>
              </a:pathLst>
            </a:custGeom>
            <a:solidFill>
              <a:srgbClr val="7CB3DF"/>
            </a:solidFill>
          </p:spPr>
          <p:txBody>
            <a:bodyPr wrap="square" lIns="0" tIns="0" rIns="0" bIns="0" rtlCol="0"/>
            <a:lstStyle/>
            <a:p>
              <a:endParaRPr/>
            </a:p>
          </p:txBody>
        </p:sp>
        <p:sp>
          <p:nvSpPr>
            <p:cNvPr id="12" name="object 12"/>
            <p:cNvSpPr/>
            <p:nvPr/>
          </p:nvSpPr>
          <p:spPr>
            <a:xfrm>
              <a:off x="414974" y="4096478"/>
              <a:ext cx="963294" cy="358775"/>
            </a:xfrm>
            <a:custGeom>
              <a:avLst/>
              <a:gdLst/>
              <a:ahLst/>
              <a:cxnLst/>
              <a:rect l="l" t="t" r="r" b="b"/>
              <a:pathLst>
                <a:path w="963294" h="358775">
                  <a:moveTo>
                    <a:pt x="924907" y="358332"/>
                  </a:moveTo>
                  <a:lnTo>
                    <a:pt x="38045" y="358332"/>
                  </a:lnTo>
                  <a:lnTo>
                    <a:pt x="23211" y="355337"/>
                  </a:lnTo>
                  <a:lnTo>
                    <a:pt x="11096" y="347169"/>
                  </a:lnTo>
                  <a:lnTo>
                    <a:pt x="2928" y="335054"/>
                  </a:lnTo>
                  <a:lnTo>
                    <a:pt x="0" y="320548"/>
                  </a:lnTo>
                  <a:lnTo>
                    <a:pt x="0" y="37783"/>
                  </a:lnTo>
                  <a:lnTo>
                    <a:pt x="2928" y="23278"/>
                  </a:lnTo>
                  <a:lnTo>
                    <a:pt x="11096" y="11163"/>
                  </a:lnTo>
                  <a:lnTo>
                    <a:pt x="23211" y="2995"/>
                  </a:lnTo>
                  <a:lnTo>
                    <a:pt x="38047" y="0"/>
                  </a:lnTo>
                  <a:lnTo>
                    <a:pt x="924904" y="0"/>
                  </a:lnTo>
                  <a:lnTo>
                    <a:pt x="939740" y="2995"/>
                  </a:lnTo>
                  <a:lnTo>
                    <a:pt x="951855" y="11163"/>
                  </a:lnTo>
                  <a:lnTo>
                    <a:pt x="960024" y="23278"/>
                  </a:lnTo>
                  <a:lnTo>
                    <a:pt x="962952" y="37783"/>
                  </a:lnTo>
                  <a:lnTo>
                    <a:pt x="962952" y="320548"/>
                  </a:lnTo>
                  <a:lnTo>
                    <a:pt x="960024" y="335054"/>
                  </a:lnTo>
                  <a:lnTo>
                    <a:pt x="951855" y="347169"/>
                  </a:lnTo>
                  <a:lnTo>
                    <a:pt x="939740" y="355337"/>
                  </a:lnTo>
                  <a:lnTo>
                    <a:pt x="924907" y="358332"/>
                  </a:lnTo>
                  <a:close/>
                </a:path>
              </a:pathLst>
            </a:custGeom>
            <a:solidFill>
              <a:srgbClr val="FFBD58"/>
            </a:solidFill>
          </p:spPr>
          <p:txBody>
            <a:bodyPr wrap="square" lIns="0" tIns="0" rIns="0" bIns="0" rtlCol="0"/>
            <a:lstStyle/>
            <a:p>
              <a:endParaRPr/>
            </a:p>
          </p:txBody>
        </p:sp>
        <p:sp>
          <p:nvSpPr>
            <p:cNvPr id="13" name="object 13"/>
            <p:cNvSpPr/>
            <p:nvPr/>
          </p:nvSpPr>
          <p:spPr>
            <a:xfrm>
              <a:off x="1423235" y="4096478"/>
              <a:ext cx="1243965" cy="358775"/>
            </a:xfrm>
            <a:custGeom>
              <a:avLst/>
              <a:gdLst/>
              <a:ahLst/>
              <a:cxnLst/>
              <a:rect l="l" t="t" r="r" b="b"/>
              <a:pathLst>
                <a:path w="1243964" h="358775">
                  <a:moveTo>
                    <a:pt x="1205751" y="358332"/>
                  </a:moveTo>
                  <a:lnTo>
                    <a:pt x="38112" y="358332"/>
                  </a:lnTo>
                  <a:lnTo>
                    <a:pt x="23278" y="355337"/>
                  </a:lnTo>
                  <a:lnTo>
                    <a:pt x="11163" y="347169"/>
                  </a:lnTo>
                  <a:lnTo>
                    <a:pt x="2995" y="335054"/>
                  </a:lnTo>
                  <a:lnTo>
                    <a:pt x="0" y="320218"/>
                  </a:lnTo>
                  <a:lnTo>
                    <a:pt x="0" y="38114"/>
                  </a:lnTo>
                  <a:lnTo>
                    <a:pt x="2995" y="23278"/>
                  </a:lnTo>
                  <a:lnTo>
                    <a:pt x="11163" y="11163"/>
                  </a:lnTo>
                  <a:lnTo>
                    <a:pt x="23278" y="2995"/>
                  </a:lnTo>
                  <a:lnTo>
                    <a:pt x="38114" y="0"/>
                  </a:lnTo>
                  <a:lnTo>
                    <a:pt x="1205749" y="0"/>
                  </a:lnTo>
                  <a:lnTo>
                    <a:pt x="1220584" y="2995"/>
                  </a:lnTo>
                  <a:lnTo>
                    <a:pt x="1232700" y="11163"/>
                  </a:lnTo>
                  <a:lnTo>
                    <a:pt x="1240868" y="23278"/>
                  </a:lnTo>
                  <a:lnTo>
                    <a:pt x="1243863" y="38114"/>
                  </a:lnTo>
                  <a:lnTo>
                    <a:pt x="1243863" y="320218"/>
                  </a:lnTo>
                  <a:lnTo>
                    <a:pt x="1240868" y="335054"/>
                  </a:lnTo>
                  <a:lnTo>
                    <a:pt x="1232700" y="347169"/>
                  </a:lnTo>
                  <a:lnTo>
                    <a:pt x="1220584" y="355337"/>
                  </a:lnTo>
                  <a:lnTo>
                    <a:pt x="1205751" y="358332"/>
                  </a:lnTo>
                  <a:close/>
                </a:path>
              </a:pathLst>
            </a:custGeom>
            <a:solidFill>
              <a:srgbClr val="7DD957"/>
            </a:solidFill>
          </p:spPr>
          <p:txBody>
            <a:bodyPr wrap="square" lIns="0" tIns="0" rIns="0" bIns="0" rtlCol="0"/>
            <a:lstStyle/>
            <a:p>
              <a:endParaRPr/>
            </a:p>
          </p:txBody>
        </p:sp>
        <p:sp>
          <p:nvSpPr>
            <p:cNvPr id="14" name="object 14"/>
            <p:cNvSpPr/>
            <p:nvPr/>
          </p:nvSpPr>
          <p:spPr>
            <a:xfrm>
              <a:off x="5598623" y="4096478"/>
              <a:ext cx="1508760" cy="358775"/>
            </a:xfrm>
            <a:custGeom>
              <a:avLst/>
              <a:gdLst/>
              <a:ahLst/>
              <a:cxnLst/>
              <a:rect l="l" t="t" r="r" b="b"/>
              <a:pathLst>
                <a:path w="1508759" h="358775">
                  <a:moveTo>
                    <a:pt x="1470403" y="358332"/>
                  </a:moveTo>
                  <a:lnTo>
                    <a:pt x="38112" y="358332"/>
                  </a:lnTo>
                  <a:lnTo>
                    <a:pt x="23278" y="355337"/>
                  </a:lnTo>
                  <a:lnTo>
                    <a:pt x="11163" y="347169"/>
                  </a:lnTo>
                  <a:lnTo>
                    <a:pt x="2995" y="335054"/>
                  </a:lnTo>
                  <a:lnTo>
                    <a:pt x="0" y="320219"/>
                  </a:lnTo>
                  <a:lnTo>
                    <a:pt x="0" y="38113"/>
                  </a:lnTo>
                  <a:lnTo>
                    <a:pt x="2995" y="23278"/>
                  </a:lnTo>
                  <a:lnTo>
                    <a:pt x="11163" y="11163"/>
                  </a:lnTo>
                  <a:lnTo>
                    <a:pt x="23278" y="2995"/>
                  </a:lnTo>
                  <a:lnTo>
                    <a:pt x="38114" y="0"/>
                  </a:lnTo>
                  <a:lnTo>
                    <a:pt x="1470400" y="0"/>
                  </a:lnTo>
                  <a:lnTo>
                    <a:pt x="1485236" y="2995"/>
                  </a:lnTo>
                  <a:lnTo>
                    <a:pt x="1497352" y="11163"/>
                  </a:lnTo>
                  <a:lnTo>
                    <a:pt x="1505520" y="23278"/>
                  </a:lnTo>
                  <a:lnTo>
                    <a:pt x="1508515" y="38113"/>
                  </a:lnTo>
                  <a:lnTo>
                    <a:pt x="1508515" y="320219"/>
                  </a:lnTo>
                  <a:lnTo>
                    <a:pt x="1505520" y="335054"/>
                  </a:lnTo>
                  <a:lnTo>
                    <a:pt x="1497352" y="347169"/>
                  </a:lnTo>
                  <a:lnTo>
                    <a:pt x="1485236" y="355337"/>
                  </a:lnTo>
                  <a:lnTo>
                    <a:pt x="1470403" y="358332"/>
                  </a:lnTo>
                  <a:close/>
                </a:path>
              </a:pathLst>
            </a:custGeom>
            <a:solidFill>
              <a:srgbClr val="FF8A7D"/>
            </a:solidFill>
          </p:spPr>
          <p:txBody>
            <a:bodyPr wrap="square" lIns="0" tIns="0" rIns="0" bIns="0" rtlCol="0"/>
            <a:lstStyle/>
            <a:p>
              <a:endParaRPr/>
            </a:p>
          </p:txBody>
        </p:sp>
        <p:sp>
          <p:nvSpPr>
            <p:cNvPr id="15" name="object 15"/>
            <p:cNvSpPr/>
            <p:nvPr/>
          </p:nvSpPr>
          <p:spPr>
            <a:xfrm>
              <a:off x="748491" y="4771349"/>
              <a:ext cx="1416685" cy="1259840"/>
            </a:xfrm>
            <a:custGeom>
              <a:avLst/>
              <a:gdLst/>
              <a:ahLst/>
              <a:cxnLst/>
              <a:rect l="l" t="t" r="r" b="b"/>
              <a:pathLst>
                <a:path w="1416685" h="1259839">
                  <a:moveTo>
                    <a:pt x="1340945" y="1259221"/>
                  </a:moveTo>
                  <a:lnTo>
                    <a:pt x="76228" y="1259221"/>
                  </a:lnTo>
                  <a:lnTo>
                    <a:pt x="46557" y="1253231"/>
                  </a:lnTo>
                  <a:lnTo>
                    <a:pt x="22326" y="1236894"/>
                  </a:lnTo>
                  <a:lnTo>
                    <a:pt x="5990" y="1212664"/>
                  </a:lnTo>
                  <a:lnTo>
                    <a:pt x="0" y="1182992"/>
                  </a:lnTo>
                  <a:lnTo>
                    <a:pt x="0" y="76228"/>
                  </a:lnTo>
                  <a:lnTo>
                    <a:pt x="22326" y="22326"/>
                  </a:lnTo>
                  <a:lnTo>
                    <a:pt x="76228" y="0"/>
                  </a:lnTo>
                  <a:lnTo>
                    <a:pt x="1340945" y="0"/>
                  </a:lnTo>
                  <a:lnTo>
                    <a:pt x="1370616" y="5990"/>
                  </a:lnTo>
                  <a:lnTo>
                    <a:pt x="1394847" y="22326"/>
                  </a:lnTo>
                  <a:lnTo>
                    <a:pt x="1411183" y="46557"/>
                  </a:lnTo>
                  <a:lnTo>
                    <a:pt x="1416624" y="73508"/>
                  </a:lnTo>
                  <a:lnTo>
                    <a:pt x="1416624" y="1185713"/>
                  </a:lnTo>
                  <a:lnTo>
                    <a:pt x="1411183" y="1212664"/>
                  </a:lnTo>
                  <a:lnTo>
                    <a:pt x="1394847" y="1236894"/>
                  </a:lnTo>
                  <a:lnTo>
                    <a:pt x="1370616" y="1253231"/>
                  </a:lnTo>
                  <a:lnTo>
                    <a:pt x="1340945" y="1259221"/>
                  </a:lnTo>
                  <a:close/>
                </a:path>
              </a:pathLst>
            </a:custGeom>
            <a:solidFill>
              <a:srgbClr val="FFFFFF"/>
            </a:solidFill>
          </p:spPr>
          <p:txBody>
            <a:bodyPr wrap="square" lIns="0" tIns="0" rIns="0" bIns="0" rtlCol="0"/>
            <a:lstStyle/>
            <a:p>
              <a:endParaRPr/>
            </a:p>
          </p:txBody>
        </p:sp>
        <p:sp>
          <p:nvSpPr>
            <p:cNvPr id="16" name="object 16"/>
            <p:cNvSpPr/>
            <p:nvPr/>
          </p:nvSpPr>
          <p:spPr>
            <a:xfrm>
              <a:off x="748505" y="4771349"/>
              <a:ext cx="1417320" cy="1257935"/>
            </a:xfrm>
            <a:custGeom>
              <a:avLst/>
              <a:gdLst/>
              <a:ahLst/>
              <a:cxnLst/>
              <a:rect l="l" t="t" r="r" b="b"/>
              <a:pathLst>
                <a:path w="1417320" h="1257935">
                  <a:moveTo>
                    <a:pt x="1340831" y="0"/>
                  </a:moveTo>
                  <a:lnTo>
                    <a:pt x="1370499" y="5989"/>
                  </a:lnTo>
                  <a:lnTo>
                    <a:pt x="1394727" y="22324"/>
                  </a:lnTo>
                  <a:lnTo>
                    <a:pt x="1411062" y="46552"/>
                  </a:lnTo>
                  <a:lnTo>
                    <a:pt x="1417052" y="76221"/>
                  </a:lnTo>
                  <a:lnTo>
                    <a:pt x="1417052" y="1182891"/>
                  </a:lnTo>
                  <a:lnTo>
                    <a:pt x="1411062" y="1212560"/>
                  </a:lnTo>
                  <a:lnTo>
                    <a:pt x="1394727" y="1236788"/>
                  </a:lnTo>
                  <a:lnTo>
                    <a:pt x="1370499" y="1253123"/>
                  </a:lnTo>
                  <a:lnTo>
                    <a:pt x="1347465" y="1257773"/>
                  </a:lnTo>
                </a:path>
                <a:path w="1417320" h="1257935">
                  <a:moveTo>
                    <a:pt x="69586" y="1257773"/>
                  </a:moveTo>
                  <a:lnTo>
                    <a:pt x="46553" y="1253123"/>
                  </a:lnTo>
                  <a:lnTo>
                    <a:pt x="22324" y="1236788"/>
                  </a:lnTo>
                  <a:lnTo>
                    <a:pt x="5989" y="1212560"/>
                  </a:lnTo>
                  <a:lnTo>
                    <a:pt x="0" y="1182891"/>
                  </a:lnTo>
                </a:path>
                <a:path w="1417320" h="1257935">
                  <a:moveTo>
                    <a:pt x="0" y="76221"/>
                  </a:moveTo>
                  <a:lnTo>
                    <a:pt x="5989" y="46552"/>
                  </a:lnTo>
                  <a:lnTo>
                    <a:pt x="22324" y="22324"/>
                  </a:lnTo>
                  <a:lnTo>
                    <a:pt x="46553" y="5989"/>
                  </a:lnTo>
                  <a:lnTo>
                    <a:pt x="76221" y="0"/>
                  </a:lnTo>
                </a:path>
              </a:pathLst>
            </a:custGeom>
            <a:ln w="76228">
              <a:solidFill>
                <a:srgbClr val="F9A01B"/>
              </a:solidFill>
            </a:ln>
          </p:spPr>
          <p:txBody>
            <a:bodyPr wrap="square" lIns="0" tIns="0" rIns="0" bIns="0" rtlCol="0"/>
            <a:lstStyle/>
            <a:p>
              <a:endParaRPr/>
            </a:p>
          </p:txBody>
        </p:sp>
      </p:grpSp>
      <p:sp>
        <p:nvSpPr>
          <p:cNvPr id="17" name="object 17"/>
          <p:cNvSpPr txBox="1">
            <a:spLocks noGrp="1"/>
          </p:cNvSpPr>
          <p:nvPr>
            <p:ph type="title"/>
          </p:nvPr>
        </p:nvSpPr>
        <p:spPr>
          <a:xfrm>
            <a:off x="1205773" y="945117"/>
            <a:ext cx="5324475" cy="942975"/>
          </a:xfrm>
          <a:prstGeom prst="rect">
            <a:avLst/>
          </a:prstGeom>
        </p:spPr>
        <p:txBody>
          <a:bodyPr vert="horz" wrap="square" lIns="0" tIns="40005" rIns="0" bIns="0" rtlCol="0">
            <a:spAutoFit/>
          </a:bodyPr>
          <a:lstStyle/>
          <a:p>
            <a:pPr marL="5080" algn="ctr">
              <a:lnSpc>
                <a:spcPct val="100000"/>
              </a:lnSpc>
              <a:spcBef>
                <a:spcPts val="315"/>
              </a:spcBef>
            </a:pPr>
            <a:r>
              <a:rPr spc="170" dirty="0"/>
              <a:t>TẦM</a:t>
            </a:r>
            <a:r>
              <a:rPr spc="185" dirty="0"/>
              <a:t> </a:t>
            </a:r>
            <a:r>
              <a:rPr spc="345" dirty="0"/>
              <a:t>QUAN</a:t>
            </a:r>
            <a:r>
              <a:rPr spc="185" dirty="0"/>
              <a:t> </a:t>
            </a:r>
            <a:r>
              <a:rPr spc="345" dirty="0"/>
              <a:t>TRỌNG</a:t>
            </a:r>
          </a:p>
          <a:p>
            <a:pPr algn="ctr">
              <a:lnSpc>
                <a:spcPct val="100000"/>
              </a:lnSpc>
              <a:spcBef>
                <a:spcPts val="165"/>
              </a:spcBef>
            </a:pPr>
            <a:r>
              <a:rPr sz="2500" spc="305" dirty="0">
                <a:solidFill>
                  <a:srgbClr val="184E94"/>
                </a:solidFill>
              </a:rPr>
              <a:t>CỦA</a:t>
            </a:r>
            <a:r>
              <a:rPr sz="2500" spc="120" dirty="0">
                <a:solidFill>
                  <a:srgbClr val="184E94"/>
                </a:solidFill>
              </a:rPr>
              <a:t> </a:t>
            </a:r>
            <a:r>
              <a:rPr sz="2500" spc="275" dirty="0">
                <a:solidFill>
                  <a:srgbClr val="184E94"/>
                </a:solidFill>
              </a:rPr>
              <a:t>KHOÁNG</a:t>
            </a:r>
            <a:r>
              <a:rPr sz="2500" spc="125" dirty="0">
                <a:solidFill>
                  <a:srgbClr val="184E94"/>
                </a:solidFill>
              </a:rPr>
              <a:t> </a:t>
            </a:r>
            <a:r>
              <a:rPr sz="2500" spc="170" dirty="0">
                <a:solidFill>
                  <a:srgbClr val="184E94"/>
                </a:solidFill>
              </a:rPr>
              <a:t>VI</a:t>
            </a:r>
            <a:r>
              <a:rPr sz="2500" spc="125" dirty="0">
                <a:solidFill>
                  <a:srgbClr val="184E94"/>
                </a:solidFill>
              </a:rPr>
              <a:t> </a:t>
            </a:r>
            <a:r>
              <a:rPr sz="2500" spc="170" dirty="0">
                <a:solidFill>
                  <a:srgbClr val="184E94"/>
                </a:solidFill>
              </a:rPr>
              <a:t>LƯỢNG</a:t>
            </a:r>
            <a:r>
              <a:rPr sz="2500" spc="125" dirty="0">
                <a:solidFill>
                  <a:srgbClr val="184E94"/>
                </a:solidFill>
              </a:rPr>
              <a:t> </a:t>
            </a:r>
            <a:r>
              <a:rPr sz="2500" spc="229" dirty="0">
                <a:solidFill>
                  <a:srgbClr val="184E94"/>
                </a:solidFill>
              </a:rPr>
              <a:t>CMAROX</a:t>
            </a:r>
            <a:endParaRPr sz="2500"/>
          </a:p>
        </p:txBody>
      </p:sp>
      <p:sp>
        <p:nvSpPr>
          <p:cNvPr id="18" name="object 18"/>
          <p:cNvSpPr txBox="1"/>
          <p:nvPr/>
        </p:nvSpPr>
        <p:spPr>
          <a:xfrm>
            <a:off x="1500435" y="2212984"/>
            <a:ext cx="4740910" cy="349250"/>
          </a:xfrm>
          <a:prstGeom prst="rect">
            <a:avLst/>
          </a:prstGeom>
        </p:spPr>
        <p:txBody>
          <a:bodyPr vert="horz" wrap="square" lIns="0" tIns="15240" rIns="0" bIns="0" rtlCol="0">
            <a:spAutoFit/>
          </a:bodyPr>
          <a:lstStyle/>
          <a:p>
            <a:pPr marL="12700">
              <a:lnSpc>
                <a:spcPct val="100000"/>
              </a:lnSpc>
              <a:spcBef>
                <a:spcPts val="120"/>
              </a:spcBef>
            </a:pPr>
            <a:r>
              <a:rPr sz="2100" b="1" spc="200" dirty="0">
                <a:solidFill>
                  <a:srgbClr val="E32F2B"/>
                </a:solidFill>
                <a:latin typeface="Calibri"/>
                <a:cs typeface="Calibri"/>
              </a:rPr>
              <a:t>5</a:t>
            </a:r>
            <a:r>
              <a:rPr sz="2100" b="1" spc="110" dirty="0">
                <a:solidFill>
                  <a:srgbClr val="E32F2B"/>
                </a:solidFill>
                <a:latin typeface="Calibri"/>
                <a:cs typeface="Calibri"/>
              </a:rPr>
              <a:t> </a:t>
            </a:r>
            <a:r>
              <a:rPr sz="2100" b="1" spc="175" dirty="0">
                <a:solidFill>
                  <a:srgbClr val="E32F2B"/>
                </a:solidFill>
                <a:latin typeface="Calibri"/>
                <a:cs typeface="Calibri"/>
              </a:rPr>
              <a:t>NHÓM</a:t>
            </a:r>
            <a:r>
              <a:rPr sz="2100" b="1" spc="114" dirty="0">
                <a:solidFill>
                  <a:srgbClr val="E32F2B"/>
                </a:solidFill>
                <a:latin typeface="Calibri"/>
                <a:cs typeface="Calibri"/>
              </a:rPr>
              <a:t> </a:t>
            </a:r>
            <a:r>
              <a:rPr sz="2100" b="1" spc="254" dirty="0">
                <a:solidFill>
                  <a:srgbClr val="E32F2B"/>
                </a:solidFill>
                <a:latin typeface="Calibri"/>
                <a:cs typeface="Calibri"/>
              </a:rPr>
              <a:t>CHẤT</a:t>
            </a:r>
            <a:r>
              <a:rPr sz="2100" b="1" spc="114" dirty="0">
                <a:solidFill>
                  <a:srgbClr val="E32F2B"/>
                </a:solidFill>
                <a:latin typeface="Calibri"/>
                <a:cs typeface="Calibri"/>
              </a:rPr>
              <a:t> </a:t>
            </a:r>
            <a:r>
              <a:rPr sz="2100" b="1" spc="210" dirty="0">
                <a:solidFill>
                  <a:srgbClr val="E32F2B"/>
                </a:solidFill>
                <a:latin typeface="Calibri"/>
                <a:cs typeface="Calibri"/>
              </a:rPr>
              <a:t>DINH</a:t>
            </a:r>
            <a:r>
              <a:rPr sz="2100" b="1" spc="114" dirty="0">
                <a:solidFill>
                  <a:srgbClr val="E32F2B"/>
                </a:solidFill>
                <a:latin typeface="Calibri"/>
                <a:cs typeface="Calibri"/>
              </a:rPr>
              <a:t> </a:t>
            </a:r>
            <a:r>
              <a:rPr sz="2100" b="1" spc="175" dirty="0">
                <a:solidFill>
                  <a:srgbClr val="E32F2B"/>
                </a:solidFill>
                <a:latin typeface="Calibri"/>
                <a:cs typeface="Calibri"/>
              </a:rPr>
              <a:t>DƯỠNG</a:t>
            </a:r>
            <a:r>
              <a:rPr sz="2100" b="1" spc="114" dirty="0">
                <a:solidFill>
                  <a:srgbClr val="E32F2B"/>
                </a:solidFill>
                <a:latin typeface="Calibri"/>
                <a:cs typeface="Calibri"/>
              </a:rPr>
              <a:t> </a:t>
            </a:r>
            <a:r>
              <a:rPr sz="2100" b="1" spc="225" dirty="0">
                <a:solidFill>
                  <a:srgbClr val="E32F2B"/>
                </a:solidFill>
                <a:latin typeface="Calibri"/>
                <a:cs typeface="Calibri"/>
              </a:rPr>
              <a:t>CHÍNH</a:t>
            </a:r>
            <a:endParaRPr sz="2100">
              <a:latin typeface="Calibri"/>
              <a:cs typeface="Calibri"/>
            </a:endParaRPr>
          </a:p>
        </p:txBody>
      </p:sp>
      <p:sp>
        <p:nvSpPr>
          <p:cNvPr id="19" name="object 19"/>
          <p:cNvSpPr txBox="1"/>
          <p:nvPr/>
        </p:nvSpPr>
        <p:spPr>
          <a:xfrm>
            <a:off x="777842" y="3480557"/>
            <a:ext cx="1466215" cy="300355"/>
          </a:xfrm>
          <a:prstGeom prst="rect">
            <a:avLst/>
          </a:prstGeom>
        </p:spPr>
        <p:txBody>
          <a:bodyPr vert="horz" wrap="square" lIns="0" tIns="12700" rIns="0" bIns="0" rtlCol="0">
            <a:spAutoFit/>
          </a:bodyPr>
          <a:lstStyle/>
          <a:p>
            <a:pPr marL="12700">
              <a:lnSpc>
                <a:spcPct val="100000"/>
              </a:lnSpc>
              <a:spcBef>
                <a:spcPts val="100"/>
              </a:spcBef>
            </a:pPr>
            <a:r>
              <a:rPr sz="1800" b="1" spc="215" dirty="0">
                <a:solidFill>
                  <a:srgbClr val="052F58"/>
                </a:solidFill>
                <a:latin typeface="Calibri"/>
                <a:cs typeface="Calibri"/>
              </a:rPr>
              <a:t>CHẤT</a:t>
            </a:r>
            <a:r>
              <a:rPr sz="1800" b="1" spc="100" dirty="0">
                <a:solidFill>
                  <a:srgbClr val="052F58"/>
                </a:solidFill>
                <a:latin typeface="Calibri"/>
                <a:cs typeface="Calibri"/>
              </a:rPr>
              <a:t> </a:t>
            </a:r>
            <a:r>
              <a:rPr sz="1800" b="1" spc="210" dirty="0">
                <a:solidFill>
                  <a:srgbClr val="052F58"/>
                </a:solidFill>
                <a:latin typeface="Calibri"/>
                <a:cs typeface="Calibri"/>
              </a:rPr>
              <a:t>VÔ</a:t>
            </a:r>
            <a:r>
              <a:rPr sz="1800" b="1" spc="105" dirty="0">
                <a:solidFill>
                  <a:srgbClr val="052F58"/>
                </a:solidFill>
                <a:latin typeface="Calibri"/>
                <a:cs typeface="Calibri"/>
              </a:rPr>
              <a:t> </a:t>
            </a:r>
            <a:r>
              <a:rPr sz="1800" b="1" spc="114" dirty="0">
                <a:solidFill>
                  <a:srgbClr val="052F58"/>
                </a:solidFill>
                <a:latin typeface="Calibri"/>
                <a:cs typeface="Calibri"/>
              </a:rPr>
              <a:t>CƠ</a:t>
            </a:r>
            <a:endParaRPr sz="1800">
              <a:latin typeface="Calibri"/>
              <a:cs typeface="Calibri"/>
            </a:endParaRPr>
          </a:p>
        </p:txBody>
      </p:sp>
      <p:sp>
        <p:nvSpPr>
          <p:cNvPr id="20" name="object 20"/>
          <p:cNvSpPr txBox="1"/>
          <p:nvPr/>
        </p:nvSpPr>
        <p:spPr>
          <a:xfrm>
            <a:off x="2997527" y="3486073"/>
            <a:ext cx="4089400" cy="300355"/>
          </a:xfrm>
          <a:prstGeom prst="rect">
            <a:avLst/>
          </a:prstGeom>
        </p:spPr>
        <p:txBody>
          <a:bodyPr vert="horz" wrap="square" lIns="0" tIns="12700" rIns="0" bIns="0" rtlCol="0">
            <a:spAutoFit/>
          </a:bodyPr>
          <a:lstStyle/>
          <a:p>
            <a:pPr marL="12700">
              <a:lnSpc>
                <a:spcPct val="100000"/>
              </a:lnSpc>
              <a:spcBef>
                <a:spcPts val="100"/>
              </a:spcBef>
            </a:pPr>
            <a:r>
              <a:rPr sz="1800" b="1" spc="160" dirty="0">
                <a:solidFill>
                  <a:srgbClr val="052F58"/>
                </a:solidFill>
                <a:latin typeface="Calibri"/>
                <a:cs typeface="Calibri"/>
              </a:rPr>
              <a:t>3</a:t>
            </a:r>
            <a:r>
              <a:rPr sz="1800" b="1" spc="105" dirty="0">
                <a:solidFill>
                  <a:srgbClr val="052F58"/>
                </a:solidFill>
                <a:latin typeface="Calibri"/>
                <a:cs typeface="Calibri"/>
              </a:rPr>
              <a:t> </a:t>
            </a:r>
            <a:r>
              <a:rPr sz="1800" b="1" spc="145" dirty="0">
                <a:solidFill>
                  <a:srgbClr val="052F58"/>
                </a:solidFill>
                <a:latin typeface="Calibri"/>
                <a:cs typeface="Calibri"/>
              </a:rPr>
              <a:t>NHÓM</a:t>
            </a:r>
            <a:r>
              <a:rPr sz="1800" b="1" spc="105" dirty="0">
                <a:solidFill>
                  <a:srgbClr val="052F58"/>
                </a:solidFill>
                <a:latin typeface="Calibri"/>
                <a:cs typeface="Calibri"/>
              </a:rPr>
              <a:t> </a:t>
            </a:r>
            <a:r>
              <a:rPr sz="1800" b="1" spc="260" dirty="0">
                <a:solidFill>
                  <a:srgbClr val="052F58"/>
                </a:solidFill>
                <a:latin typeface="Calibri"/>
                <a:cs typeface="Calibri"/>
              </a:rPr>
              <a:t>CHẤT</a:t>
            </a:r>
            <a:r>
              <a:rPr sz="1800" b="1" spc="105" dirty="0">
                <a:solidFill>
                  <a:srgbClr val="052F58"/>
                </a:solidFill>
                <a:latin typeface="Calibri"/>
                <a:cs typeface="Calibri"/>
              </a:rPr>
              <a:t> </a:t>
            </a:r>
            <a:r>
              <a:rPr sz="1800" b="1" spc="185" dirty="0">
                <a:solidFill>
                  <a:srgbClr val="052F58"/>
                </a:solidFill>
                <a:latin typeface="Calibri"/>
                <a:cs typeface="Calibri"/>
              </a:rPr>
              <a:t>DINH</a:t>
            </a:r>
            <a:r>
              <a:rPr sz="1800" b="1" spc="105" dirty="0">
                <a:solidFill>
                  <a:srgbClr val="052F58"/>
                </a:solidFill>
                <a:latin typeface="Calibri"/>
                <a:cs typeface="Calibri"/>
              </a:rPr>
              <a:t> </a:t>
            </a:r>
            <a:r>
              <a:rPr sz="1800" b="1" spc="145" dirty="0">
                <a:solidFill>
                  <a:srgbClr val="052F58"/>
                </a:solidFill>
                <a:latin typeface="Calibri"/>
                <a:cs typeface="Calibri"/>
              </a:rPr>
              <a:t>DƯỠNG</a:t>
            </a:r>
            <a:r>
              <a:rPr sz="1800" b="1" spc="105" dirty="0">
                <a:solidFill>
                  <a:srgbClr val="052F58"/>
                </a:solidFill>
                <a:latin typeface="Calibri"/>
                <a:cs typeface="Calibri"/>
              </a:rPr>
              <a:t> </a:t>
            </a:r>
            <a:r>
              <a:rPr sz="1800" b="1" spc="195" dirty="0">
                <a:solidFill>
                  <a:srgbClr val="052F58"/>
                </a:solidFill>
                <a:latin typeface="Calibri"/>
                <a:cs typeface="Calibri"/>
              </a:rPr>
              <a:t>CHÍNH</a:t>
            </a:r>
            <a:endParaRPr sz="1800">
              <a:latin typeface="Calibri"/>
              <a:cs typeface="Calibri"/>
            </a:endParaRPr>
          </a:p>
        </p:txBody>
      </p:sp>
      <p:grpSp>
        <p:nvGrpSpPr>
          <p:cNvPr id="21" name="object 21"/>
          <p:cNvGrpSpPr/>
          <p:nvPr/>
        </p:nvGrpSpPr>
        <p:grpSpPr>
          <a:xfrm>
            <a:off x="2244441" y="4095001"/>
            <a:ext cx="3404870" cy="1972945"/>
            <a:chOff x="2244441" y="4095001"/>
            <a:chExt cx="3404870" cy="1972945"/>
          </a:xfrm>
        </p:grpSpPr>
        <p:sp>
          <p:nvSpPr>
            <p:cNvPr id="22" name="object 22"/>
            <p:cNvSpPr/>
            <p:nvPr/>
          </p:nvSpPr>
          <p:spPr>
            <a:xfrm>
              <a:off x="4193263" y="4752978"/>
              <a:ext cx="1416685" cy="1259840"/>
            </a:xfrm>
            <a:custGeom>
              <a:avLst/>
              <a:gdLst/>
              <a:ahLst/>
              <a:cxnLst/>
              <a:rect l="l" t="t" r="r" b="b"/>
              <a:pathLst>
                <a:path w="1416685" h="1259839">
                  <a:moveTo>
                    <a:pt x="1340945" y="1259221"/>
                  </a:moveTo>
                  <a:lnTo>
                    <a:pt x="76227" y="1259221"/>
                  </a:lnTo>
                  <a:lnTo>
                    <a:pt x="46557" y="1253231"/>
                  </a:lnTo>
                  <a:lnTo>
                    <a:pt x="22326" y="1236894"/>
                  </a:lnTo>
                  <a:lnTo>
                    <a:pt x="5990" y="1212664"/>
                  </a:lnTo>
                  <a:lnTo>
                    <a:pt x="0" y="1182993"/>
                  </a:lnTo>
                  <a:lnTo>
                    <a:pt x="0" y="76228"/>
                  </a:lnTo>
                  <a:lnTo>
                    <a:pt x="22326" y="22326"/>
                  </a:lnTo>
                  <a:lnTo>
                    <a:pt x="76228" y="0"/>
                  </a:lnTo>
                  <a:lnTo>
                    <a:pt x="1340945" y="0"/>
                  </a:lnTo>
                  <a:lnTo>
                    <a:pt x="1370616" y="5990"/>
                  </a:lnTo>
                  <a:lnTo>
                    <a:pt x="1394846" y="22326"/>
                  </a:lnTo>
                  <a:lnTo>
                    <a:pt x="1411183" y="46557"/>
                  </a:lnTo>
                  <a:lnTo>
                    <a:pt x="1416624" y="73508"/>
                  </a:lnTo>
                  <a:lnTo>
                    <a:pt x="1416624" y="1185712"/>
                  </a:lnTo>
                  <a:lnTo>
                    <a:pt x="1411183" y="1212664"/>
                  </a:lnTo>
                  <a:lnTo>
                    <a:pt x="1394846" y="1236894"/>
                  </a:lnTo>
                  <a:lnTo>
                    <a:pt x="1370616" y="1253231"/>
                  </a:lnTo>
                  <a:lnTo>
                    <a:pt x="1340945" y="1259221"/>
                  </a:lnTo>
                  <a:close/>
                </a:path>
              </a:pathLst>
            </a:custGeom>
            <a:solidFill>
              <a:srgbClr val="FFFFFF"/>
            </a:solidFill>
          </p:spPr>
          <p:txBody>
            <a:bodyPr wrap="square" lIns="0" tIns="0" rIns="0" bIns="0" rtlCol="0"/>
            <a:lstStyle/>
            <a:p>
              <a:endParaRPr/>
            </a:p>
          </p:txBody>
        </p:sp>
        <p:sp>
          <p:nvSpPr>
            <p:cNvPr id="23" name="object 23"/>
            <p:cNvSpPr/>
            <p:nvPr/>
          </p:nvSpPr>
          <p:spPr>
            <a:xfrm>
              <a:off x="4193276" y="4752977"/>
              <a:ext cx="1417320" cy="1257935"/>
            </a:xfrm>
            <a:custGeom>
              <a:avLst/>
              <a:gdLst/>
              <a:ahLst/>
              <a:cxnLst/>
              <a:rect l="l" t="t" r="r" b="b"/>
              <a:pathLst>
                <a:path w="1417320" h="1257935">
                  <a:moveTo>
                    <a:pt x="76222" y="0"/>
                  </a:moveTo>
                  <a:lnTo>
                    <a:pt x="1340830" y="0"/>
                  </a:lnTo>
                  <a:lnTo>
                    <a:pt x="1370499" y="5989"/>
                  </a:lnTo>
                  <a:lnTo>
                    <a:pt x="1394727" y="22324"/>
                  </a:lnTo>
                  <a:lnTo>
                    <a:pt x="1411062" y="46553"/>
                  </a:lnTo>
                  <a:lnTo>
                    <a:pt x="1417052" y="76222"/>
                  </a:lnTo>
                  <a:lnTo>
                    <a:pt x="1417052" y="1182891"/>
                  </a:lnTo>
                  <a:lnTo>
                    <a:pt x="1411062" y="1212560"/>
                  </a:lnTo>
                  <a:lnTo>
                    <a:pt x="1394727" y="1236788"/>
                  </a:lnTo>
                  <a:lnTo>
                    <a:pt x="1370499" y="1253123"/>
                  </a:lnTo>
                  <a:lnTo>
                    <a:pt x="1347467" y="1257773"/>
                  </a:lnTo>
                </a:path>
                <a:path w="1417320" h="1257935">
                  <a:moveTo>
                    <a:pt x="69584" y="1257773"/>
                  </a:moveTo>
                  <a:lnTo>
                    <a:pt x="46553" y="1253123"/>
                  </a:lnTo>
                  <a:lnTo>
                    <a:pt x="22324" y="1236788"/>
                  </a:lnTo>
                  <a:lnTo>
                    <a:pt x="5989" y="1212560"/>
                  </a:lnTo>
                  <a:lnTo>
                    <a:pt x="0" y="1182891"/>
                  </a:lnTo>
                  <a:lnTo>
                    <a:pt x="0" y="76222"/>
                  </a:lnTo>
                  <a:lnTo>
                    <a:pt x="5989" y="46553"/>
                  </a:lnTo>
                  <a:lnTo>
                    <a:pt x="22324" y="22324"/>
                  </a:lnTo>
                  <a:lnTo>
                    <a:pt x="46553" y="5989"/>
                  </a:lnTo>
                  <a:lnTo>
                    <a:pt x="76222" y="0"/>
                  </a:lnTo>
                </a:path>
              </a:pathLst>
            </a:custGeom>
            <a:ln w="76228">
              <a:solidFill>
                <a:srgbClr val="F9A01B"/>
              </a:solidFill>
            </a:ln>
          </p:spPr>
          <p:txBody>
            <a:bodyPr wrap="square" lIns="0" tIns="0" rIns="0" bIns="0" rtlCol="0"/>
            <a:lstStyle/>
            <a:p>
              <a:endParaRPr/>
            </a:p>
          </p:txBody>
        </p:sp>
        <p:sp>
          <p:nvSpPr>
            <p:cNvPr id="24" name="object 24"/>
            <p:cNvSpPr/>
            <p:nvPr/>
          </p:nvSpPr>
          <p:spPr>
            <a:xfrm>
              <a:off x="2282845" y="4771349"/>
              <a:ext cx="1416685" cy="1259840"/>
            </a:xfrm>
            <a:custGeom>
              <a:avLst/>
              <a:gdLst/>
              <a:ahLst/>
              <a:cxnLst/>
              <a:rect l="l" t="t" r="r" b="b"/>
              <a:pathLst>
                <a:path w="1416685" h="1259839">
                  <a:moveTo>
                    <a:pt x="1340944" y="1259221"/>
                  </a:moveTo>
                  <a:lnTo>
                    <a:pt x="76228" y="1259221"/>
                  </a:lnTo>
                  <a:lnTo>
                    <a:pt x="46556" y="1253231"/>
                  </a:lnTo>
                  <a:lnTo>
                    <a:pt x="22326" y="1236894"/>
                  </a:lnTo>
                  <a:lnTo>
                    <a:pt x="5990" y="1212664"/>
                  </a:lnTo>
                  <a:lnTo>
                    <a:pt x="0" y="1182993"/>
                  </a:lnTo>
                  <a:lnTo>
                    <a:pt x="0" y="76228"/>
                  </a:lnTo>
                  <a:lnTo>
                    <a:pt x="22326" y="22326"/>
                  </a:lnTo>
                  <a:lnTo>
                    <a:pt x="76228" y="0"/>
                  </a:lnTo>
                  <a:lnTo>
                    <a:pt x="1340944" y="0"/>
                  </a:lnTo>
                  <a:lnTo>
                    <a:pt x="1370616" y="5990"/>
                  </a:lnTo>
                  <a:lnTo>
                    <a:pt x="1394846" y="22326"/>
                  </a:lnTo>
                  <a:lnTo>
                    <a:pt x="1411183" y="46557"/>
                  </a:lnTo>
                  <a:lnTo>
                    <a:pt x="1416624" y="73509"/>
                  </a:lnTo>
                  <a:lnTo>
                    <a:pt x="1416624" y="1185711"/>
                  </a:lnTo>
                  <a:lnTo>
                    <a:pt x="1411183" y="1212664"/>
                  </a:lnTo>
                  <a:lnTo>
                    <a:pt x="1394846" y="1236894"/>
                  </a:lnTo>
                  <a:lnTo>
                    <a:pt x="1370616" y="1253231"/>
                  </a:lnTo>
                  <a:lnTo>
                    <a:pt x="1340944" y="1259221"/>
                  </a:lnTo>
                  <a:close/>
                </a:path>
              </a:pathLst>
            </a:custGeom>
            <a:solidFill>
              <a:srgbClr val="FFFFFF"/>
            </a:solidFill>
          </p:spPr>
          <p:txBody>
            <a:bodyPr wrap="square" lIns="0" tIns="0" rIns="0" bIns="0" rtlCol="0"/>
            <a:lstStyle/>
            <a:p>
              <a:endParaRPr/>
            </a:p>
          </p:txBody>
        </p:sp>
        <p:sp>
          <p:nvSpPr>
            <p:cNvPr id="25" name="object 25"/>
            <p:cNvSpPr/>
            <p:nvPr/>
          </p:nvSpPr>
          <p:spPr>
            <a:xfrm>
              <a:off x="2282859" y="4771349"/>
              <a:ext cx="1417320" cy="1257935"/>
            </a:xfrm>
            <a:custGeom>
              <a:avLst/>
              <a:gdLst/>
              <a:ahLst/>
              <a:cxnLst/>
              <a:rect l="l" t="t" r="r" b="b"/>
              <a:pathLst>
                <a:path w="1417320" h="1257935">
                  <a:moveTo>
                    <a:pt x="1340831" y="0"/>
                  </a:moveTo>
                  <a:lnTo>
                    <a:pt x="1370499" y="5989"/>
                  </a:lnTo>
                  <a:lnTo>
                    <a:pt x="1394727" y="22324"/>
                  </a:lnTo>
                  <a:lnTo>
                    <a:pt x="1411062" y="46552"/>
                  </a:lnTo>
                  <a:lnTo>
                    <a:pt x="1417052" y="76221"/>
                  </a:lnTo>
                  <a:lnTo>
                    <a:pt x="1417052" y="1182891"/>
                  </a:lnTo>
                  <a:lnTo>
                    <a:pt x="1411062" y="1212560"/>
                  </a:lnTo>
                  <a:lnTo>
                    <a:pt x="1394727" y="1236788"/>
                  </a:lnTo>
                  <a:lnTo>
                    <a:pt x="1370499" y="1253123"/>
                  </a:lnTo>
                  <a:lnTo>
                    <a:pt x="1347465" y="1257773"/>
                  </a:lnTo>
                </a:path>
                <a:path w="1417320" h="1257935">
                  <a:moveTo>
                    <a:pt x="69586" y="1257773"/>
                  </a:moveTo>
                  <a:lnTo>
                    <a:pt x="46552" y="1253123"/>
                  </a:lnTo>
                  <a:lnTo>
                    <a:pt x="22324" y="1236788"/>
                  </a:lnTo>
                  <a:lnTo>
                    <a:pt x="5989" y="1212560"/>
                  </a:lnTo>
                  <a:lnTo>
                    <a:pt x="0" y="1182891"/>
                  </a:lnTo>
                </a:path>
                <a:path w="1417320" h="1257935">
                  <a:moveTo>
                    <a:pt x="0" y="76221"/>
                  </a:moveTo>
                  <a:lnTo>
                    <a:pt x="5989" y="46552"/>
                  </a:lnTo>
                  <a:lnTo>
                    <a:pt x="22324" y="22324"/>
                  </a:lnTo>
                  <a:lnTo>
                    <a:pt x="46552" y="5989"/>
                  </a:lnTo>
                  <a:lnTo>
                    <a:pt x="76221" y="0"/>
                  </a:lnTo>
                </a:path>
              </a:pathLst>
            </a:custGeom>
            <a:ln w="76228">
              <a:solidFill>
                <a:srgbClr val="F9A01B"/>
              </a:solidFill>
            </a:ln>
          </p:spPr>
          <p:txBody>
            <a:bodyPr wrap="square" lIns="0" tIns="0" rIns="0" bIns="0" rtlCol="0"/>
            <a:lstStyle/>
            <a:p>
              <a:endParaRPr/>
            </a:p>
          </p:txBody>
        </p:sp>
        <p:sp>
          <p:nvSpPr>
            <p:cNvPr id="26" name="object 26"/>
            <p:cNvSpPr/>
            <p:nvPr/>
          </p:nvSpPr>
          <p:spPr>
            <a:xfrm>
              <a:off x="4274011" y="4095001"/>
              <a:ext cx="1243965" cy="358775"/>
            </a:xfrm>
            <a:custGeom>
              <a:avLst/>
              <a:gdLst/>
              <a:ahLst/>
              <a:cxnLst/>
              <a:rect l="l" t="t" r="r" b="b"/>
              <a:pathLst>
                <a:path w="1243964" h="358775">
                  <a:moveTo>
                    <a:pt x="1205750" y="358332"/>
                  </a:moveTo>
                  <a:lnTo>
                    <a:pt x="38113" y="358332"/>
                  </a:lnTo>
                  <a:lnTo>
                    <a:pt x="23278" y="355337"/>
                  </a:lnTo>
                  <a:lnTo>
                    <a:pt x="11163" y="347169"/>
                  </a:lnTo>
                  <a:lnTo>
                    <a:pt x="2995" y="335054"/>
                  </a:lnTo>
                  <a:lnTo>
                    <a:pt x="0" y="320218"/>
                  </a:lnTo>
                  <a:lnTo>
                    <a:pt x="0" y="38114"/>
                  </a:lnTo>
                  <a:lnTo>
                    <a:pt x="23278" y="2995"/>
                  </a:lnTo>
                  <a:lnTo>
                    <a:pt x="1205749" y="0"/>
                  </a:lnTo>
                  <a:lnTo>
                    <a:pt x="1220584" y="2995"/>
                  </a:lnTo>
                  <a:lnTo>
                    <a:pt x="1232699" y="11163"/>
                  </a:lnTo>
                  <a:lnTo>
                    <a:pt x="1240868" y="23278"/>
                  </a:lnTo>
                  <a:lnTo>
                    <a:pt x="1243863" y="38114"/>
                  </a:lnTo>
                  <a:lnTo>
                    <a:pt x="1243863" y="320218"/>
                  </a:lnTo>
                  <a:lnTo>
                    <a:pt x="1240868" y="335054"/>
                  </a:lnTo>
                  <a:lnTo>
                    <a:pt x="1232699" y="347169"/>
                  </a:lnTo>
                  <a:lnTo>
                    <a:pt x="1220584" y="355337"/>
                  </a:lnTo>
                  <a:lnTo>
                    <a:pt x="1205750" y="358332"/>
                  </a:lnTo>
                  <a:close/>
                </a:path>
              </a:pathLst>
            </a:custGeom>
            <a:solidFill>
              <a:srgbClr val="FF8A7D"/>
            </a:solidFill>
          </p:spPr>
          <p:txBody>
            <a:bodyPr wrap="square" lIns="0" tIns="0" rIns="0" bIns="0" rtlCol="0"/>
            <a:lstStyle/>
            <a:p>
              <a:endParaRPr/>
            </a:p>
          </p:txBody>
        </p:sp>
      </p:grpSp>
      <p:sp>
        <p:nvSpPr>
          <p:cNvPr id="27" name="object 27"/>
          <p:cNvSpPr txBox="1"/>
          <p:nvPr/>
        </p:nvSpPr>
        <p:spPr>
          <a:xfrm>
            <a:off x="526917" y="4140927"/>
            <a:ext cx="739140" cy="254635"/>
          </a:xfrm>
          <a:prstGeom prst="rect">
            <a:avLst/>
          </a:prstGeom>
        </p:spPr>
        <p:txBody>
          <a:bodyPr vert="horz" wrap="square" lIns="0" tIns="12700" rIns="0" bIns="0" rtlCol="0">
            <a:spAutoFit/>
          </a:bodyPr>
          <a:lstStyle/>
          <a:p>
            <a:pPr marL="12700">
              <a:lnSpc>
                <a:spcPct val="100000"/>
              </a:lnSpc>
              <a:spcBef>
                <a:spcPts val="100"/>
              </a:spcBef>
            </a:pPr>
            <a:r>
              <a:rPr sz="1500" b="1" spc="85" dirty="0">
                <a:solidFill>
                  <a:srgbClr val="052F58"/>
                </a:solidFill>
                <a:latin typeface="Calibri"/>
                <a:cs typeface="Calibri"/>
              </a:rPr>
              <a:t>Vitamin</a:t>
            </a:r>
            <a:endParaRPr sz="1500">
              <a:latin typeface="Calibri"/>
              <a:cs typeface="Calibri"/>
            </a:endParaRPr>
          </a:p>
        </p:txBody>
      </p:sp>
      <p:sp>
        <p:nvSpPr>
          <p:cNvPr id="28" name="object 28"/>
          <p:cNvSpPr txBox="1"/>
          <p:nvPr/>
        </p:nvSpPr>
        <p:spPr>
          <a:xfrm>
            <a:off x="1428640" y="4139451"/>
            <a:ext cx="1184910" cy="254635"/>
          </a:xfrm>
          <a:prstGeom prst="rect">
            <a:avLst/>
          </a:prstGeom>
        </p:spPr>
        <p:txBody>
          <a:bodyPr vert="horz" wrap="square" lIns="0" tIns="12700" rIns="0" bIns="0" rtlCol="0">
            <a:spAutoFit/>
          </a:bodyPr>
          <a:lstStyle/>
          <a:p>
            <a:pPr marL="12700">
              <a:lnSpc>
                <a:spcPct val="100000"/>
              </a:lnSpc>
              <a:spcBef>
                <a:spcPts val="100"/>
              </a:spcBef>
            </a:pPr>
            <a:r>
              <a:rPr sz="1500" b="1" spc="140" dirty="0">
                <a:solidFill>
                  <a:srgbClr val="052F58"/>
                </a:solidFill>
                <a:latin typeface="Calibri"/>
                <a:cs typeface="Calibri"/>
              </a:rPr>
              <a:t>Khoáng</a:t>
            </a:r>
            <a:r>
              <a:rPr sz="1500" b="1" spc="80" dirty="0">
                <a:solidFill>
                  <a:srgbClr val="052F58"/>
                </a:solidFill>
                <a:latin typeface="Calibri"/>
                <a:cs typeface="Calibri"/>
              </a:rPr>
              <a:t> </a:t>
            </a:r>
            <a:r>
              <a:rPr sz="1500" b="1" spc="90" dirty="0">
                <a:solidFill>
                  <a:srgbClr val="052F58"/>
                </a:solidFill>
                <a:latin typeface="Calibri"/>
                <a:cs typeface="Calibri"/>
              </a:rPr>
              <a:t>chất</a:t>
            </a:r>
            <a:endParaRPr sz="1500">
              <a:latin typeface="Calibri"/>
              <a:cs typeface="Calibri"/>
            </a:endParaRPr>
          </a:p>
        </p:txBody>
      </p:sp>
      <p:sp>
        <p:nvSpPr>
          <p:cNvPr id="29" name="object 29"/>
          <p:cNvSpPr txBox="1"/>
          <p:nvPr/>
        </p:nvSpPr>
        <p:spPr>
          <a:xfrm>
            <a:off x="3115702" y="4136322"/>
            <a:ext cx="911225" cy="252095"/>
          </a:xfrm>
          <a:prstGeom prst="rect">
            <a:avLst/>
          </a:prstGeom>
        </p:spPr>
        <p:txBody>
          <a:bodyPr vert="horz" wrap="square" lIns="0" tIns="17145" rIns="0" bIns="0" rtlCol="0">
            <a:spAutoFit/>
          </a:bodyPr>
          <a:lstStyle/>
          <a:p>
            <a:pPr marL="12700">
              <a:lnSpc>
                <a:spcPct val="100000"/>
              </a:lnSpc>
              <a:spcBef>
                <a:spcPts val="135"/>
              </a:spcBef>
            </a:pPr>
            <a:r>
              <a:rPr sz="1450" b="1" spc="150" dirty="0">
                <a:solidFill>
                  <a:srgbClr val="052F58"/>
                </a:solidFill>
                <a:latin typeface="Calibri"/>
                <a:cs typeface="Calibri"/>
              </a:rPr>
              <a:t>Chất</a:t>
            </a:r>
            <a:r>
              <a:rPr sz="1450" b="1" spc="90" dirty="0">
                <a:solidFill>
                  <a:srgbClr val="052F58"/>
                </a:solidFill>
                <a:latin typeface="Calibri"/>
                <a:cs typeface="Calibri"/>
              </a:rPr>
              <a:t> </a:t>
            </a:r>
            <a:r>
              <a:rPr sz="1450" b="1" spc="120" dirty="0">
                <a:solidFill>
                  <a:srgbClr val="052F58"/>
                </a:solidFill>
                <a:latin typeface="Calibri"/>
                <a:cs typeface="Calibri"/>
              </a:rPr>
              <a:t>đạm</a:t>
            </a:r>
            <a:endParaRPr sz="1450">
              <a:latin typeface="Calibri"/>
              <a:cs typeface="Calibri"/>
            </a:endParaRPr>
          </a:p>
        </p:txBody>
      </p:sp>
      <p:sp>
        <p:nvSpPr>
          <p:cNvPr id="30" name="object 30"/>
          <p:cNvSpPr txBox="1"/>
          <p:nvPr/>
        </p:nvSpPr>
        <p:spPr>
          <a:xfrm>
            <a:off x="4471401" y="4148459"/>
            <a:ext cx="2628900" cy="254635"/>
          </a:xfrm>
          <a:prstGeom prst="rect">
            <a:avLst/>
          </a:prstGeom>
        </p:spPr>
        <p:txBody>
          <a:bodyPr vert="horz" wrap="square" lIns="0" tIns="12700" rIns="0" bIns="0" rtlCol="0">
            <a:spAutoFit/>
          </a:bodyPr>
          <a:lstStyle/>
          <a:p>
            <a:pPr marL="12700">
              <a:lnSpc>
                <a:spcPct val="100000"/>
              </a:lnSpc>
              <a:spcBef>
                <a:spcPts val="100"/>
              </a:spcBef>
              <a:tabLst>
                <a:tab pos="1146175" algn="l"/>
              </a:tabLst>
            </a:pPr>
            <a:r>
              <a:rPr sz="1500" b="1" spc="135" dirty="0">
                <a:solidFill>
                  <a:srgbClr val="052F58"/>
                </a:solidFill>
                <a:latin typeface="Calibri"/>
                <a:cs typeface="Calibri"/>
              </a:rPr>
              <a:t>Chất</a:t>
            </a:r>
            <a:r>
              <a:rPr sz="1500" b="1" spc="85" dirty="0">
                <a:solidFill>
                  <a:srgbClr val="052F58"/>
                </a:solidFill>
                <a:latin typeface="Calibri"/>
                <a:cs typeface="Calibri"/>
              </a:rPr>
              <a:t> </a:t>
            </a:r>
            <a:r>
              <a:rPr sz="1500" b="1" spc="60" dirty="0">
                <a:solidFill>
                  <a:srgbClr val="052F58"/>
                </a:solidFill>
                <a:latin typeface="Calibri"/>
                <a:cs typeface="Calibri"/>
              </a:rPr>
              <a:t>béo</a:t>
            </a:r>
            <a:r>
              <a:rPr sz="1500" b="1" dirty="0">
                <a:solidFill>
                  <a:srgbClr val="052F58"/>
                </a:solidFill>
                <a:latin typeface="Calibri"/>
                <a:cs typeface="Calibri"/>
              </a:rPr>
              <a:t>	</a:t>
            </a:r>
            <a:r>
              <a:rPr sz="1500" b="1" spc="135" dirty="0">
                <a:solidFill>
                  <a:srgbClr val="052F58"/>
                </a:solidFill>
                <a:latin typeface="Calibri"/>
                <a:cs typeface="Calibri"/>
              </a:rPr>
              <a:t>Chất</a:t>
            </a:r>
            <a:r>
              <a:rPr sz="1500" b="1" spc="75" dirty="0">
                <a:solidFill>
                  <a:srgbClr val="052F58"/>
                </a:solidFill>
                <a:latin typeface="Calibri"/>
                <a:cs typeface="Calibri"/>
              </a:rPr>
              <a:t> </a:t>
            </a:r>
            <a:r>
              <a:rPr sz="1500" b="1" spc="105" dirty="0">
                <a:solidFill>
                  <a:srgbClr val="052F58"/>
                </a:solidFill>
                <a:latin typeface="Calibri"/>
                <a:cs typeface="Calibri"/>
              </a:rPr>
              <a:t>Bột</a:t>
            </a:r>
            <a:r>
              <a:rPr sz="1500" b="1" spc="80" dirty="0">
                <a:solidFill>
                  <a:srgbClr val="052F58"/>
                </a:solidFill>
                <a:latin typeface="Calibri"/>
                <a:cs typeface="Calibri"/>
              </a:rPr>
              <a:t> </a:t>
            </a:r>
            <a:r>
              <a:rPr sz="1500" b="1" spc="70" dirty="0">
                <a:solidFill>
                  <a:srgbClr val="052F58"/>
                </a:solidFill>
                <a:latin typeface="Calibri"/>
                <a:cs typeface="Calibri"/>
              </a:rPr>
              <a:t>Đường</a:t>
            </a:r>
            <a:endParaRPr sz="1500">
              <a:latin typeface="Calibri"/>
              <a:cs typeface="Calibri"/>
            </a:endParaRPr>
          </a:p>
        </p:txBody>
      </p:sp>
      <p:sp>
        <p:nvSpPr>
          <p:cNvPr id="31" name="object 31"/>
          <p:cNvSpPr txBox="1"/>
          <p:nvPr/>
        </p:nvSpPr>
        <p:spPr>
          <a:xfrm>
            <a:off x="830628" y="5000788"/>
            <a:ext cx="1245235" cy="826135"/>
          </a:xfrm>
          <a:prstGeom prst="rect">
            <a:avLst/>
          </a:prstGeom>
        </p:spPr>
        <p:txBody>
          <a:bodyPr vert="horz" wrap="square" lIns="0" tIns="12700" rIns="0" bIns="0" rtlCol="0">
            <a:spAutoFit/>
          </a:bodyPr>
          <a:lstStyle/>
          <a:p>
            <a:pPr marL="12065" marR="5080" indent="-635" algn="ctr">
              <a:lnSpc>
                <a:spcPct val="114199"/>
              </a:lnSpc>
              <a:spcBef>
                <a:spcPts val="100"/>
              </a:spcBef>
            </a:pPr>
            <a:r>
              <a:rPr sz="1150" b="1" spc="70" dirty="0">
                <a:solidFill>
                  <a:srgbClr val="052F58"/>
                </a:solidFill>
                <a:latin typeface="Calibri"/>
                <a:cs typeface="Calibri"/>
              </a:rPr>
              <a:t>Điều</a:t>
            </a:r>
            <a:r>
              <a:rPr sz="1150" b="1" spc="65" dirty="0">
                <a:solidFill>
                  <a:srgbClr val="052F58"/>
                </a:solidFill>
                <a:latin typeface="Calibri"/>
                <a:cs typeface="Calibri"/>
              </a:rPr>
              <a:t> </a:t>
            </a:r>
            <a:r>
              <a:rPr sz="1150" b="1" spc="60" dirty="0">
                <a:solidFill>
                  <a:srgbClr val="052F58"/>
                </a:solidFill>
                <a:latin typeface="Calibri"/>
                <a:cs typeface="Calibri"/>
              </a:rPr>
              <a:t>chỉnh</a:t>
            </a:r>
            <a:r>
              <a:rPr sz="1150" b="1" spc="65" dirty="0">
                <a:solidFill>
                  <a:srgbClr val="052F58"/>
                </a:solidFill>
                <a:latin typeface="Calibri"/>
                <a:cs typeface="Calibri"/>
              </a:rPr>
              <a:t> </a:t>
            </a:r>
            <a:r>
              <a:rPr sz="1150" b="1" spc="-20" dirty="0">
                <a:solidFill>
                  <a:srgbClr val="052F58"/>
                </a:solidFill>
                <a:latin typeface="Calibri"/>
                <a:cs typeface="Calibri"/>
              </a:rPr>
              <a:t>tình </a:t>
            </a:r>
            <a:r>
              <a:rPr sz="1150" b="1" spc="85" dirty="0">
                <a:solidFill>
                  <a:srgbClr val="052F58"/>
                </a:solidFill>
                <a:latin typeface="Calibri"/>
                <a:cs typeface="Calibri"/>
              </a:rPr>
              <a:t>trạng</a:t>
            </a:r>
            <a:r>
              <a:rPr sz="1150" b="1" spc="110" dirty="0">
                <a:solidFill>
                  <a:srgbClr val="052F58"/>
                </a:solidFill>
                <a:latin typeface="Calibri"/>
                <a:cs typeface="Calibri"/>
              </a:rPr>
              <a:t> </a:t>
            </a:r>
            <a:r>
              <a:rPr sz="1150" b="1" dirty="0">
                <a:solidFill>
                  <a:srgbClr val="052F58"/>
                </a:solidFill>
                <a:latin typeface="Calibri"/>
                <a:cs typeface="Calibri"/>
              </a:rPr>
              <a:t>thể</a:t>
            </a:r>
            <a:r>
              <a:rPr sz="1150" b="1" spc="114" dirty="0">
                <a:solidFill>
                  <a:srgbClr val="052F58"/>
                </a:solidFill>
                <a:latin typeface="Calibri"/>
                <a:cs typeface="Calibri"/>
              </a:rPr>
              <a:t> </a:t>
            </a:r>
            <a:r>
              <a:rPr sz="1150" b="1" spc="80" dirty="0">
                <a:solidFill>
                  <a:srgbClr val="052F58"/>
                </a:solidFill>
                <a:latin typeface="Calibri"/>
                <a:cs typeface="Calibri"/>
              </a:rPr>
              <a:t>chất</a:t>
            </a:r>
            <a:r>
              <a:rPr sz="1150" b="1" spc="114" dirty="0">
                <a:solidFill>
                  <a:srgbClr val="052F58"/>
                </a:solidFill>
                <a:latin typeface="Calibri"/>
                <a:cs typeface="Calibri"/>
              </a:rPr>
              <a:t> </a:t>
            </a:r>
            <a:r>
              <a:rPr sz="1150" b="1" spc="80" dirty="0">
                <a:solidFill>
                  <a:srgbClr val="052F58"/>
                </a:solidFill>
                <a:latin typeface="Calibri"/>
                <a:cs typeface="Calibri"/>
              </a:rPr>
              <a:t>và </a:t>
            </a:r>
            <a:r>
              <a:rPr sz="1150" b="1" spc="95" dirty="0">
                <a:solidFill>
                  <a:srgbClr val="052F58"/>
                </a:solidFill>
                <a:latin typeface="Calibri"/>
                <a:cs typeface="Calibri"/>
              </a:rPr>
              <a:t>quá</a:t>
            </a:r>
            <a:r>
              <a:rPr sz="1150" b="1" spc="130" dirty="0">
                <a:solidFill>
                  <a:srgbClr val="052F58"/>
                </a:solidFill>
                <a:latin typeface="Calibri"/>
                <a:cs typeface="Calibri"/>
              </a:rPr>
              <a:t> </a:t>
            </a:r>
            <a:r>
              <a:rPr sz="1150" b="1" dirty="0">
                <a:solidFill>
                  <a:srgbClr val="052F58"/>
                </a:solidFill>
                <a:latin typeface="Calibri"/>
                <a:cs typeface="Calibri"/>
              </a:rPr>
              <a:t>trình</a:t>
            </a:r>
            <a:r>
              <a:rPr sz="1150" b="1" spc="135" dirty="0">
                <a:solidFill>
                  <a:srgbClr val="052F58"/>
                </a:solidFill>
                <a:latin typeface="Calibri"/>
                <a:cs typeface="Calibri"/>
              </a:rPr>
              <a:t> </a:t>
            </a:r>
            <a:r>
              <a:rPr sz="1150" b="1" spc="65" dirty="0">
                <a:solidFill>
                  <a:srgbClr val="052F58"/>
                </a:solidFill>
                <a:latin typeface="Calibri"/>
                <a:cs typeface="Calibri"/>
              </a:rPr>
              <a:t>trao</a:t>
            </a:r>
            <a:r>
              <a:rPr sz="1150" b="1" spc="135" dirty="0">
                <a:solidFill>
                  <a:srgbClr val="052F58"/>
                </a:solidFill>
                <a:latin typeface="Calibri"/>
                <a:cs typeface="Calibri"/>
              </a:rPr>
              <a:t> </a:t>
            </a:r>
            <a:r>
              <a:rPr sz="1150" b="1" spc="-25" dirty="0">
                <a:solidFill>
                  <a:srgbClr val="052F58"/>
                </a:solidFill>
                <a:latin typeface="Calibri"/>
                <a:cs typeface="Calibri"/>
              </a:rPr>
              <a:t>đổi </a:t>
            </a:r>
            <a:r>
              <a:rPr sz="1150" b="1" spc="80" dirty="0">
                <a:solidFill>
                  <a:srgbClr val="052F58"/>
                </a:solidFill>
                <a:latin typeface="Calibri"/>
                <a:cs typeface="Calibri"/>
              </a:rPr>
              <a:t>chất</a:t>
            </a:r>
            <a:r>
              <a:rPr sz="1150" b="1" spc="65" dirty="0">
                <a:solidFill>
                  <a:srgbClr val="052F58"/>
                </a:solidFill>
                <a:latin typeface="Calibri"/>
                <a:cs typeface="Calibri"/>
              </a:rPr>
              <a:t> </a:t>
            </a:r>
            <a:r>
              <a:rPr sz="1150" b="1" spc="95" dirty="0">
                <a:solidFill>
                  <a:srgbClr val="052F58"/>
                </a:solidFill>
                <a:latin typeface="Calibri"/>
                <a:cs typeface="Calibri"/>
              </a:rPr>
              <a:t>của</a:t>
            </a:r>
            <a:r>
              <a:rPr sz="1150" b="1" spc="65" dirty="0">
                <a:solidFill>
                  <a:srgbClr val="052F58"/>
                </a:solidFill>
                <a:latin typeface="Calibri"/>
                <a:cs typeface="Calibri"/>
              </a:rPr>
              <a:t> </a:t>
            </a:r>
            <a:r>
              <a:rPr sz="1150" b="1" spc="70" dirty="0">
                <a:solidFill>
                  <a:srgbClr val="052F58"/>
                </a:solidFill>
                <a:latin typeface="Calibri"/>
                <a:cs typeface="Calibri"/>
              </a:rPr>
              <a:t>bạn</a:t>
            </a:r>
            <a:endParaRPr sz="1150">
              <a:latin typeface="Calibri"/>
              <a:cs typeface="Calibri"/>
            </a:endParaRPr>
          </a:p>
        </p:txBody>
      </p:sp>
      <p:sp>
        <p:nvSpPr>
          <p:cNvPr id="32" name="object 32"/>
          <p:cNvSpPr txBox="1"/>
          <p:nvPr/>
        </p:nvSpPr>
        <p:spPr>
          <a:xfrm>
            <a:off x="2504117" y="4924636"/>
            <a:ext cx="934719" cy="826135"/>
          </a:xfrm>
          <a:prstGeom prst="rect">
            <a:avLst/>
          </a:prstGeom>
        </p:spPr>
        <p:txBody>
          <a:bodyPr vert="horz" wrap="square" lIns="0" tIns="12700" rIns="0" bIns="0" rtlCol="0">
            <a:spAutoFit/>
          </a:bodyPr>
          <a:lstStyle/>
          <a:p>
            <a:pPr marL="12065" marR="5080" indent="-635" algn="ctr">
              <a:lnSpc>
                <a:spcPct val="114199"/>
              </a:lnSpc>
              <a:spcBef>
                <a:spcPts val="100"/>
              </a:spcBef>
            </a:pPr>
            <a:r>
              <a:rPr sz="1150" b="1" spc="110" dirty="0">
                <a:solidFill>
                  <a:srgbClr val="052F58"/>
                </a:solidFill>
                <a:latin typeface="Calibri"/>
                <a:cs typeface="Calibri"/>
              </a:rPr>
              <a:t>Xây</a:t>
            </a:r>
            <a:r>
              <a:rPr sz="1150" b="1" spc="65" dirty="0">
                <a:solidFill>
                  <a:srgbClr val="052F58"/>
                </a:solidFill>
                <a:latin typeface="Calibri"/>
                <a:cs typeface="Calibri"/>
              </a:rPr>
              <a:t> </a:t>
            </a:r>
            <a:r>
              <a:rPr sz="1150" b="1" spc="50" dirty="0">
                <a:solidFill>
                  <a:srgbClr val="052F58"/>
                </a:solidFill>
                <a:latin typeface="Calibri"/>
                <a:cs typeface="Calibri"/>
              </a:rPr>
              <a:t>dựng </a:t>
            </a:r>
            <a:r>
              <a:rPr sz="1150" b="1" spc="60" dirty="0">
                <a:solidFill>
                  <a:srgbClr val="052F58"/>
                </a:solidFill>
                <a:latin typeface="Calibri"/>
                <a:cs typeface="Calibri"/>
              </a:rPr>
              <a:t>nền </a:t>
            </a:r>
            <a:r>
              <a:rPr sz="1150" b="1" spc="100" dirty="0">
                <a:solidFill>
                  <a:srgbClr val="052F58"/>
                </a:solidFill>
                <a:latin typeface="Calibri"/>
                <a:cs typeface="Calibri"/>
              </a:rPr>
              <a:t>tảng</a:t>
            </a:r>
            <a:r>
              <a:rPr sz="1150" b="1" spc="60" dirty="0">
                <a:solidFill>
                  <a:srgbClr val="052F58"/>
                </a:solidFill>
                <a:latin typeface="Calibri"/>
                <a:cs typeface="Calibri"/>
              </a:rPr>
              <a:t> </a:t>
            </a:r>
            <a:r>
              <a:rPr sz="1150" b="1" spc="45" dirty="0">
                <a:solidFill>
                  <a:srgbClr val="052F58"/>
                </a:solidFill>
                <a:latin typeface="Calibri"/>
                <a:cs typeface="Calibri"/>
              </a:rPr>
              <a:t>cho </a:t>
            </a:r>
            <a:r>
              <a:rPr sz="1150" b="1" dirty="0">
                <a:solidFill>
                  <a:srgbClr val="052F58"/>
                </a:solidFill>
                <a:latin typeface="Calibri"/>
                <a:cs typeface="Calibri"/>
              </a:rPr>
              <a:t>cơ</a:t>
            </a:r>
            <a:r>
              <a:rPr sz="1150" b="1" spc="145" dirty="0">
                <a:solidFill>
                  <a:srgbClr val="052F58"/>
                </a:solidFill>
                <a:latin typeface="Calibri"/>
                <a:cs typeface="Calibri"/>
              </a:rPr>
              <a:t> </a:t>
            </a:r>
            <a:r>
              <a:rPr sz="1150" b="1" dirty="0">
                <a:solidFill>
                  <a:srgbClr val="052F58"/>
                </a:solidFill>
                <a:latin typeface="Calibri"/>
                <a:cs typeface="Calibri"/>
              </a:rPr>
              <a:t>thể</a:t>
            </a:r>
            <a:r>
              <a:rPr sz="1150" b="1" spc="150" dirty="0">
                <a:solidFill>
                  <a:srgbClr val="052F58"/>
                </a:solidFill>
                <a:latin typeface="Calibri"/>
                <a:cs typeface="Calibri"/>
              </a:rPr>
              <a:t> </a:t>
            </a:r>
            <a:r>
              <a:rPr sz="1150" b="1" spc="80" dirty="0">
                <a:solidFill>
                  <a:srgbClr val="052F58"/>
                </a:solidFill>
                <a:latin typeface="Calibri"/>
                <a:cs typeface="Calibri"/>
              </a:rPr>
              <a:t>và</a:t>
            </a:r>
            <a:endParaRPr sz="1150">
              <a:latin typeface="Calibri"/>
              <a:cs typeface="Calibri"/>
            </a:endParaRPr>
          </a:p>
          <a:p>
            <a:pPr marL="39370" algn="ctr">
              <a:lnSpc>
                <a:spcPct val="100000"/>
              </a:lnSpc>
              <a:spcBef>
                <a:spcPts val="195"/>
              </a:spcBef>
            </a:pPr>
            <a:r>
              <a:rPr sz="1150" b="1" spc="55" dirty="0">
                <a:solidFill>
                  <a:srgbClr val="052F58"/>
                </a:solidFill>
                <a:latin typeface="Calibri"/>
                <a:cs typeface="Calibri"/>
              </a:rPr>
              <a:t>hệ</a:t>
            </a:r>
            <a:r>
              <a:rPr sz="1150" b="1" spc="60" dirty="0">
                <a:solidFill>
                  <a:srgbClr val="052F58"/>
                </a:solidFill>
                <a:latin typeface="Calibri"/>
                <a:cs typeface="Calibri"/>
              </a:rPr>
              <a:t> </a:t>
            </a:r>
            <a:r>
              <a:rPr sz="1150" b="1" spc="-10" dirty="0">
                <a:solidFill>
                  <a:srgbClr val="052F58"/>
                </a:solidFill>
                <a:latin typeface="Calibri"/>
                <a:cs typeface="Calibri"/>
              </a:rPr>
              <a:t>xương</a:t>
            </a:r>
            <a:endParaRPr sz="1150">
              <a:latin typeface="Calibri"/>
              <a:cs typeface="Calibri"/>
            </a:endParaRPr>
          </a:p>
        </p:txBody>
      </p:sp>
      <p:sp>
        <p:nvSpPr>
          <p:cNvPr id="33" name="object 33"/>
          <p:cNvSpPr txBox="1"/>
          <p:nvPr/>
        </p:nvSpPr>
        <p:spPr>
          <a:xfrm>
            <a:off x="4242089" y="5151359"/>
            <a:ext cx="1319530" cy="426084"/>
          </a:xfrm>
          <a:prstGeom prst="rect">
            <a:avLst/>
          </a:prstGeom>
        </p:spPr>
        <p:txBody>
          <a:bodyPr vert="horz" wrap="square" lIns="0" tIns="12700" rIns="0" bIns="0" rtlCol="0">
            <a:spAutoFit/>
          </a:bodyPr>
          <a:lstStyle/>
          <a:p>
            <a:pPr marL="93980" marR="5080" indent="-81915">
              <a:lnSpc>
                <a:spcPct val="114199"/>
              </a:lnSpc>
              <a:spcBef>
                <a:spcPts val="100"/>
              </a:spcBef>
            </a:pPr>
            <a:r>
              <a:rPr sz="1150" b="1" spc="90" dirty="0">
                <a:solidFill>
                  <a:srgbClr val="052F58"/>
                </a:solidFill>
                <a:latin typeface="Calibri"/>
                <a:cs typeface="Calibri"/>
              </a:rPr>
              <a:t>Nguồn</a:t>
            </a:r>
            <a:r>
              <a:rPr sz="1150" b="1" spc="60" dirty="0">
                <a:solidFill>
                  <a:srgbClr val="052F58"/>
                </a:solidFill>
                <a:latin typeface="Calibri"/>
                <a:cs typeface="Calibri"/>
              </a:rPr>
              <a:t> </a:t>
            </a:r>
            <a:r>
              <a:rPr sz="1150" b="1" spc="110" dirty="0">
                <a:solidFill>
                  <a:srgbClr val="052F58"/>
                </a:solidFill>
                <a:latin typeface="Calibri"/>
                <a:cs typeface="Calibri"/>
              </a:rPr>
              <a:t>năng</a:t>
            </a:r>
            <a:r>
              <a:rPr sz="1150" b="1" spc="60" dirty="0">
                <a:solidFill>
                  <a:srgbClr val="052F58"/>
                </a:solidFill>
                <a:latin typeface="Calibri"/>
                <a:cs typeface="Calibri"/>
              </a:rPr>
              <a:t> </a:t>
            </a:r>
            <a:r>
              <a:rPr sz="1150" b="1" spc="-20" dirty="0">
                <a:solidFill>
                  <a:srgbClr val="052F58"/>
                </a:solidFill>
                <a:latin typeface="Calibri"/>
                <a:cs typeface="Calibri"/>
              </a:rPr>
              <a:t>lượng </a:t>
            </a:r>
            <a:r>
              <a:rPr sz="1150" b="1" spc="60" dirty="0">
                <a:solidFill>
                  <a:srgbClr val="052F58"/>
                </a:solidFill>
                <a:latin typeface="Calibri"/>
                <a:cs typeface="Calibri"/>
              </a:rPr>
              <a:t>chính</a:t>
            </a:r>
            <a:r>
              <a:rPr sz="1150" b="1" spc="75" dirty="0">
                <a:solidFill>
                  <a:srgbClr val="052F58"/>
                </a:solidFill>
                <a:latin typeface="Calibri"/>
                <a:cs typeface="Calibri"/>
              </a:rPr>
              <a:t> </a:t>
            </a:r>
            <a:r>
              <a:rPr sz="1150" b="1" spc="95" dirty="0">
                <a:solidFill>
                  <a:srgbClr val="052F58"/>
                </a:solidFill>
                <a:latin typeface="Calibri"/>
                <a:cs typeface="Calibri"/>
              </a:rPr>
              <a:t>của</a:t>
            </a:r>
            <a:r>
              <a:rPr sz="1150" b="1" spc="80" dirty="0">
                <a:solidFill>
                  <a:srgbClr val="052F58"/>
                </a:solidFill>
                <a:latin typeface="Calibri"/>
                <a:cs typeface="Calibri"/>
              </a:rPr>
              <a:t> </a:t>
            </a:r>
            <a:r>
              <a:rPr sz="1150" b="1" dirty="0">
                <a:solidFill>
                  <a:srgbClr val="052F58"/>
                </a:solidFill>
                <a:latin typeface="Calibri"/>
                <a:cs typeface="Calibri"/>
              </a:rPr>
              <a:t>cơ</a:t>
            </a:r>
            <a:r>
              <a:rPr sz="1150" b="1" spc="80" dirty="0">
                <a:solidFill>
                  <a:srgbClr val="052F58"/>
                </a:solidFill>
                <a:latin typeface="Calibri"/>
                <a:cs typeface="Calibri"/>
              </a:rPr>
              <a:t> </a:t>
            </a:r>
            <a:r>
              <a:rPr sz="1150" b="1" spc="-25" dirty="0">
                <a:solidFill>
                  <a:srgbClr val="052F58"/>
                </a:solidFill>
                <a:latin typeface="Calibri"/>
                <a:cs typeface="Calibri"/>
              </a:rPr>
              <a:t>thể</a:t>
            </a:r>
            <a:endParaRPr sz="1150">
              <a:latin typeface="Calibri"/>
              <a:cs typeface="Calibri"/>
            </a:endParaRPr>
          </a:p>
        </p:txBody>
      </p:sp>
      <p:grpSp>
        <p:nvGrpSpPr>
          <p:cNvPr id="34" name="object 34"/>
          <p:cNvGrpSpPr/>
          <p:nvPr/>
        </p:nvGrpSpPr>
        <p:grpSpPr>
          <a:xfrm>
            <a:off x="406260" y="6152403"/>
            <a:ext cx="6744970" cy="965835"/>
            <a:chOff x="406260" y="6152403"/>
            <a:chExt cx="6744970" cy="965835"/>
          </a:xfrm>
        </p:grpSpPr>
        <p:sp>
          <p:nvSpPr>
            <p:cNvPr id="35" name="object 35"/>
            <p:cNvSpPr/>
            <p:nvPr/>
          </p:nvSpPr>
          <p:spPr>
            <a:xfrm>
              <a:off x="3799978" y="6190820"/>
              <a:ext cx="3313429" cy="894715"/>
            </a:xfrm>
            <a:custGeom>
              <a:avLst/>
              <a:gdLst/>
              <a:ahLst/>
              <a:cxnLst/>
              <a:rect l="l" t="t" r="r" b="b"/>
              <a:pathLst>
                <a:path w="3313429" h="894715">
                  <a:moveTo>
                    <a:pt x="3236670" y="894702"/>
                  </a:moveTo>
                  <a:lnTo>
                    <a:pt x="76228" y="894702"/>
                  </a:lnTo>
                  <a:lnTo>
                    <a:pt x="46557" y="888711"/>
                  </a:lnTo>
                  <a:lnTo>
                    <a:pt x="22326" y="872375"/>
                  </a:lnTo>
                  <a:lnTo>
                    <a:pt x="5990" y="848145"/>
                  </a:lnTo>
                  <a:lnTo>
                    <a:pt x="0" y="818473"/>
                  </a:lnTo>
                  <a:lnTo>
                    <a:pt x="0" y="76228"/>
                  </a:lnTo>
                  <a:lnTo>
                    <a:pt x="5990" y="46557"/>
                  </a:lnTo>
                  <a:lnTo>
                    <a:pt x="22326" y="22326"/>
                  </a:lnTo>
                  <a:lnTo>
                    <a:pt x="46557" y="5990"/>
                  </a:lnTo>
                  <a:lnTo>
                    <a:pt x="76228" y="0"/>
                  </a:lnTo>
                  <a:lnTo>
                    <a:pt x="3236670" y="0"/>
                  </a:lnTo>
                  <a:lnTo>
                    <a:pt x="3266341" y="5990"/>
                  </a:lnTo>
                  <a:lnTo>
                    <a:pt x="3290572" y="22326"/>
                  </a:lnTo>
                  <a:lnTo>
                    <a:pt x="3306908" y="46557"/>
                  </a:lnTo>
                  <a:lnTo>
                    <a:pt x="3312899" y="76228"/>
                  </a:lnTo>
                  <a:lnTo>
                    <a:pt x="3312899" y="818473"/>
                  </a:lnTo>
                  <a:lnTo>
                    <a:pt x="3306908" y="848145"/>
                  </a:lnTo>
                  <a:lnTo>
                    <a:pt x="3290572" y="872375"/>
                  </a:lnTo>
                  <a:lnTo>
                    <a:pt x="3266341" y="888711"/>
                  </a:lnTo>
                  <a:lnTo>
                    <a:pt x="3236670" y="894702"/>
                  </a:lnTo>
                  <a:close/>
                </a:path>
              </a:pathLst>
            </a:custGeom>
            <a:solidFill>
              <a:srgbClr val="FFFFFF">
                <a:alpha val="95999"/>
              </a:srgbClr>
            </a:solidFill>
          </p:spPr>
          <p:txBody>
            <a:bodyPr wrap="square" lIns="0" tIns="0" rIns="0" bIns="0" rtlCol="0"/>
            <a:lstStyle/>
            <a:p>
              <a:endParaRPr/>
            </a:p>
          </p:txBody>
        </p:sp>
        <p:sp>
          <p:nvSpPr>
            <p:cNvPr id="36" name="object 36"/>
            <p:cNvSpPr/>
            <p:nvPr/>
          </p:nvSpPr>
          <p:spPr>
            <a:xfrm>
              <a:off x="3800046" y="6190820"/>
              <a:ext cx="3312795" cy="889000"/>
            </a:xfrm>
            <a:custGeom>
              <a:avLst/>
              <a:gdLst/>
              <a:ahLst/>
              <a:cxnLst/>
              <a:rect l="l" t="t" r="r" b="b"/>
              <a:pathLst>
                <a:path w="3312795" h="889000">
                  <a:moveTo>
                    <a:pt x="3236464" y="0"/>
                  </a:moveTo>
                  <a:lnTo>
                    <a:pt x="3266133" y="5989"/>
                  </a:lnTo>
                  <a:lnTo>
                    <a:pt x="3290362" y="22325"/>
                  </a:lnTo>
                  <a:lnTo>
                    <a:pt x="3306697" y="46554"/>
                  </a:lnTo>
                  <a:lnTo>
                    <a:pt x="3312687" y="76223"/>
                  </a:lnTo>
                  <a:lnTo>
                    <a:pt x="3312687" y="818421"/>
                  </a:lnTo>
                  <a:lnTo>
                    <a:pt x="3306697" y="848091"/>
                  </a:lnTo>
                  <a:lnTo>
                    <a:pt x="3290362" y="872319"/>
                  </a:lnTo>
                  <a:lnTo>
                    <a:pt x="3266134" y="888655"/>
                  </a:lnTo>
                </a:path>
                <a:path w="3312795" h="889000">
                  <a:moveTo>
                    <a:pt x="0" y="76223"/>
                  </a:moveTo>
                  <a:lnTo>
                    <a:pt x="5989" y="46554"/>
                  </a:lnTo>
                  <a:lnTo>
                    <a:pt x="22325" y="22325"/>
                  </a:lnTo>
                  <a:lnTo>
                    <a:pt x="46554" y="5989"/>
                  </a:lnTo>
                  <a:lnTo>
                    <a:pt x="76223" y="0"/>
                  </a:lnTo>
                </a:path>
              </a:pathLst>
            </a:custGeom>
            <a:ln w="76228">
              <a:solidFill>
                <a:srgbClr val="F9A01B"/>
              </a:solidFill>
            </a:ln>
          </p:spPr>
          <p:txBody>
            <a:bodyPr wrap="square" lIns="0" tIns="0" rIns="0" bIns="0" rtlCol="0"/>
            <a:lstStyle/>
            <a:p>
              <a:endParaRPr/>
            </a:p>
          </p:txBody>
        </p:sp>
        <p:sp>
          <p:nvSpPr>
            <p:cNvPr id="37" name="object 37"/>
            <p:cNvSpPr/>
            <p:nvPr/>
          </p:nvSpPr>
          <p:spPr>
            <a:xfrm>
              <a:off x="406260" y="6190820"/>
              <a:ext cx="3313429" cy="894715"/>
            </a:xfrm>
            <a:custGeom>
              <a:avLst/>
              <a:gdLst/>
              <a:ahLst/>
              <a:cxnLst/>
              <a:rect l="l" t="t" r="r" b="b"/>
              <a:pathLst>
                <a:path w="3313429" h="894715">
                  <a:moveTo>
                    <a:pt x="3236670" y="894701"/>
                  </a:moveTo>
                  <a:lnTo>
                    <a:pt x="76228" y="894701"/>
                  </a:lnTo>
                  <a:lnTo>
                    <a:pt x="46557" y="888711"/>
                  </a:lnTo>
                  <a:lnTo>
                    <a:pt x="22326" y="872375"/>
                  </a:lnTo>
                  <a:lnTo>
                    <a:pt x="5990" y="848144"/>
                  </a:lnTo>
                  <a:lnTo>
                    <a:pt x="0" y="818473"/>
                  </a:lnTo>
                  <a:lnTo>
                    <a:pt x="0" y="76228"/>
                  </a:lnTo>
                  <a:lnTo>
                    <a:pt x="22326" y="22326"/>
                  </a:lnTo>
                  <a:lnTo>
                    <a:pt x="76228" y="0"/>
                  </a:lnTo>
                  <a:lnTo>
                    <a:pt x="3236670" y="0"/>
                  </a:lnTo>
                  <a:lnTo>
                    <a:pt x="3266341" y="5990"/>
                  </a:lnTo>
                  <a:lnTo>
                    <a:pt x="3290572" y="22326"/>
                  </a:lnTo>
                  <a:lnTo>
                    <a:pt x="3306908" y="46557"/>
                  </a:lnTo>
                  <a:lnTo>
                    <a:pt x="3312899" y="76228"/>
                  </a:lnTo>
                  <a:lnTo>
                    <a:pt x="3312899" y="818473"/>
                  </a:lnTo>
                  <a:lnTo>
                    <a:pt x="3306908" y="848144"/>
                  </a:lnTo>
                  <a:lnTo>
                    <a:pt x="3290572" y="872375"/>
                  </a:lnTo>
                  <a:lnTo>
                    <a:pt x="3266341" y="888711"/>
                  </a:lnTo>
                  <a:lnTo>
                    <a:pt x="3236670" y="894701"/>
                  </a:lnTo>
                  <a:close/>
                </a:path>
              </a:pathLst>
            </a:custGeom>
            <a:solidFill>
              <a:srgbClr val="FFFFFF"/>
            </a:solidFill>
          </p:spPr>
          <p:txBody>
            <a:bodyPr wrap="square" lIns="0" tIns="0" rIns="0" bIns="0" rtlCol="0"/>
            <a:lstStyle/>
            <a:p>
              <a:endParaRPr/>
            </a:p>
          </p:txBody>
        </p:sp>
        <p:sp>
          <p:nvSpPr>
            <p:cNvPr id="38" name="object 38"/>
            <p:cNvSpPr/>
            <p:nvPr/>
          </p:nvSpPr>
          <p:spPr>
            <a:xfrm>
              <a:off x="452882" y="6190820"/>
              <a:ext cx="3266440" cy="876935"/>
            </a:xfrm>
            <a:custGeom>
              <a:avLst/>
              <a:gdLst/>
              <a:ahLst/>
              <a:cxnLst/>
              <a:rect l="l" t="t" r="r" b="b"/>
              <a:pathLst>
                <a:path w="3266440" h="876934">
                  <a:moveTo>
                    <a:pt x="3189911" y="0"/>
                  </a:moveTo>
                  <a:lnTo>
                    <a:pt x="3219579" y="5989"/>
                  </a:lnTo>
                  <a:lnTo>
                    <a:pt x="3243808" y="22325"/>
                  </a:lnTo>
                  <a:lnTo>
                    <a:pt x="3260143" y="46553"/>
                  </a:lnTo>
                  <a:lnTo>
                    <a:pt x="3266133" y="76223"/>
                  </a:lnTo>
                  <a:lnTo>
                    <a:pt x="3266133" y="818421"/>
                  </a:lnTo>
                  <a:lnTo>
                    <a:pt x="3260143" y="848090"/>
                  </a:lnTo>
                  <a:lnTo>
                    <a:pt x="3243808" y="872319"/>
                  </a:lnTo>
                  <a:lnTo>
                    <a:pt x="3237421" y="876625"/>
                  </a:lnTo>
                </a:path>
                <a:path w="3266440" h="876934">
                  <a:moveTo>
                    <a:pt x="0" y="5989"/>
                  </a:moveTo>
                  <a:lnTo>
                    <a:pt x="29668" y="0"/>
                  </a:lnTo>
                </a:path>
              </a:pathLst>
            </a:custGeom>
            <a:ln w="76228">
              <a:solidFill>
                <a:srgbClr val="F9A01B"/>
              </a:solidFill>
            </a:ln>
          </p:spPr>
          <p:txBody>
            <a:bodyPr wrap="square" lIns="0" tIns="0" rIns="0" bIns="0" rtlCol="0"/>
            <a:lstStyle/>
            <a:p>
              <a:endParaRPr/>
            </a:p>
          </p:txBody>
        </p:sp>
      </p:grpSp>
      <p:sp>
        <p:nvSpPr>
          <p:cNvPr id="39" name="object 39"/>
          <p:cNvSpPr txBox="1"/>
          <p:nvPr/>
        </p:nvSpPr>
        <p:spPr>
          <a:xfrm>
            <a:off x="602943" y="6314517"/>
            <a:ext cx="2919730" cy="626110"/>
          </a:xfrm>
          <a:prstGeom prst="rect">
            <a:avLst/>
          </a:prstGeom>
        </p:spPr>
        <p:txBody>
          <a:bodyPr vert="horz" wrap="square" lIns="0" tIns="12700" rIns="0" bIns="0" rtlCol="0">
            <a:spAutoFit/>
          </a:bodyPr>
          <a:lstStyle/>
          <a:p>
            <a:pPr marL="12700" marR="5080" algn="ctr">
              <a:lnSpc>
                <a:spcPct val="114199"/>
              </a:lnSpc>
              <a:spcBef>
                <a:spcPts val="100"/>
              </a:spcBef>
            </a:pPr>
            <a:r>
              <a:rPr sz="1150" b="1" spc="100" dirty="0">
                <a:solidFill>
                  <a:srgbClr val="052F58"/>
                </a:solidFill>
                <a:latin typeface="Calibri"/>
                <a:cs typeface="Calibri"/>
              </a:rPr>
              <a:t>Khoáng</a:t>
            </a:r>
            <a:r>
              <a:rPr sz="1150" b="1" spc="80" dirty="0">
                <a:solidFill>
                  <a:srgbClr val="052F58"/>
                </a:solidFill>
                <a:latin typeface="Calibri"/>
                <a:cs typeface="Calibri"/>
              </a:rPr>
              <a:t> chất </a:t>
            </a:r>
            <a:r>
              <a:rPr sz="1150" b="1" spc="100" dirty="0">
                <a:solidFill>
                  <a:srgbClr val="052F58"/>
                </a:solidFill>
                <a:latin typeface="Calibri"/>
                <a:cs typeface="Calibri"/>
              </a:rPr>
              <a:t>và</a:t>
            </a:r>
            <a:r>
              <a:rPr sz="1150" b="1" spc="80" dirty="0">
                <a:solidFill>
                  <a:srgbClr val="052F58"/>
                </a:solidFill>
                <a:latin typeface="Calibri"/>
                <a:cs typeface="Calibri"/>
              </a:rPr>
              <a:t> </a:t>
            </a:r>
            <a:r>
              <a:rPr sz="1150" b="1" spc="60" dirty="0">
                <a:solidFill>
                  <a:srgbClr val="052F58"/>
                </a:solidFill>
                <a:latin typeface="Calibri"/>
                <a:cs typeface="Calibri"/>
              </a:rPr>
              <a:t>vitamin</a:t>
            </a:r>
            <a:r>
              <a:rPr sz="1150" b="1" spc="85" dirty="0">
                <a:solidFill>
                  <a:srgbClr val="052F58"/>
                </a:solidFill>
                <a:latin typeface="Calibri"/>
                <a:cs typeface="Calibri"/>
              </a:rPr>
              <a:t> đóng</a:t>
            </a:r>
            <a:r>
              <a:rPr sz="1150" b="1" spc="80" dirty="0">
                <a:solidFill>
                  <a:srgbClr val="052F58"/>
                </a:solidFill>
                <a:latin typeface="Calibri"/>
                <a:cs typeface="Calibri"/>
              </a:rPr>
              <a:t> </a:t>
            </a:r>
            <a:r>
              <a:rPr sz="1150" b="1" spc="70" dirty="0">
                <a:solidFill>
                  <a:srgbClr val="052F58"/>
                </a:solidFill>
                <a:latin typeface="Calibri"/>
                <a:cs typeface="Calibri"/>
              </a:rPr>
              <a:t>vai</a:t>
            </a:r>
            <a:r>
              <a:rPr sz="1150" b="1" spc="80" dirty="0">
                <a:solidFill>
                  <a:srgbClr val="052F58"/>
                </a:solidFill>
                <a:latin typeface="Calibri"/>
                <a:cs typeface="Calibri"/>
              </a:rPr>
              <a:t> </a:t>
            </a:r>
            <a:r>
              <a:rPr sz="1150" b="1" dirty="0">
                <a:solidFill>
                  <a:srgbClr val="052F58"/>
                </a:solidFill>
                <a:latin typeface="Calibri"/>
                <a:cs typeface="Calibri"/>
              </a:rPr>
              <a:t>trò</a:t>
            </a:r>
            <a:r>
              <a:rPr sz="1150" b="1" spc="85" dirty="0">
                <a:solidFill>
                  <a:srgbClr val="052F58"/>
                </a:solidFill>
                <a:latin typeface="Calibri"/>
                <a:cs typeface="Calibri"/>
              </a:rPr>
              <a:t> </a:t>
            </a:r>
            <a:r>
              <a:rPr sz="1150" b="1" spc="-20" dirty="0">
                <a:solidFill>
                  <a:srgbClr val="052F58"/>
                </a:solidFill>
                <a:latin typeface="Calibri"/>
                <a:cs typeface="Calibri"/>
              </a:rPr>
              <a:t>thiết </a:t>
            </a:r>
            <a:r>
              <a:rPr sz="1150" b="1" spc="55" dirty="0">
                <a:solidFill>
                  <a:srgbClr val="052F58"/>
                </a:solidFill>
                <a:latin typeface="Calibri"/>
                <a:cs typeface="Calibri"/>
              </a:rPr>
              <a:t>yếu</a:t>
            </a:r>
            <a:r>
              <a:rPr sz="1150" b="1" spc="70" dirty="0">
                <a:solidFill>
                  <a:srgbClr val="052F58"/>
                </a:solidFill>
                <a:latin typeface="Calibri"/>
                <a:cs typeface="Calibri"/>
              </a:rPr>
              <a:t> trong </a:t>
            </a:r>
            <a:r>
              <a:rPr sz="1150" b="1" spc="55" dirty="0">
                <a:solidFill>
                  <a:srgbClr val="052F58"/>
                </a:solidFill>
                <a:latin typeface="Calibri"/>
                <a:cs typeface="Calibri"/>
              </a:rPr>
              <a:t>việc</a:t>
            </a:r>
            <a:r>
              <a:rPr sz="1150" b="1" spc="70" dirty="0">
                <a:solidFill>
                  <a:srgbClr val="052F58"/>
                </a:solidFill>
                <a:latin typeface="Calibri"/>
                <a:cs typeface="Calibri"/>
              </a:rPr>
              <a:t> </a:t>
            </a:r>
            <a:r>
              <a:rPr sz="1150" b="1" spc="55" dirty="0">
                <a:solidFill>
                  <a:srgbClr val="052F58"/>
                </a:solidFill>
                <a:latin typeface="Calibri"/>
                <a:cs typeface="Calibri"/>
              </a:rPr>
              <a:t>loại</a:t>
            </a:r>
            <a:r>
              <a:rPr sz="1150" b="1" spc="70" dirty="0">
                <a:solidFill>
                  <a:srgbClr val="052F58"/>
                </a:solidFill>
                <a:latin typeface="Calibri"/>
                <a:cs typeface="Calibri"/>
              </a:rPr>
              <a:t> bỏ </a:t>
            </a:r>
            <a:r>
              <a:rPr sz="1150" b="1" spc="105" dirty="0">
                <a:solidFill>
                  <a:srgbClr val="052F58"/>
                </a:solidFill>
                <a:latin typeface="Calibri"/>
                <a:cs typeface="Calibri"/>
              </a:rPr>
              <a:t>các</a:t>
            </a:r>
            <a:r>
              <a:rPr sz="1150" b="1" spc="70" dirty="0">
                <a:solidFill>
                  <a:srgbClr val="052F58"/>
                </a:solidFill>
                <a:latin typeface="Calibri"/>
                <a:cs typeface="Calibri"/>
              </a:rPr>
              <a:t> </a:t>
            </a:r>
            <a:r>
              <a:rPr sz="1150" b="1" spc="65" dirty="0">
                <a:solidFill>
                  <a:srgbClr val="052F58"/>
                </a:solidFill>
                <a:latin typeface="Calibri"/>
                <a:cs typeface="Calibri"/>
              </a:rPr>
              <a:t>độc</a:t>
            </a:r>
            <a:r>
              <a:rPr sz="1150" b="1" spc="70" dirty="0">
                <a:solidFill>
                  <a:srgbClr val="052F58"/>
                </a:solidFill>
                <a:latin typeface="Calibri"/>
                <a:cs typeface="Calibri"/>
              </a:rPr>
              <a:t> </a:t>
            </a:r>
            <a:r>
              <a:rPr sz="1150" b="1" dirty="0">
                <a:solidFill>
                  <a:srgbClr val="052F58"/>
                </a:solidFill>
                <a:latin typeface="Calibri"/>
                <a:cs typeface="Calibri"/>
              </a:rPr>
              <a:t>tố</a:t>
            </a:r>
            <a:r>
              <a:rPr sz="1150" b="1" spc="70" dirty="0">
                <a:solidFill>
                  <a:srgbClr val="052F58"/>
                </a:solidFill>
                <a:latin typeface="Calibri"/>
                <a:cs typeface="Calibri"/>
              </a:rPr>
              <a:t> </a:t>
            </a:r>
            <a:r>
              <a:rPr sz="1150" b="1" spc="125" dirty="0">
                <a:solidFill>
                  <a:srgbClr val="052F58"/>
                </a:solidFill>
                <a:latin typeface="Calibri"/>
                <a:cs typeface="Calibri"/>
              </a:rPr>
              <a:t>gây</a:t>
            </a:r>
            <a:r>
              <a:rPr sz="1150" b="1" spc="70" dirty="0">
                <a:solidFill>
                  <a:srgbClr val="052F58"/>
                </a:solidFill>
                <a:latin typeface="Calibri"/>
                <a:cs typeface="Calibri"/>
              </a:rPr>
              <a:t> </a:t>
            </a:r>
            <a:r>
              <a:rPr sz="1150" b="1" spc="25" dirty="0">
                <a:solidFill>
                  <a:srgbClr val="052F58"/>
                </a:solidFill>
                <a:latin typeface="Calibri"/>
                <a:cs typeface="Calibri"/>
              </a:rPr>
              <a:t>mệt </a:t>
            </a:r>
            <a:r>
              <a:rPr sz="1150" b="1" spc="50" dirty="0">
                <a:solidFill>
                  <a:srgbClr val="052F58"/>
                </a:solidFill>
                <a:latin typeface="Calibri"/>
                <a:cs typeface="Calibri"/>
              </a:rPr>
              <a:t>mỏi</a:t>
            </a:r>
            <a:r>
              <a:rPr sz="1150" b="1" spc="70" dirty="0">
                <a:solidFill>
                  <a:srgbClr val="052F58"/>
                </a:solidFill>
                <a:latin typeface="Calibri"/>
                <a:cs typeface="Calibri"/>
              </a:rPr>
              <a:t> </a:t>
            </a:r>
            <a:r>
              <a:rPr sz="1150" b="1" spc="80" dirty="0">
                <a:solidFill>
                  <a:srgbClr val="052F58"/>
                </a:solidFill>
                <a:latin typeface="Calibri"/>
                <a:cs typeface="Calibri"/>
              </a:rPr>
              <a:t>ra</a:t>
            </a:r>
            <a:r>
              <a:rPr sz="1150" b="1" spc="75" dirty="0">
                <a:solidFill>
                  <a:srgbClr val="052F58"/>
                </a:solidFill>
                <a:latin typeface="Calibri"/>
                <a:cs typeface="Calibri"/>
              </a:rPr>
              <a:t> </a:t>
            </a:r>
            <a:r>
              <a:rPr sz="1150" b="1" spc="50" dirty="0">
                <a:solidFill>
                  <a:srgbClr val="052F58"/>
                </a:solidFill>
                <a:latin typeface="Calibri"/>
                <a:cs typeface="Calibri"/>
              </a:rPr>
              <a:t>khỏi</a:t>
            </a:r>
            <a:r>
              <a:rPr sz="1150" b="1" spc="75" dirty="0">
                <a:solidFill>
                  <a:srgbClr val="052F58"/>
                </a:solidFill>
                <a:latin typeface="Calibri"/>
                <a:cs typeface="Calibri"/>
              </a:rPr>
              <a:t> </a:t>
            </a:r>
            <a:r>
              <a:rPr sz="1150" b="1" dirty="0">
                <a:solidFill>
                  <a:srgbClr val="052F58"/>
                </a:solidFill>
                <a:latin typeface="Calibri"/>
                <a:cs typeface="Calibri"/>
              </a:rPr>
              <a:t>cơ</a:t>
            </a:r>
            <a:r>
              <a:rPr sz="1150" b="1" spc="75" dirty="0">
                <a:solidFill>
                  <a:srgbClr val="052F58"/>
                </a:solidFill>
                <a:latin typeface="Calibri"/>
                <a:cs typeface="Calibri"/>
              </a:rPr>
              <a:t> </a:t>
            </a:r>
            <a:r>
              <a:rPr sz="1150" b="1" spc="-25" dirty="0">
                <a:solidFill>
                  <a:srgbClr val="052F58"/>
                </a:solidFill>
                <a:latin typeface="Calibri"/>
                <a:cs typeface="Calibri"/>
              </a:rPr>
              <a:t>thể</a:t>
            </a:r>
            <a:endParaRPr sz="1150">
              <a:latin typeface="Calibri"/>
              <a:cs typeface="Calibri"/>
            </a:endParaRPr>
          </a:p>
        </p:txBody>
      </p:sp>
      <p:sp>
        <p:nvSpPr>
          <p:cNvPr id="40" name="object 40"/>
          <p:cNvSpPr txBox="1"/>
          <p:nvPr/>
        </p:nvSpPr>
        <p:spPr>
          <a:xfrm>
            <a:off x="3924443" y="6320063"/>
            <a:ext cx="3078480" cy="626110"/>
          </a:xfrm>
          <a:prstGeom prst="rect">
            <a:avLst/>
          </a:prstGeom>
        </p:spPr>
        <p:txBody>
          <a:bodyPr vert="horz" wrap="square" lIns="0" tIns="12700" rIns="0" bIns="0" rtlCol="0">
            <a:spAutoFit/>
          </a:bodyPr>
          <a:lstStyle/>
          <a:p>
            <a:pPr marL="12700" marR="5080" indent="-635" algn="ctr">
              <a:lnSpc>
                <a:spcPct val="114199"/>
              </a:lnSpc>
              <a:spcBef>
                <a:spcPts val="100"/>
              </a:spcBef>
            </a:pPr>
            <a:r>
              <a:rPr sz="1150" b="1" spc="70" dirty="0">
                <a:solidFill>
                  <a:srgbClr val="052F58"/>
                </a:solidFill>
                <a:latin typeface="Calibri"/>
                <a:cs typeface="Calibri"/>
              </a:rPr>
              <a:t>Việc</a:t>
            </a:r>
            <a:r>
              <a:rPr sz="1150" b="1" spc="95" dirty="0">
                <a:solidFill>
                  <a:srgbClr val="052F58"/>
                </a:solidFill>
                <a:latin typeface="Calibri"/>
                <a:cs typeface="Calibri"/>
              </a:rPr>
              <a:t> </a:t>
            </a:r>
            <a:r>
              <a:rPr sz="1150" b="1" dirty="0">
                <a:solidFill>
                  <a:srgbClr val="052F58"/>
                </a:solidFill>
                <a:latin typeface="Calibri"/>
                <a:cs typeface="Calibri"/>
              </a:rPr>
              <a:t>tiêu</a:t>
            </a:r>
            <a:r>
              <a:rPr sz="1150" b="1" spc="100" dirty="0">
                <a:solidFill>
                  <a:srgbClr val="052F58"/>
                </a:solidFill>
                <a:latin typeface="Calibri"/>
                <a:cs typeface="Calibri"/>
              </a:rPr>
              <a:t> </a:t>
            </a:r>
            <a:r>
              <a:rPr sz="1150" b="1" spc="55" dirty="0">
                <a:solidFill>
                  <a:srgbClr val="052F58"/>
                </a:solidFill>
                <a:latin typeface="Calibri"/>
                <a:cs typeface="Calibri"/>
              </a:rPr>
              <a:t>thụ</a:t>
            </a:r>
            <a:r>
              <a:rPr sz="1150" b="1" spc="100" dirty="0">
                <a:solidFill>
                  <a:srgbClr val="052F58"/>
                </a:solidFill>
                <a:latin typeface="Calibri"/>
                <a:cs typeface="Calibri"/>
              </a:rPr>
              <a:t> </a:t>
            </a:r>
            <a:r>
              <a:rPr sz="1150" b="1" spc="95" dirty="0">
                <a:solidFill>
                  <a:srgbClr val="052F58"/>
                </a:solidFill>
                <a:latin typeface="Calibri"/>
                <a:cs typeface="Calibri"/>
              </a:rPr>
              <a:t>quá</a:t>
            </a:r>
            <a:r>
              <a:rPr sz="1150" b="1" spc="100" dirty="0">
                <a:solidFill>
                  <a:srgbClr val="052F58"/>
                </a:solidFill>
                <a:latin typeface="Calibri"/>
                <a:cs typeface="Calibri"/>
              </a:rPr>
              <a:t> </a:t>
            </a:r>
            <a:r>
              <a:rPr sz="1150" b="1" dirty="0">
                <a:solidFill>
                  <a:srgbClr val="052F58"/>
                </a:solidFill>
                <a:latin typeface="Calibri"/>
                <a:cs typeface="Calibri"/>
              </a:rPr>
              <a:t>mức</a:t>
            </a:r>
            <a:r>
              <a:rPr sz="1150" b="1" spc="100" dirty="0">
                <a:solidFill>
                  <a:srgbClr val="052F58"/>
                </a:solidFill>
                <a:latin typeface="Calibri"/>
                <a:cs typeface="Calibri"/>
              </a:rPr>
              <a:t> </a:t>
            </a:r>
            <a:r>
              <a:rPr sz="1150" b="1" spc="110" dirty="0">
                <a:solidFill>
                  <a:srgbClr val="052F58"/>
                </a:solidFill>
                <a:latin typeface="Calibri"/>
                <a:cs typeface="Calibri"/>
              </a:rPr>
              <a:t>ba</a:t>
            </a:r>
            <a:r>
              <a:rPr sz="1150" b="1" spc="95" dirty="0">
                <a:solidFill>
                  <a:srgbClr val="052F58"/>
                </a:solidFill>
                <a:latin typeface="Calibri"/>
                <a:cs typeface="Calibri"/>
              </a:rPr>
              <a:t> </a:t>
            </a:r>
            <a:r>
              <a:rPr sz="1150" b="1" spc="80" dirty="0">
                <a:solidFill>
                  <a:srgbClr val="052F58"/>
                </a:solidFill>
                <a:latin typeface="Calibri"/>
                <a:cs typeface="Calibri"/>
              </a:rPr>
              <a:t>chất</a:t>
            </a:r>
            <a:r>
              <a:rPr sz="1150" b="1" spc="100" dirty="0">
                <a:solidFill>
                  <a:srgbClr val="052F58"/>
                </a:solidFill>
                <a:latin typeface="Calibri"/>
                <a:cs typeface="Calibri"/>
              </a:rPr>
              <a:t> </a:t>
            </a:r>
            <a:r>
              <a:rPr sz="1150" b="1" spc="60" dirty="0">
                <a:solidFill>
                  <a:srgbClr val="052F58"/>
                </a:solidFill>
                <a:latin typeface="Calibri"/>
                <a:cs typeface="Calibri"/>
              </a:rPr>
              <a:t>dinh</a:t>
            </a:r>
            <a:r>
              <a:rPr sz="1150" b="1" spc="100" dirty="0">
                <a:solidFill>
                  <a:srgbClr val="052F58"/>
                </a:solidFill>
                <a:latin typeface="Calibri"/>
                <a:cs typeface="Calibri"/>
              </a:rPr>
              <a:t> </a:t>
            </a:r>
            <a:r>
              <a:rPr sz="1150" b="1" spc="-20" dirty="0">
                <a:solidFill>
                  <a:srgbClr val="052F58"/>
                </a:solidFill>
                <a:latin typeface="Calibri"/>
                <a:cs typeface="Calibri"/>
              </a:rPr>
              <a:t>dưỡng </a:t>
            </a:r>
            <a:r>
              <a:rPr sz="1150" b="1" spc="60" dirty="0">
                <a:solidFill>
                  <a:srgbClr val="052F58"/>
                </a:solidFill>
                <a:latin typeface="Calibri"/>
                <a:cs typeface="Calibri"/>
              </a:rPr>
              <a:t>chính</a:t>
            </a:r>
            <a:r>
              <a:rPr sz="1150" b="1" spc="95" dirty="0">
                <a:solidFill>
                  <a:srgbClr val="052F58"/>
                </a:solidFill>
                <a:latin typeface="Calibri"/>
                <a:cs typeface="Calibri"/>
              </a:rPr>
              <a:t> </a:t>
            </a:r>
            <a:r>
              <a:rPr sz="1150" b="1" spc="75" dirty="0">
                <a:solidFill>
                  <a:srgbClr val="052F58"/>
                </a:solidFill>
                <a:latin typeface="Calibri"/>
                <a:cs typeface="Calibri"/>
              </a:rPr>
              <a:t>có</a:t>
            </a:r>
            <a:r>
              <a:rPr sz="1150" b="1" spc="95" dirty="0">
                <a:solidFill>
                  <a:srgbClr val="052F58"/>
                </a:solidFill>
                <a:latin typeface="Calibri"/>
                <a:cs typeface="Calibri"/>
              </a:rPr>
              <a:t> </a:t>
            </a:r>
            <a:r>
              <a:rPr sz="1150" b="1" dirty="0">
                <a:solidFill>
                  <a:srgbClr val="052F58"/>
                </a:solidFill>
                <a:latin typeface="Calibri"/>
                <a:cs typeface="Calibri"/>
              </a:rPr>
              <a:t>thể</a:t>
            </a:r>
            <a:r>
              <a:rPr sz="1150" b="1" spc="95" dirty="0">
                <a:solidFill>
                  <a:srgbClr val="052F58"/>
                </a:solidFill>
                <a:latin typeface="Calibri"/>
                <a:cs typeface="Calibri"/>
              </a:rPr>
              <a:t> dẫn </a:t>
            </a:r>
            <a:r>
              <a:rPr sz="1150" b="1" spc="50" dirty="0">
                <a:solidFill>
                  <a:srgbClr val="052F58"/>
                </a:solidFill>
                <a:latin typeface="Calibri"/>
                <a:cs typeface="Calibri"/>
              </a:rPr>
              <a:t>đến</a:t>
            </a:r>
            <a:r>
              <a:rPr sz="1150" b="1" spc="95" dirty="0">
                <a:solidFill>
                  <a:srgbClr val="052F58"/>
                </a:solidFill>
                <a:latin typeface="Calibri"/>
                <a:cs typeface="Calibri"/>
              </a:rPr>
              <a:t> </a:t>
            </a:r>
            <a:r>
              <a:rPr sz="1150" b="1" dirty="0">
                <a:solidFill>
                  <a:srgbClr val="052F58"/>
                </a:solidFill>
                <a:latin typeface="Calibri"/>
                <a:cs typeface="Calibri"/>
              </a:rPr>
              <a:t>sự</a:t>
            </a:r>
            <a:r>
              <a:rPr sz="1150" b="1" spc="95" dirty="0">
                <a:solidFill>
                  <a:srgbClr val="052F58"/>
                </a:solidFill>
                <a:latin typeface="Calibri"/>
                <a:cs typeface="Calibri"/>
              </a:rPr>
              <a:t> </a:t>
            </a:r>
            <a:r>
              <a:rPr sz="1150" b="1" spc="50" dirty="0">
                <a:solidFill>
                  <a:srgbClr val="052F58"/>
                </a:solidFill>
                <a:latin typeface="Calibri"/>
                <a:cs typeface="Calibri"/>
              </a:rPr>
              <a:t>tích</a:t>
            </a:r>
            <a:r>
              <a:rPr sz="1150" b="1" spc="95" dirty="0">
                <a:solidFill>
                  <a:srgbClr val="052F58"/>
                </a:solidFill>
                <a:latin typeface="Calibri"/>
                <a:cs typeface="Calibri"/>
              </a:rPr>
              <a:t> </a:t>
            </a:r>
            <a:r>
              <a:rPr sz="1150" b="1" dirty="0">
                <a:solidFill>
                  <a:srgbClr val="052F58"/>
                </a:solidFill>
                <a:latin typeface="Calibri"/>
                <a:cs typeface="Calibri"/>
              </a:rPr>
              <a:t>tụ</a:t>
            </a:r>
            <a:r>
              <a:rPr sz="1150" b="1" spc="95" dirty="0">
                <a:solidFill>
                  <a:srgbClr val="052F58"/>
                </a:solidFill>
                <a:latin typeface="Calibri"/>
                <a:cs typeface="Calibri"/>
              </a:rPr>
              <a:t> </a:t>
            </a:r>
            <a:r>
              <a:rPr sz="1150" b="1" spc="105" dirty="0">
                <a:solidFill>
                  <a:srgbClr val="052F58"/>
                </a:solidFill>
                <a:latin typeface="Calibri"/>
                <a:cs typeface="Calibri"/>
              </a:rPr>
              <a:t>các</a:t>
            </a:r>
            <a:r>
              <a:rPr sz="1150" b="1" spc="95" dirty="0">
                <a:solidFill>
                  <a:srgbClr val="052F58"/>
                </a:solidFill>
                <a:latin typeface="Calibri"/>
                <a:cs typeface="Calibri"/>
              </a:rPr>
              <a:t> </a:t>
            </a:r>
            <a:r>
              <a:rPr sz="1150" b="1" spc="80" dirty="0">
                <a:solidFill>
                  <a:srgbClr val="052F58"/>
                </a:solidFill>
                <a:latin typeface="Calibri"/>
                <a:cs typeface="Calibri"/>
              </a:rPr>
              <a:t>chất</a:t>
            </a:r>
            <a:r>
              <a:rPr sz="1150" b="1" spc="95" dirty="0">
                <a:solidFill>
                  <a:srgbClr val="052F58"/>
                </a:solidFill>
                <a:latin typeface="Calibri"/>
                <a:cs typeface="Calibri"/>
              </a:rPr>
              <a:t> </a:t>
            </a:r>
            <a:r>
              <a:rPr sz="1150" b="1" spc="100" dirty="0">
                <a:solidFill>
                  <a:srgbClr val="052F58"/>
                </a:solidFill>
                <a:latin typeface="Calibri"/>
                <a:cs typeface="Calibri"/>
              </a:rPr>
              <a:t>gây </a:t>
            </a:r>
            <a:r>
              <a:rPr sz="1150" b="1" spc="50" dirty="0">
                <a:solidFill>
                  <a:srgbClr val="052F58"/>
                </a:solidFill>
                <a:latin typeface="Calibri"/>
                <a:cs typeface="Calibri"/>
              </a:rPr>
              <a:t>mệt</a:t>
            </a:r>
            <a:r>
              <a:rPr sz="1150" b="1" spc="90" dirty="0">
                <a:solidFill>
                  <a:srgbClr val="052F58"/>
                </a:solidFill>
                <a:latin typeface="Calibri"/>
                <a:cs typeface="Calibri"/>
              </a:rPr>
              <a:t> </a:t>
            </a:r>
            <a:r>
              <a:rPr sz="1150" b="1" dirty="0">
                <a:solidFill>
                  <a:srgbClr val="052F58"/>
                </a:solidFill>
                <a:latin typeface="Calibri"/>
                <a:cs typeface="Calibri"/>
              </a:rPr>
              <a:t>mỏi,</a:t>
            </a:r>
            <a:r>
              <a:rPr sz="1150" b="1" spc="95" dirty="0">
                <a:solidFill>
                  <a:srgbClr val="052F58"/>
                </a:solidFill>
                <a:latin typeface="Calibri"/>
                <a:cs typeface="Calibri"/>
              </a:rPr>
              <a:t> </a:t>
            </a:r>
            <a:r>
              <a:rPr sz="1150" b="1" spc="75" dirty="0">
                <a:solidFill>
                  <a:srgbClr val="052F58"/>
                </a:solidFill>
                <a:latin typeface="Calibri"/>
                <a:cs typeface="Calibri"/>
              </a:rPr>
              <a:t>tạo</a:t>
            </a:r>
            <a:r>
              <a:rPr sz="1150" b="1" spc="95" dirty="0">
                <a:solidFill>
                  <a:srgbClr val="052F58"/>
                </a:solidFill>
                <a:latin typeface="Calibri"/>
                <a:cs typeface="Calibri"/>
              </a:rPr>
              <a:t> </a:t>
            </a:r>
            <a:r>
              <a:rPr sz="1150" b="1" spc="80" dirty="0">
                <a:solidFill>
                  <a:srgbClr val="052F58"/>
                </a:solidFill>
                <a:latin typeface="Calibri"/>
                <a:cs typeface="Calibri"/>
              </a:rPr>
              <a:t>ra</a:t>
            </a:r>
            <a:r>
              <a:rPr sz="1150" b="1" spc="90" dirty="0">
                <a:solidFill>
                  <a:srgbClr val="052F58"/>
                </a:solidFill>
                <a:latin typeface="Calibri"/>
                <a:cs typeface="Calibri"/>
              </a:rPr>
              <a:t> </a:t>
            </a:r>
            <a:r>
              <a:rPr sz="1150" b="1" spc="105" dirty="0">
                <a:solidFill>
                  <a:srgbClr val="052F58"/>
                </a:solidFill>
                <a:latin typeface="Calibri"/>
                <a:cs typeface="Calibri"/>
              </a:rPr>
              <a:t>cảm</a:t>
            </a:r>
            <a:r>
              <a:rPr sz="1150" b="1" spc="95" dirty="0">
                <a:solidFill>
                  <a:srgbClr val="052F58"/>
                </a:solidFill>
                <a:latin typeface="Calibri"/>
                <a:cs typeface="Calibri"/>
              </a:rPr>
              <a:t> </a:t>
            </a:r>
            <a:r>
              <a:rPr sz="1150" b="1" spc="100" dirty="0">
                <a:solidFill>
                  <a:srgbClr val="052F58"/>
                </a:solidFill>
                <a:latin typeface="Calibri"/>
                <a:cs typeface="Calibri"/>
              </a:rPr>
              <a:t>giác</a:t>
            </a:r>
            <a:r>
              <a:rPr sz="1150" b="1" spc="95" dirty="0">
                <a:solidFill>
                  <a:srgbClr val="052F58"/>
                </a:solidFill>
                <a:latin typeface="Calibri"/>
                <a:cs typeface="Calibri"/>
              </a:rPr>
              <a:t> </a:t>
            </a:r>
            <a:r>
              <a:rPr sz="1150" b="1" dirty="0">
                <a:solidFill>
                  <a:srgbClr val="052F58"/>
                </a:solidFill>
                <a:latin typeface="Calibri"/>
                <a:cs typeface="Calibri"/>
              </a:rPr>
              <a:t>kiệt</a:t>
            </a:r>
            <a:r>
              <a:rPr sz="1150" b="1" spc="90" dirty="0">
                <a:solidFill>
                  <a:srgbClr val="052F58"/>
                </a:solidFill>
                <a:latin typeface="Calibri"/>
                <a:cs typeface="Calibri"/>
              </a:rPr>
              <a:t> </a:t>
            </a:r>
            <a:r>
              <a:rPr sz="1150" b="1" spc="50" dirty="0">
                <a:solidFill>
                  <a:srgbClr val="052F58"/>
                </a:solidFill>
                <a:latin typeface="Calibri"/>
                <a:cs typeface="Calibri"/>
              </a:rPr>
              <a:t>sức</a:t>
            </a:r>
            <a:r>
              <a:rPr sz="1150" b="1" spc="95" dirty="0">
                <a:solidFill>
                  <a:srgbClr val="052F58"/>
                </a:solidFill>
                <a:latin typeface="Calibri"/>
                <a:cs typeface="Calibri"/>
              </a:rPr>
              <a:t> </a:t>
            </a:r>
            <a:r>
              <a:rPr sz="1150" b="1" spc="100" dirty="0">
                <a:solidFill>
                  <a:srgbClr val="052F58"/>
                </a:solidFill>
                <a:latin typeface="Calibri"/>
                <a:cs typeface="Calibri"/>
              </a:rPr>
              <a:t>và</a:t>
            </a:r>
            <a:r>
              <a:rPr sz="1150" b="1" spc="95" dirty="0">
                <a:solidFill>
                  <a:srgbClr val="052F58"/>
                </a:solidFill>
                <a:latin typeface="Calibri"/>
                <a:cs typeface="Calibri"/>
              </a:rPr>
              <a:t> </a:t>
            </a:r>
            <a:r>
              <a:rPr sz="1150" b="1" spc="50" dirty="0">
                <a:solidFill>
                  <a:srgbClr val="052F58"/>
                </a:solidFill>
                <a:latin typeface="Calibri"/>
                <a:cs typeface="Calibri"/>
              </a:rPr>
              <a:t>uể</a:t>
            </a:r>
            <a:r>
              <a:rPr sz="1150" b="1" spc="90" dirty="0">
                <a:solidFill>
                  <a:srgbClr val="052F58"/>
                </a:solidFill>
                <a:latin typeface="Calibri"/>
                <a:cs typeface="Calibri"/>
              </a:rPr>
              <a:t> </a:t>
            </a:r>
            <a:r>
              <a:rPr sz="1150" b="1" spc="45" dirty="0">
                <a:solidFill>
                  <a:srgbClr val="052F58"/>
                </a:solidFill>
                <a:latin typeface="Calibri"/>
                <a:cs typeface="Calibri"/>
              </a:rPr>
              <a:t>oải</a:t>
            </a:r>
            <a:endParaRPr sz="1150">
              <a:latin typeface="Calibri"/>
              <a:cs typeface="Calibri"/>
            </a:endParaRPr>
          </a:p>
        </p:txBody>
      </p:sp>
      <p:sp>
        <p:nvSpPr>
          <p:cNvPr id="41" name="object 41"/>
          <p:cNvSpPr txBox="1"/>
          <p:nvPr/>
        </p:nvSpPr>
        <p:spPr>
          <a:xfrm>
            <a:off x="453129" y="7393502"/>
            <a:ext cx="6617970" cy="2312670"/>
          </a:xfrm>
          <a:prstGeom prst="rect">
            <a:avLst/>
          </a:prstGeom>
        </p:spPr>
        <p:txBody>
          <a:bodyPr vert="horz" wrap="square" lIns="0" tIns="12700" rIns="0" bIns="0" rtlCol="0">
            <a:spAutoFit/>
          </a:bodyPr>
          <a:lstStyle/>
          <a:p>
            <a:pPr marL="12700" marR="5080" algn="just">
              <a:lnSpc>
                <a:spcPct val="113700"/>
              </a:lnSpc>
              <a:spcBef>
                <a:spcPts val="100"/>
              </a:spcBef>
            </a:pPr>
            <a:r>
              <a:rPr sz="1650" b="1" spc="155" dirty="0">
                <a:solidFill>
                  <a:srgbClr val="052F58"/>
                </a:solidFill>
                <a:latin typeface="Calibri"/>
                <a:cs typeface="Calibri"/>
              </a:rPr>
              <a:t>Khoáng</a:t>
            </a:r>
            <a:r>
              <a:rPr sz="1650" b="1" spc="335" dirty="0">
                <a:solidFill>
                  <a:srgbClr val="052F58"/>
                </a:solidFill>
                <a:latin typeface="Calibri"/>
                <a:cs typeface="Calibri"/>
              </a:rPr>
              <a:t> </a:t>
            </a:r>
            <a:r>
              <a:rPr sz="1650" b="1" spc="65" dirty="0">
                <a:solidFill>
                  <a:srgbClr val="052F58"/>
                </a:solidFill>
                <a:latin typeface="Calibri"/>
                <a:cs typeface="Calibri"/>
              </a:rPr>
              <a:t>vi</a:t>
            </a:r>
            <a:r>
              <a:rPr sz="1650" b="1" spc="340" dirty="0">
                <a:solidFill>
                  <a:srgbClr val="052F58"/>
                </a:solidFill>
                <a:latin typeface="Calibri"/>
                <a:cs typeface="Calibri"/>
              </a:rPr>
              <a:t> </a:t>
            </a:r>
            <a:r>
              <a:rPr sz="1650" b="1" dirty="0">
                <a:solidFill>
                  <a:srgbClr val="052F58"/>
                </a:solidFill>
                <a:latin typeface="Calibri"/>
                <a:cs typeface="Calibri"/>
              </a:rPr>
              <a:t>lượng</a:t>
            </a:r>
            <a:r>
              <a:rPr sz="1650" b="1" spc="340" dirty="0">
                <a:solidFill>
                  <a:srgbClr val="052F58"/>
                </a:solidFill>
                <a:latin typeface="Calibri"/>
                <a:cs typeface="Calibri"/>
              </a:rPr>
              <a:t> </a:t>
            </a:r>
            <a:r>
              <a:rPr sz="1650" b="1" spc="110" dirty="0">
                <a:solidFill>
                  <a:srgbClr val="052F58"/>
                </a:solidFill>
                <a:latin typeface="Calibri"/>
                <a:cs typeface="Calibri"/>
              </a:rPr>
              <a:t>là</a:t>
            </a:r>
            <a:r>
              <a:rPr sz="1650" b="1" spc="340" dirty="0">
                <a:solidFill>
                  <a:srgbClr val="052F58"/>
                </a:solidFill>
                <a:latin typeface="Calibri"/>
                <a:cs typeface="Calibri"/>
              </a:rPr>
              <a:t> </a:t>
            </a:r>
            <a:r>
              <a:rPr sz="1650" b="1" spc="100" dirty="0">
                <a:solidFill>
                  <a:srgbClr val="052F58"/>
                </a:solidFill>
                <a:latin typeface="Calibri"/>
                <a:cs typeface="Calibri"/>
              </a:rPr>
              <a:t>những</a:t>
            </a:r>
            <a:r>
              <a:rPr sz="1650" b="1" spc="340" dirty="0">
                <a:solidFill>
                  <a:srgbClr val="052F58"/>
                </a:solidFill>
                <a:latin typeface="Calibri"/>
                <a:cs typeface="Calibri"/>
              </a:rPr>
              <a:t> </a:t>
            </a:r>
            <a:r>
              <a:rPr sz="1650" b="1" spc="120" dirty="0">
                <a:solidFill>
                  <a:srgbClr val="052F58"/>
                </a:solidFill>
                <a:latin typeface="Calibri"/>
                <a:cs typeface="Calibri"/>
              </a:rPr>
              <a:t>chất</a:t>
            </a:r>
            <a:r>
              <a:rPr sz="1650" b="1" spc="340" dirty="0">
                <a:solidFill>
                  <a:srgbClr val="052F58"/>
                </a:solidFill>
                <a:latin typeface="Calibri"/>
                <a:cs typeface="Calibri"/>
              </a:rPr>
              <a:t> </a:t>
            </a:r>
            <a:r>
              <a:rPr sz="1650" b="1" spc="140" dirty="0">
                <a:solidFill>
                  <a:srgbClr val="052F58"/>
                </a:solidFill>
                <a:latin typeface="Calibri"/>
                <a:cs typeface="Calibri"/>
              </a:rPr>
              <a:t>khoáng</a:t>
            </a:r>
            <a:r>
              <a:rPr sz="1650" b="1" spc="340" dirty="0">
                <a:solidFill>
                  <a:srgbClr val="052F58"/>
                </a:solidFill>
                <a:latin typeface="Calibri"/>
                <a:cs typeface="Calibri"/>
              </a:rPr>
              <a:t> </a:t>
            </a:r>
            <a:r>
              <a:rPr sz="1650" b="1" spc="165" dirty="0">
                <a:solidFill>
                  <a:srgbClr val="052F58"/>
                </a:solidFill>
                <a:latin typeface="Calibri"/>
                <a:cs typeface="Calibri"/>
              </a:rPr>
              <a:t>mà</a:t>
            </a:r>
            <a:r>
              <a:rPr sz="1650" b="1" spc="340" dirty="0">
                <a:solidFill>
                  <a:srgbClr val="052F58"/>
                </a:solidFill>
                <a:latin typeface="Calibri"/>
                <a:cs typeface="Calibri"/>
              </a:rPr>
              <a:t> </a:t>
            </a:r>
            <a:r>
              <a:rPr sz="1650" b="1" dirty="0">
                <a:solidFill>
                  <a:srgbClr val="052F58"/>
                </a:solidFill>
                <a:latin typeface="Calibri"/>
                <a:cs typeface="Calibri"/>
              </a:rPr>
              <a:t>cơ</a:t>
            </a:r>
            <a:r>
              <a:rPr sz="1650" b="1" spc="340" dirty="0">
                <a:solidFill>
                  <a:srgbClr val="052F58"/>
                </a:solidFill>
                <a:latin typeface="Calibri"/>
                <a:cs typeface="Calibri"/>
              </a:rPr>
              <a:t> </a:t>
            </a:r>
            <a:r>
              <a:rPr sz="1650" b="1" spc="70" dirty="0">
                <a:solidFill>
                  <a:srgbClr val="052F58"/>
                </a:solidFill>
                <a:latin typeface="Calibri"/>
                <a:cs typeface="Calibri"/>
              </a:rPr>
              <a:t>thể</a:t>
            </a:r>
            <a:r>
              <a:rPr sz="1650" b="1" spc="340" dirty="0">
                <a:solidFill>
                  <a:srgbClr val="052F58"/>
                </a:solidFill>
                <a:latin typeface="Calibri"/>
                <a:cs typeface="Calibri"/>
              </a:rPr>
              <a:t> </a:t>
            </a:r>
            <a:r>
              <a:rPr sz="1650" b="1" spc="130" dirty="0">
                <a:solidFill>
                  <a:srgbClr val="E32F2B"/>
                </a:solidFill>
                <a:latin typeface="Calibri"/>
                <a:cs typeface="Calibri"/>
              </a:rPr>
              <a:t>không</a:t>
            </a:r>
            <a:r>
              <a:rPr sz="1650" b="1" spc="340" dirty="0">
                <a:solidFill>
                  <a:srgbClr val="E32F2B"/>
                </a:solidFill>
                <a:latin typeface="Calibri"/>
                <a:cs typeface="Calibri"/>
              </a:rPr>
              <a:t> </a:t>
            </a:r>
            <a:r>
              <a:rPr sz="1650" b="1" spc="70" dirty="0">
                <a:solidFill>
                  <a:srgbClr val="E32F2B"/>
                </a:solidFill>
                <a:latin typeface="Calibri"/>
                <a:cs typeface="Calibri"/>
              </a:rPr>
              <a:t>thể</a:t>
            </a:r>
            <a:r>
              <a:rPr sz="1650" b="1" spc="340" dirty="0">
                <a:solidFill>
                  <a:srgbClr val="E32F2B"/>
                </a:solidFill>
                <a:latin typeface="Calibri"/>
                <a:cs typeface="Calibri"/>
              </a:rPr>
              <a:t> </a:t>
            </a:r>
            <a:r>
              <a:rPr sz="1650" b="1" spc="-25" dirty="0">
                <a:solidFill>
                  <a:srgbClr val="E32F2B"/>
                </a:solidFill>
                <a:latin typeface="Calibri"/>
                <a:cs typeface="Calibri"/>
              </a:rPr>
              <a:t>tự </a:t>
            </a:r>
            <a:r>
              <a:rPr sz="1650" b="1" spc="120" dirty="0">
                <a:solidFill>
                  <a:srgbClr val="E32F2B"/>
                </a:solidFill>
                <a:latin typeface="Calibri"/>
                <a:cs typeface="Calibri"/>
              </a:rPr>
              <a:t>tổng</a:t>
            </a:r>
            <a:r>
              <a:rPr sz="1650" b="1" spc="420" dirty="0">
                <a:solidFill>
                  <a:srgbClr val="E32F2B"/>
                </a:solidFill>
                <a:latin typeface="Calibri"/>
                <a:cs typeface="Calibri"/>
              </a:rPr>
              <a:t> </a:t>
            </a:r>
            <a:r>
              <a:rPr sz="1650" b="1" dirty="0">
                <a:solidFill>
                  <a:srgbClr val="E32F2B"/>
                </a:solidFill>
                <a:latin typeface="Calibri"/>
                <a:cs typeface="Calibri"/>
              </a:rPr>
              <a:t>hợp</a:t>
            </a:r>
            <a:r>
              <a:rPr sz="1650" b="1" dirty="0">
                <a:solidFill>
                  <a:srgbClr val="052F58"/>
                </a:solidFill>
                <a:latin typeface="Calibri"/>
                <a:cs typeface="Calibri"/>
              </a:rPr>
              <a:t>.</a:t>
            </a:r>
            <a:r>
              <a:rPr sz="1650" b="1" spc="425" dirty="0">
                <a:solidFill>
                  <a:srgbClr val="052F58"/>
                </a:solidFill>
                <a:latin typeface="Calibri"/>
                <a:cs typeface="Calibri"/>
              </a:rPr>
              <a:t> </a:t>
            </a:r>
            <a:r>
              <a:rPr sz="1650" b="1" spc="160" dirty="0">
                <a:solidFill>
                  <a:srgbClr val="052F58"/>
                </a:solidFill>
                <a:latin typeface="Calibri"/>
                <a:cs typeface="Calibri"/>
              </a:rPr>
              <a:t>Chúng</a:t>
            </a:r>
            <a:r>
              <a:rPr sz="1650" b="1" spc="425" dirty="0">
                <a:solidFill>
                  <a:srgbClr val="052F58"/>
                </a:solidFill>
                <a:latin typeface="Calibri"/>
                <a:cs typeface="Calibri"/>
              </a:rPr>
              <a:t> </a:t>
            </a:r>
            <a:r>
              <a:rPr sz="1650" b="1" spc="125" dirty="0">
                <a:solidFill>
                  <a:srgbClr val="052F58"/>
                </a:solidFill>
                <a:latin typeface="Calibri"/>
                <a:cs typeface="Calibri"/>
              </a:rPr>
              <a:t>ta</a:t>
            </a:r>
            <a:r>
              <a:rPr sz="1650" b="1" spc="425" dirty="0">
                <a:solidFill>
                  <a:srgbClr val="052F58"/>
                </a:solidFill>
                <a:latin typeface="Calibri"/>
                <a:cs typeface="Calibri"/>
              </a:rPr>
              <a:t> </a:t>
            </a:r>
            <a:r>
              <a:rPr sz="1650" b="1" spc="85" dirty="0">
                <a:solidFill>
                  <a:srgbClr val="052F58"/>
                </a:solidFill>
                <a:latin typeface="Calibri"/>
                <a:cs typeface="Calibri"/>
              </a:rPr>
              <a:t>chỉ</a:t>
            </a:r>
            <a:r>
              <a:rPr sz="1650" b="1" spc="420" dirty="0">
                <a:solidFill>
                  <a:srgbClr val="052F58"/>
                </a:solidFill>
                <a:latin typeface="Calibri"/>
                <a:cs typeface="Calibri"/>
              </a:rPr>
              <a:t> </a:t>
            </a:r>
            <a:r>
              <a:rPr sz="1650" b="1" spc="110" dirty="0">
                <a:solidFill>
                  <a:srgbClr val="052F58"/>
                </a:solidFill>
                <a:latin typeface="Calibri"/>
                <a:cs typeface="Calibri"/>
              </a:rPr>
              <a:t>có</a:t>
            </a:r>
            <a:r>
              <a:rPr sz="1650" b="1" spc="425" dirty="0">
                <a:solidFill>
                  <a:srgbClr val="052F58"/>
                </a:solidFill>
                <a:latin typeface="Calibri"/>
                <a:cs typeface="Calibri"/>
              </a:rPr>
              <a:t> </a:t>
            </a:r>
            <a:r>
              <a:rPr sz="1650" b="1" spc="70" dirty="0">
                <a:solidFill>
                  <a:srgbClr val="052F58"/>
                </a:solidFill>
                <a:latin typeface="Calibri"/>
                <a:cs typeface="Calibri"/>
              </a:rPr>
              <a:t>thể</a:t>
            </a:r>
            <a:r>
              <a:rPr sz="1650" b="1" spc="425" dirty="0">
                <a:solidFill>
                  <a:srgbClr val="052F58"/>
                </a:solidFill>
                <a:latin typeface="Calibri"/>
                <a:cs typeface="Calibri"/>
              </a:rPr>
              <a:t> </a:t>
            </a:r>
            <a:r>
              <a:rPr sz="1650" b="1" spc="110" dirty="0">
                <a:solidFill>
                  <a:srgbClr val="052F58"/>
                </a:solidFill>
                <a:latin typeface="Calibri"/>
                <a:cs typeface="Calibri"/>
              </a:rPr>
              <a:t>bổ</a:t>
            </a:r>
            <a:r>
              <a:rPr sz="1650" b="1" spc="425" dirty="0">
                <a:solidFill>
                  <a:srgbClr val="052F58"/>
                </a:solidFill>
                <a:latin typeface="Calibri"/>
                <a:cs typeface="Calibri"/>
              </a:rPr>
              <a:t> </a:t>
            </a:r>
            <a:r>
              <a:rPr sz="1650" b="1" spc="150" dirty="0">
                <a:solidFill>
                  <a:srgbClr val="052F58"/>
                </a:solidFill>
                <a:latin typeface="Calibri"/>
                <a:cs typeface="Calibri"/>
              </a:rPr>
              <a:t>sung</a:t>
            </a:r>
            <a:r>
              <a:rPr sz="1650" b="1" spc="420" dirty="0">
                <a:solidFill>
                  <a:srgbClr val="052F58"/>
                </a:solidFill>
                <a:latin typeface="Calibri"/>
                <a:cs typeface="Calibri"/>
              </a:rPr>
              <a:t> </a:t>
            </a:r>
            <a:r>
              <a:rPr sz="1650" b="1" spc="135" dirty="0">
                <a:solidFill>
                  <a:srgbClr val="052F58"/>
                </a:solidFill>
                <a:latin typeface="Calibri"/>
                <a:cs typeface="Calibri"/>
              </a:rPr>
              <a:t>chúng</a:t>
            </a:r>
            <a:r>
              <a:rPr sz="1650" b="1" spc="425" dirty="0">
                <a:solidFill>
                  <a:srgbClr val="052F58"/>
                </a:solidFill>
                <a:latin typeface="Calibri"/>
                <a:cs typeface="Calibri"/>
              </a:rPr>
              <a:t> </a:t>
            </a:r>
            <a:r>
              <a:rPr sz="1650" b="1" spc="114" dirty="0">
                <a:solidFill>
                  <a:srgbClr val="052F58"/>
                </a:solidFill>
                <a:latin typeface="Calibri"/>
                <a:cs typeface="Calibri"/>
              </a:rPr>
              <a:t>thông</a:t>
            </a:r>
            <a:r>
              <a:rPr sz="1650" b="1" spc="425" dirty="0">
                <a:solidFill>
                  <a:srgbClr val="052F58"/>
                </a:solidFill>
                <a:latin typeface="Calibri"/>
                <a:cs typeface="Calibri"/>
              </a:rPr>
              <a:t> </a:t>
            </a:r>
            <a:r>
              <a:rPr sz="1650" b="1" spc="140" dirty="0">
                <a:solidFill>
                  <a:srgbClr val="052F58"/>
                </a:solidFill>
                <a:latin typeface="Calibri"/>
                <a:cs typeface="Calibri"/>
              </a:rPr>
              <a:t>qua</a:t>
            </a:r>
            <a:r>
              <a:rPr sz="1650" b="1" spc="425" dirty="0">
                <a:solidFill>
                  <a:srgbClr val="052F58"/>
                </a:solidFill>
                <a:latin typeface="Calibri"/>
                <a:cs typeface="Calibri"/>
              </a:rPr>
              <a:t> </a:t>
            </a:r>
            <a:r>
              <a:rPr sz="1650" b="1" spc="-20" dirty="0">
                <a:solidFill>
                  <a:srgbClr val="052F58"/>
                </a:solidFill>
                <a:latin typeface="Calibri"/>
                <a:cs typeface="Calibri"/>
              </a:rPr>
              <a:t>nước </a:t>
            </a:r>
            <a:r>
              <a:rPr sz="1650" b="1" spc="130" dirty="0">
                <a:solidFill>
                  <a:srgbClr val="052F58"/>
                </a:solidFill>
                <a:latin typeface="Calibri"/>
                <a:cs typeface="Calibri"/>
              </a:rPr>
              <a:t>uống</a:t>
            </a:r>
            <a:r>
              <a:rPr sz="1650" b="1" spc="240" dirty="0">
                <a:solidFill>
                  <a:srgbClr val="052F58"/>
                </a:solidFill>
                <a:latin typeface="Calibri"/>
                <a:cs typeface="Calibri"/>
              </a:rPr>
              <a:t> </a:t>
            </a:r>
            <a:r>
              <a:rPr sz="1650" b="1" spc="130" dirty="0">
                <a:solidFill>
                  <a:srgbClr val="052F58"/>
                </a:solidFill>
                <a:latin typeface="Calibri"/>
                <a:cs typeface="Calibri"/>
              </a:rPr>
              <a:t>hoặc</a:t>
            </a:r>
            <a:r>
              <a:rPr sz="1650" b="1" spc="240" dirty="0">
                <a:solidFill>
                  <a:srgbClr val="052F58"/>
                </a:solidFill>
                <a:latin typeface="Calibri"/>
                <a:cs typeface="Calibri"/>
              </a:rPr>
              <a:t> </a:t>
            </a:r>
            <a:r>
              <a:rPr sz="1650" b="1" spc="60" dirty="0">
                <a:solidFill>
                  <a:srgbClr val="052F58"/>
                </a:solidFill>
                <a:latin typeface="Calibri"/>
                <a:cs typeface="Calibri"/>
              </a:rPr>
              <a:t>thực</a:t>
            </a:r>
            <a:r>
              <a:rPr sz="1650" b="1" spc="245" dirty="0">
                <a:solidFill>
                  <a:srgbClr val="052F58"/>
                </a:solidFill>
                <a:latin typeface="Calibri"/>
                <a:cs typeface="Calibri"/>
              </a:rPr>
              <a:t> </a:t>
            </a:r>
            <a:r>
              <a:rPr sz="1650" b="1" spc="140" dirty="0">
                <a:solidFill>
                  <a:srgbClr val="052F58"/>
                </a:solidFill>
                <a:latin typeface="Calibri"/>
                <a:cs typeface="Calibri"/>
              </a:rPr>
              <a:t>phẩm</a:t>
            </a:r>
            <a:r>
              <a:rPr sz="1650" b="1" spc="240" dirty="0">
                <a:solidFill>
                  <a:srgbClr val="052F58"/>
                </a:solidFill>
                <a:latin typeface="Calibri"/>
                <a:cs typeface="Calibri"/>
              </a:rPr>
              <a:t> </a:t>
            </a:r>
            <a:r>
              <a:rPr sz="1650" b="1" spc="140" dirty="0">
                <a:solidFill>
                  <a:srgbClr val="052F58"/>
                </a:solidFill>
                <a:latin typeface="Calibri"/>
                <a:cs typeface="Calibri"/>
              </a:rPr>
              <a:t>giàu</a:t>
            </a:r>
            <a:r>
              <a:rPr sz="1650" b="1" spc="240" dirty="0">
                <a:solidFill>
                  <a:srgbClr val="052F58"/>
                </a:solidFill>
                <a:latin typeface="Calibri"/>
                <a:cs typeface="Calibri"/>
              </a:rPr>
              <a:t> </a:t>
            </a:r>
            <a:r>
              <a:rPr sz="1650" b="1" spc="140" dirty="0">
                <a:solidFill>
                  <a:srgbClr val="052F58"/>
                </a:solidFill>
                <a:latin typeface="Calibri"/>
                <a:cs typeface="Calibri"/>
              </a:rPr>
              <a:t>khoáng</a:t>
            </a:r>
            <a:r>
              <a:rPr sz="1650" b="1" spc="245" dirty="0">
                <a:solidFill>
                  <a:srgbClr val="052F58"/>
                </a:solidFill>
                <a:latin typeface="Calibri"/>
                <a:cs typeface="Calibri"/>
              </a:rPr>
              <a:t> </a:t>
            </a:r>
            <a:r>
              <a:rPr sz="1650" b="1" spc="95" dirty="0">
                <a:solidFill>
                  <a:srgbClr val="052F58"/>
                </a:solidFill>
                <a:latin typeface="Calibri"/>
                <a:cs typeface="Calibri"/>
              </a:rPr>
              <a:t>chất.</a:t>
            </a:r>
            <a:r>
              <a:rPr sz="1650" b="1" spc="240" dirty="0">
                <a:solidFill>
                  <a:srgbClr val="052F58"/>
                </a:solidFill>
                <a:latin typeface="Calibri"/>
                <a:cs typeface="Calibri"/>
              </a:rPr>
              <a:t> </a:t>
            </a:r>
            <a:r>
              <a:rPr sz="1650" b="1" spc="90" dirty="0">
                <a:solidFill>
                  <a:srgbClr val="052F58"/>
                </a:solidFill>
                <a:latin typeface="Calibri"/>
                <a:cs typeface="Calibri"/>
              </a:rPr>
              <a:t>Tuy</a:t>
            </a:r>
            <a:r>
              <a:rPr sz="1650" b="1" spc="240" dirty="0">
                <a:solidFill>
                  <a:srgbClr val="052F58"/>
                </a:solidFill>
                <a:latin typeface="Calibri"/>
                <a:cs typeface="Calibri"/>
              </a:rPr>
              <a:t> </a:t>
            </a:r>
            <a:r>
              <a:rPr sz="1650" b="1" spc="65" dirty="0">
                <a:solidFill>
                  <a:srgbClr val="052F58"/>
                </a:solidFill>
                <a:latin typeface="Calibri"/>
                <a:cs typeface="Calibri"/>
              </a:rPr>
              <a:t>nhiên,</a:t>
            </a:r>
            <a:r>
              <a:rPr sz="1650" b="1" spc="245" dirty="0">
                <a:solidFill>
                  <a:srgbClr val="052F58"/>
                </a:solidFill>
                <a:latin typeface="Calibri"/>
                <a:cs typeface="Calibri"/>
              </a:rPr>
              <a:t> </a:t>
            </a:r>
            <a:r>
              <a:rPr sz="1650" b="1" spc="105" dirty="0">
                <a:solidFill>
                  <a:srgbClr val="052F58"/>
                </a:solidFill>
                <a:latin typeface="Calibri"/>
                <a:cs typeface="Calibri"/>
              </a:rPr>
              <a:t>trong</a:t>
            </a:r>
            <a:r>
              <a:rPr sz="1650" b="1" spc="240" dirty="0">
                <a:solidFill>
                  <a:srgbClr val="052F58"/>
                </a:solidFill>
                <a:latin typeface="Calibri"/>
                <a:cs typeface="Calibri"/>
              </a:rPr>
              <a:t> </a:t>
            </a:r>
            <a:r>
              <a:rPr sz="1650" b="1" spc="160" dirty="0">
                <a:solidFill>
                  <a:srgbClr val="052F58"/>
                </a:solidFill>
                <a:latin typeface="Calibri"/>
                <a:cs typeface="Calibri"/>
              </a:rPr>
              <a:t>xã</a:t>
            </a:r>
            <a:r>
              <a:rPr sz="1650" b="1" spc="240" dirty="0">
                <a:solidFill>
                  <a:srgbClr val="052F58"/>
                </a:solidFill>
                <a:latin typeface="Calibri"/>
                <a:cs typeface="Calibri"/>
              </a:rPr>
              <a:t> </a:t>
            </a:r>
            <a:r>
              <a:rPr sz="1650" b="1" spc="45" dirty="0">
                <a:solidFill>
                  <a:srgbClr val="052F58"/>
                </a:solidFill>
                <a:latin typeface="Calibri"/>
                <a:cs typeface="Calibri"/>
              </a:rPr>
              <a:t>hội </a:t>
            </a:r>
            <a:r>
              <a:rPr sz="1650" b="1" spc="75" dirty="0">
                <a:solidFill>
                  <a:srgbClr val="052F58"/>
                </a:solidFill>
                <a:latin typeface="Calibri"/>
                <a:cs typeface="Calibri"/>
              </a:rPr>
              <a:t>hiện</a:t>
            </a:r>
            <a:r>
              <a:rPr sz="1650" b="1" spc="70" dirty="0">
                <a:solidFill>
                  <a:srgbClr val="052F58"/>
                </a:solidFill>
                <a:latin typeface="Calibri"/>
                <a:cs typeface="Calibri"/>
              </a:rPr>
              <a:t>  đại,</a:t>
            </a:r>
            <a:r>
              <a:rPr sz="1650" b="1" spc="75" dirty="0">
                <a:solidFill>
                  <a:srgbClr val="052F58"/>
                </a:solidFill>
                <a:latin typeface="Calibri"/>
                <a:cs typeface="Calibri"/>
              </a:rPr>
              <a:t>  </a:t>
            </a:r>
            <a:r>
              <a:rPr sz="1650" b="1" spc="110" dirty="0">
                <a:solidFill>
                  <a:srgbClr val="052F58"/>
                </a:solidFill>
                <a:latin typeface="Calibri"/>
                <a:cs typeface="Calibri"/>
              </a:rPr>
              <a:t>do</a:t>
            </a:r>
            <a:r>
              <a:rPr sz="1650" b="1" spc="75" dirty="0">
                <a:solidFill>
                  <a:srgbClr val="052F58"/>
                </a:solidFill>
                <a:latin typeface="Calibri"/>
                <a:cs typeface="Calibri"/>
              </a:rPr>
              <a:t>  </a:t>
            </a:r>
            <a:r>
              <a:rPr sz="1650" b="1" spc="130" dirty="0">
                <a:solidFill>
                  <a:srgbClr val="052F58"/>
                </a:solidFill>
                <a:latin typeface="Calibri"/>
                <a:cs typeface="Calibri"/>
              </a:rPr>
              <a:t>tác</a:t>
            </a:r>
            <a:r>
              <a:rPr sz="1650" b="1" spc="75" dirty="0">
                <a:solidFill>
                  <a:srgbClr val="052F58"/>
                </a:solidFill>
                <a:latin typeface="Calibri"/>
                <a:cs typeface="Calibri"/>
              </a:rPr>
              <a:t>  </a:t>
            </a:r>
            <a:r>
              <a:rPr sz="1650" b="1" spc="125" dirty="0">
                <a:solidFill>
                  <a:srgbClr val="052F58"/>
                </a:solidFill>
                <a:latin typeface="Calibri"/>
                <a:cs typeface="Calibri"/>
              </a:rPr>
              <a:t>động</a:t>
            </a:r>
            <a:r>
              <a:rPr sz="1650" b="1" spc="75" dirty="0">
                <a:solidFill>
                  <a:srgbClr val="052F58"/>
                </a:solidFill>
                <a:latin typeface="Calibri"/>
                <a:cs typeface="Calibri"/>
              </a:rPr>
              <a:t>  </a:t>
            </a:r>
            <a:r>
              <a:rPr sz="1650" b="1" dirty="0">
                <a:solidFill>
                  <a:srgbClr val="052F58"/>
                </a:solidFill>
                <a:latin typeface="Calibri"/>
                <a:cs typeface="Calibri"/>
              </a:rPr>
              <a:t>từ</a:t>
            </a:r>
            <a:r>
              <a:rPr sz="1650" b="1" spc="75" dirty="0">
                <a:solidFill>
                  <a:srgbClr val="052F58"/>
                </a:solidFill>
                <a:latin typeface="Calibri"/>
                <a:cs typeface="Calibri"/>
              </a:rPr>
              <a:t>  </a:t>
            </a:r>
            <a:r>
              <a:rPr sz="1650" b="1" spc="85" dirty="0">
                <a:solidFill>
                  <a:srgbClr val="052F58"/>
                </a:solidFill>
                <a:latin typeface="Calibri"/>
                <a:cs typeface="Calibri"/>
              </a:rPr>
              <a:t>ô</a:t>
            </a:r>
            <a:r>
              <a:rPr sz="1650" b="1" spc="75" dirty="0">
                <a:solidFill>
                  <a:srgbClr val="052F58"/>
                </a:solidFill>
                <a:latin typeface="Calibri"/>
                <a:cs typeface="Calibri"/>
              </a:rPr>
              <a:t>  </a:t>
            </a:r>
            <a:r>
              <a:rPr sz="1650" b="1" spc="85" dirty="0">
                <a:solidFill>
                  <a:srgbClr val="052F58"/>
                </a:solidFill>
                <a:latin typeface="Calibri"/>
                <a:cs typeface="Calibri"/>
              </a:rPr>
              <a:t>nhiễm</a:t>
            </a:r>
            <a:r>
              <a:rPr sz="1650" b="1" spc="75" dirty="0">
                <a:solidFill>
                  <a:srgbClr val="052F58"/>
                </a:solidFill>
                <a:latin typeface="Calibri"/>
                <a:cs typeface="Calibri"/>
              </a:rPr>
              <a:t>  </a:t>
            </a:r>
            <a:r>
              <a:rPr sz="1650" b="1" spc="80" dirty="0">
                <a:solidFill>
                  <a:srgbClr val="052F58"/>
                </a:solidFill>
                <a:latin typeface="Calibri"/>
                <a:cs typeface="Calibri"/>
              </a:rPr>
              <a:t>môi</a:t>
            </a:r>
            <a:r>
              <a:rPr sz="1650" b="1" spc="75" dirty="0">
                <a:solidFill>
                  <a:srgbClr val="052F58"/>
                </a:solidFill>
                <a:latin typeface="Calibri"/>
                <a:cs typeface="Calibri"/>
              </a:rPr>
              <a:t>  </a:t>
            </a:r>
            <a:r>
              <a:rPr sz="1650" b="1" spc="45" dirty="0">
                <a:solidFill>
                  <a:srgbClr val="052F58"/>
                </a:solidFill>
                <a:latin typeface="Calibri"/>
                <a:cs typeface="Calibri"/>
              </a:rPr>
              <a:t>trường,</a:t>
            </a:r>
            <a:r>
              <a:rPr sz="1650" b="1" spc="75" dirty="0">
                <a:solidFill>
                  <a:srgbClr val="052F58"/>
                </a:solidFill>
                <a:latin typeface="Calibri"/>
                <a:cs typeface="Calibri"/>
              </a:rPr>
              <a:t>  </a:t>
            </a:r>
            <a:r>
              <a:rPr sz="1650" b="1" spc="130" dirty="0">
                <a:solidFill>
                  <a:srgbClr val="052F58"/>
                </a:solidFill>
                <a:latin typeface="Calibri"/>
                <a:cs typeface="Calibri"/>
              </a:rPr>
              <a:t>hóa</a:t>
            </a:r>
            <a:r>
              <a:rPr sz="1650" b="1" spc="70" dirty="0">
                <a:solidFill>
                  <a:srgbClr val="052F58"/>
                </a:solidFill>
                <a:latin typeface="Calibri"/>
                <a:cs typeface="Calibri"/>
              </a:rPr>
              <a:t>  </a:t>
            </a:r>
            <a:r>
              <a:rPr sz="1650" b="1" spc="120" dirty="0">
                <a:solidFill>
                  <a:srgbClr val="052F58"/>
                </a:solidFill>
                <a:latin typeface="Calibri"/>
                <a:cs typeface="Calibri"/>
              </a:rPr>
              <a:t>chất</a:t>
            </a:r>
            <a:r>
              <a:rPr sz="1650" b="1" spc="75" dirty="0">
                <a:solidFill>
                  <a:srgbClr val="052F58"/>
                </a:solidFill>
                <a:latin typeface="Calibri"/>
                <a:cs typeface="Calibri"/>
              </a:rPr>
              <a:t>  </a:t>
            </a:r>
            <a:r>
              <a:rPr sz="1650" b="1" spc="114" dirty="0">
                <a:solidFill>
                  <a:srgbClr val="052F58"/>
                </a:solidFill>
                <a:latin typeface="Calibri"/>
                <a:cs typeface="Calibri"/>
              </a:rPr>
              <a:t>nông </a:t>
            </a:r>
            <a:r>
              <a:rPr sz="1650" b="1" spc="110" dirty="0">
                <a:solidFill>
                  <a:srgbClr val="052F58"/>
                </a:solidFill>
                <a:latin typeface="Calibri"/>
                <a:cs typeface="Calibri"/>
              </a:rPr>
              <a:t>nghiệp</a:t>
            </a:r>
            <a:r>
              <a:rPr sz="1650" b="1" spc="160" dirty="0">
                <a:solidFill>
                  <a:srgbClr val="052F58"/>
                </a:solidFill>
                <a:latin typeface="Calibri"/>
                <a:cs typeface="Calibri"/>
              </a:rPr>
              <a:t> </a:t>
            </a:r>
            <a:r>
              <a:rPr sz="1650" b="1" spc="50" dirty="0">
                <a:solidFill>
                  <a:srgbClr val="052F58"/>
                </a:solidFill>
                <a:latin typeface="Calibri"/>
                <a:cs typeface="Calibri"/>
              </a:rPr>
              <a:t>như</a:t>
            </a:r>
            <a:r>
              <a:rPr sz="1650" b="1" spc="160" dirty="0">
                <a:solidFill>
                  <a:srgbClr val="052F58"/>
                </a:solidFill>
                <a:latin typeface="Calibri"/>
                <a:cs typeface="Calibri"/>
              </a:rPr>
              <a:t> </a:t>
            </a:r>
            <a:r>
              <a:rPr sz="1650" b="1" spc="95" dirty="0">
                <a:solidFill>
                  <a:srgbClr val="052F58"/>
                </a:solidFill>
                <a:latin typeface="Calibri"/>
                <a:cs typeface="Calibri"/>
              </a:rPr>
              <a:t>thuốc</a:t>
            </a:r>
            <a:r>
              <a:rPr sz="1650" b="1" spc="165" dirty="0">
                <a:solidFill>
                  <a:srgbClr val="052F58"/>
                </a:solidFill>
                <a:latin typeface="Calibri"/>
                <a:cs typeface="Calibri"/>
              </a:rPr>
              <a:t> </a:t>
            </a:r>
            <a:r>
              <a:rPr sz="1650" b="1" dirty="0">
                <a:solidFill>
                  <a:srgbClr val="052F58"/>
                </a:solidFill>
                <a:latin typeface="Calibri"/>
                <a:cs typeface="Calibri"/>
              </a:rPr>
              <a:t>trừ</a:t>
            </a:r>
            <a:r>
              <a:rPr sz="1650" b="1" spc="160" dirty="0">
                <a:solidFill>
                  <a:srgbClr val="052F58"/>
                </a:solidFill>
                <a:latin typeface="Calibri"/>
                <a:cs typeface="Calibri"/>
              </a:rPr>
              <a:t> </a:t>
            </a:r>
            <a:r>
              <a:rPr sz="1650" b="1" spc="155" dirty="0">
                <a:solidFill>
                  <a:srgbClr val="052F58"/>
                </a:solidFill>
                <a:latin typeface="Calibri"/>
                <a:cs typeface="Calibri"/>
              </a:rPr>
              <a:t>sâu</a:t>
            </a:r>
            <a:r>
              <a:rPr sz="1650" b="1" spc="160" dirty="0">
                <a:solidFill>
                  <a:srgbClr val="052F58"/>
                </a:solidFill>
                <a:latin typeface="Calibri"/>
                <a:cs typeface="Calibri"/>
              </a:rPr>
              <a:t> </a:t>
            </a:r>
            <a:r>
              <a:rPr sz="1650" b="1" spc="135" dirty="0">
                <a:solidFill>
                  <a:srgbClr val="052F58"/>
                </a:solidFill>
                <a:latin typeface="Calibri"/>
                <a:cs typeface="Calibri"/>
              </a:rPr>
              <a:t>hay</a:t>
            </a:r>
            <a:r>
              <a:rPr sz="1650" b="1" spc="165" dirty="0">
                <a:solidFill>
                  <a:srgbClr val="052F58"/>
                </a:solidFill>
                <a:latin typeface="Calibri"/>
                <a:cs typeface="Calibri"/>
              </a:rPr>
              <a:t> </a:t>
            </a:r>
            <a:r>
              <a:rPr sz="1650" b="1" spc="135" dirty="0">
                <a:solidFill>
                  <a:srgbClr val="052F58"/>
                </a:solidFill>
                <a:latin typeface="Calibri"/>
                <a:cs typeface="Calibri"/>
              </a:rPr>
              <a:t>phân</a:t>
            </a:r>
            <a:r>
              <a:rPr sz="1650" b="1" spc="160" dirty="0">
                <a:solidFill>
                  <a:srgbClr val="052F58"/>
                </a:solidFill>
                <a:latin typeface="Calibri"/>
                <a:cs typeface="Calibri"/>
              </a:rPr>
              <a:t> </a:t>
            </a:r>
            <a:r>
              <a:rPr sz="1650" b="1" spc="75" dirty="0">
                <a:solidFill>
                  <a:srgbClr val="052F58"/>
                </a:solidFill>
                <a:latin typeface="Calibri"/>
                <a:cs typeface="Calibri"/>
              </a:rPr>
              <a:t>bón,</a:t>
            </a:r>
            <a:r>
              <a:rPr sz="1650" b="1" spc="160" dirty="0">
                <a:solidFill>
                  <a:srgbClr val="052F58"/>
                </a:solidFill>
                <a:latin typeface="Calibri"/>
                <a:cs typeface="Calibri"/>
              </a:rPr>
              <a:t> </a:t>
            </a:r>
            <a:r>
              <a:rPr sz="1650" b="1" spc="145" dirty="0">
                <a:solidFill>
                  <a:srgbClr val="052F58"/>
                </a:solidFill>
                <a:latin typeface="Calibri"/>
                <a:cs typeface="Calibri"/>
              </a:rPr>
              <a:t>hàm</a:t>
            </a:r>
            <a:r>
              <a:rPr sz="1650" b="1" spc="165" dirty="0">
                <a:solidFill>
                  <a:srgbClr val="052F58"/>
                </a:solidFill>
                <a:latin typeface="Calibri"/>
                <a:cs typeface="Calibri"/>
              </a:rPr>
              <a:t> </a:t>
            </a:r>
            <a:r>
              <a:rPr sz="1650" b="1" dirty="0">
                <a:solidFill>
                  <a:srgbClr val="052F58"/>
                </a:solidFill>
                <a:latin typeface="Calibri"/>
                <a:cs typeface="Calibri"/>
              </a:rPr>
              <a:t>lượng</a:t>
            </a:r>
            <a:r>
              <a:rPr sz="1650" b="1" spc="160" dirty="0">
                <a:solidFill>
                  <a:srgbClr val="052F58"/>
                </a:solidFill>
                <a:latin typeface="Calibri"/>
                <a:cs typeface="Calibri"/>
              </a:rPr>
              <a:t> </a:t>
            </a:r>
            <a:r>
              <a:rPr sz="1650" b="1" spc="140" dirty="0">
                <a:solidFill>
                  <a:srgbClr val="052F58"/>
                </a:solidFill>
                <a:latin typeface="Calibri"/>
                <a:cs typeface="Calibri"/>
              </a:rPr>
              <a:t>khoáng</a:t>
            </a:r>
            <a:r>
              <a:rPr sz="1650" b="1" spc="160" dirty="0">
                <a:solidFill>
                  <a:srgbClr val="052F58"/>
                </a:solidFill>
                <a:latin typeface="Calibri"/>
                <a:cs typeface="Calibri"/>
              </a:rPr>
              <a:t> </a:t>
            </a:r>
            <a:r>
              <a:rPr sz="1650" b="1" spc="95" dirty="0">
                <a:solidFill>
                  <a:srgbClr val="052F58"/>
                </a:solidFill>
                <a:latin typeface="Calibri"/>
                <a:cs typeface="Calibri"/>
              </a:rPr>
              <a:t>trong </a:t>
            </a:r>
            <a:r>
              <a:rPr sz="1650" b="1" dirty="0">
                <a:solidFill>
                  <a:srgbClr val="052F58"/>
                </a:solidFill>
                <a:latin typeface="Calibri"/>
                <a:cs typeface="Calibri"/>
              </a:rPr>
              <a:t>nước</a:t>
            </a:r>
            <a:r>
              <a:rPr sz="1650" b="1" spc="155" dirty="0">
                <a:solidFill>
                  <a:srgbClr val="052F58"/>
                </a:solidFill>
                <a:latin typeface="Calibri"/>
                <a:cs typeface="Calibri"/>
              </a:rPr>
              <a:t> </a:t>
            </a:r>
            <a:r>
              <a:rPr sz="1650" b="1" spc="145" dirty="0">
                <a:solidFill>
                  <a:srgbClr val="052F58"/>
                </a:solidFill>
                <a:latin typeface="Calibri"/>
                <a:cs typeface="Calibri"/>
              </a:rPr>
              <a:t>và</a:t>
            </a:r>
            <a:r>
              <a:rPr sz="1650" b="1" spc="160" dirty="0">
                <a:solidFill>
                  <a:srgbClr val="052F58"/>
                </a:solidFill>
                <a:latin typeface="Calibri"/>
                <a:cs typeface="Calibri"/>
              </a:rPr>
              <a:t> </a:t>
            </a:r>
            <a:r>
              <a:rPr sz="1650" b="1" spc="60" dirty="0">
                <a:solidFill>
                  <a:srgbClr val="052F58"/>
                </a:solidFill>
                <a:latin typeface="Calibri"/>
                <a:cs typeface="Calibri"/>
              </a:rPr>
              <a:t>thực</a:t>
            </a:r>
            <a:r>
              <a:rPr sz="1650" b="1" spc="160" dirty="0">
                <a:solidFill>
                  <a:srgbClr val="052F58"/>
                </a:solidFill>
                <a:latin typeface="Calibri"/>
                <a:cs typeface="Calibri"/>
              </a:rPr>
              <a:t> </a:t>
            </a:r>
            <a:r>
              <a:rPr sz="1650" b="1" spc="140" dirty="0">
                <a:solidFill>
                  <a:srgbClr val="052F58"/>
                </a:solidFill>
                <a:latin typeface="Calibri"/>
                <a:cs typeface="Calibri"/>
              </a:rPr>
              <a:t>phẩm</a:t>
            </a:r>
            <a:r>
              <a:rPr sz="1650" b="1" spc="160" dirty="0">
                <a:solidFill>
                  <a:srgbClr val="052F58"/>
                </a:solidFill>
                <a:latin typeface="Calibri"/>
                <a:cs typeface="Calibri"/>
              </a:rPr>
              <a:t> </a:t>
            </a:r>
            <a:r>
              <a:rPr sz="1650" b="1" spc="165" dirty="0">
                <a:solidFill>
                  <a:srgbClr val="052F58"/>
                </a:solidFill>
                <a:latin typeface="Calibri"/>
                <a:cs typeface="Calibri"/>
              </a:rPr>
              <a:t>ngày</a:t>
            </a:r>
            <a:r>
              <a:rPr sz="1650" b="1" spc="160" dirty="0">
                <a:solidFill>
                  <a:srgbClr val="052F58"/>
                </a:solidFill>
                <a:latin typeface="Calibri"/>
                <a:cs typeface="Calibri"/>
              </a:rPr>
              <a:t> </a:t>
            </a:r>
            <a:r>
              <a:rPr sz="1650" b="1" spc="170" dirty="0">
                <a:solidFill>
                  <a:srgbClr val="052F58"/>
                </a:solidFill>
                <a:latin typeface="Calibri"/>
                <a:cs typeface="Calibri"/>
              </a:rPr>
              <a:t>càng</a:t>
            </a:r>
            <a:r>
              <a:rPr sz="1650" b="1" spc="160" dirty="0">
                <a:solidFill>
                  <a:srgbClr val="052F58"/>
                </a:solidFill>
                <a:latin typeface="Calibri"/>
                <a:cs typeface="Calibri"/>
              </a:rPr>
              <a:t> </a:t>
            </a:r>
            <a:r>
              <a:rPr sz="1650" b="1" spc="110" dirty="0">
                <a:solidFill>
                  <a:srgbClr val="052F58"/>
                </a:solidFill>
                <a:latin typeface="Calibri"/>
                <a:cs typeface="Calibri"/>
              </a:rPr>
              <a:t>giảm.</a:t>
            </a:r>
            <a:r>
              <a:rPr sz="1650" b="1" spc="160" dirty="0">
                <a:solidFill>
                  <a:srgbClr val="052F58"/>
                </a:solidFill>
                <a:latin typeface="Calibri"/>
                <a:cs typeface="Calibri"/>
              </a:rPr>
              <a:t> </a:t>
            </a:r>
            <a:r>
              <a:rPr sz="1650" b="1" spc="125" dirty="0">
                <a:solidFill>
                  <a:srgbClr val="052F58"/>
                </a:solidFill>
                <a:latin typeface="Calibri"/>
                <a:cs typeface="Calibri"/>
              </a:rPr>
              <a:t>Thêm</a:t>
            </a:r>
            <a:r>
              <a:rPr sz="1650" b="1" spc="160" dirty="0">
                <a:solidFill>
                  <a:srgbClr val="052F58"/>
                </a:solidFill>
                <a:latin typeface="Calibri"/>
                <a:cs typeface="Calibri"/>
              </a:rPr>
              <a:t> </a:t>
            </a:r>
            <a:r>
              <a:rPr sz="1650" b="1" spc="125" dirty="0">
                <a:solidFill>
                  <a:srgbClr val="052F58"/>
                </a:solidFill>
                <a:latin typeface="Calibri"/>
                <a:cs typeface="Calibri"/>
              </a:rPr>
              <a:t>vào</a:t>
            </a:r>
            <a:r>
              <a:rPr sz="1650" b="1" spc="160" dirty="0">
                <a:solidFill>
                  <a:srgbClr val="052F58"/>
                </a:solidFill>
                <a:latin typeface="Calibri"/>
                <a:cs typeface="Calibri"/>
              </a:rPr>
              <a:t> </a:t>
            </a:r>
            <a:r>
              <a:rPr sz="1650" b="1" dirty="0">
                <a:solidFill>
                  <a:srgbClr val="052F58"/>
                </a:solidFill>
                <a:latin typeface="Calibri"/>
                <a:cs typeface="Calibri"/>
              </a:rPr>
              <a:t>đó,</a:t>
            </a:r>
            <a:r>
              <a:rPr sz="1650" b="1" spc="160" dirty="0">
                <a:solidFill>
                  <a:srgbClr val="052F58"/>
                </a:solidFill>
                <a:latin typeface="Calibri"/>
                <a:cs typeface="Calibri"/>
              </a:rPr>
              <a:t> </a:t>
            </a:r>
            <a:r>
              <a:rPr sz="1650" b="1" spc="105" dirty="0">
                <a:solidFill>
                  <a:srgbClr val="052F58"/>
                </a:solidFill>
                <a:latin typeface="Calibri"/>
                <a:cs typeface="Calibri"/>
              </a:rPr>
              <a:t>nghiên</a:t>
            </a:r>
            <a:r>
              <a:rPr sz="1650" b="1" spc="155" dirty="0">
                <a:solidFill>
                  <a:srgbClr val="052F58"/>
                </a:solidFill>
                <a:latin typeface="Calibri"/>
                <a:cs typeface="Calibri"/>
              </a:rPr>
              <a:t> </a:t>
            </a:r>
            <a:r>
              <a:rPr sz="1650" b="1" spc="60" dirty="0">
                <a:solidFill>
                  <a:srgbClr val="052F58"/>
                </a:solidFill>
                <a:latin typeface="Calibri"/>
                <a:cs typeface="Calibri"/>
              </a:rPr>
              <a:t>cứu</a:t>
            </a:r>
            <a:r>
              <a:rPr sz="1650" b="1" spc="160" dirty="0">
                <a:solidFill>
                  <a:srgbClr val="052F58"/>
                </a:solidFill>
                <a:latin typeface="Calibri"/>
                <a:cs typeface="Calibri"/>
              </a:rPr>
              <a:t> </a:t>
            </a:r>
            <a:r>
              <a:rPr sz="1650" b="1" spc="110" dirty="0">
                <a:solidFill>
                  <a:srgbClr val="052F58"/>
                </a:solidFill>
                <a:latin typeface="Calibri"/>
                <a:cs typeface="Calibri"/>
              </a:rPr>
              <a:t>đã </a:t>
            </a:r>
            <a:r>
              <a:rPr sz="1650" b="1" spc="85" dirty="0">
                <a:solidFill>
                  <a:srgbClr val="052F58"/>
                </a:solidFill>
                <a:latin typeface="Calibri"/>
                <a:cs typeface="Calibri"/>
              </a:rPr>
              <a:t>chỉ</a:t>
            </a:r>
            <a:r>
              <a:rPr sz="1650" b="1" spc="235" dirty="0">
                <a:solidFill>
                  <a:srgbClr val="052F58"/>
                </a:solidFill>
                <a:latin typeface="Calibri"/>
                <a:cs typeface="Calibri"/>
              </a:rPr>
              <a:t> </a:t>
            </a:r>
            <a:r>
              <a:rPr sz="1650" b="1" spc="120" dirty="0">
                <a:solidFill>
                  <a:srgbClr val="052F58"/>
                </a:solidFill>
                <a:latin typeface="Calibri"/>
                <a:cs typeface="Calibri"/>
              </a:rPr>
              <a:t>ra</a:t>
            </a:r>
            <a:r>
              <a:rPr sz="1650" b="1" spc="235" dirty="0">
                <a:solidFill>
                  <a:srgbClr val="052F58"/>
                </a:solidFill>
                <a:latin typeface="Calibri"/>
                <a:cs typeface="Calibri"/>
              </a:rPr>
              <a:t> </a:t>
            </a:r>
            <a:r>
              <a:rPr sz="1650" b="1" spc="145" dirty="0">
                <a:solidFill>
                  <a:srgbClr val="052F58"/>
                </a:solidFill>
                <a:latin typeface="Calibri"/>
                <a:cs typeface="Calibri"/>
              </a:rPr>
              <a:t>rằng</a:t>
            </a:r>
            <a:r>
              <a:rPr sz="1650" b="1" spc="235" dirty="0">
                <a:solidFill>
                  <a:srgbClr val="052F58"/>
                </a:solidFill>
                <a:latin typeface="Calibri"/>
                <a:cs typeface="Calibri"/>
              </a:rPr>
              <a:t> </a:t>
            </a:r>
            <a:r>
              <a:rPr sz="1650" b="1" spc="90" dirty="0">
                <a:solidFill>
                  <a:srgbClr val="052F58"/>
                </a:solidFill>
                <a:latin typeface="Calibri"/>
                <a:cs typeface="Calibri"/>
              </a:rPr>
              <a:t>nếu</a:t>
            </a:r>
            <a:r>
              <a:rPr sz="1650" b="1" spc="235" dirty="0">
                <a:solidFill>
                  <a:srgbClr val="052F58"/>
                </a:solidFill>
                <a:latin typeface="Calibri"/>
                <a:cs typeface="Calibri"/>
              </a:rPr>
              <a:t> </a:t>
            </a:r>
            <a:r>
              <a:rPr sz="1650" b="1" spc="130" dirty="0">
                <a:solidFill>
                  <a:srgbClr val="052F58"/>
                </a:solidFill>
                <a:latin typeface="Calibri"/>
                <a:cs typeface="Calibri"/>
              </a:rPr>
              <a:t>không</a:t>
            </a:r>
            <a:r>
              <a:rPr sz="1650" b="1" spc="235" dirty="0">
                <a:solidFill>
                  <a:srgbClr val="052F58"/>
                </a:solidFill>
                <a:latin typeface="Calibri"/>
                <a:cs typeface="Calibri"/>
              </a:rPr>
              <a:t> </a:t>
            </a:r>
            <a:r>
              <a:rPr sz="1650" b="1" dirty="0">
                <a:solidFill>
                  <a:srgbClr val="052F58"/>
                </a:solidFill>
                <a:latin typeface="Calibri"/>
                <a:cs typeface="Calibri"/>
              </a:rPr>
              <a:t>được</a:t>
            </a:r>
            <a:r>
              <a:rPr sz="1650" b="1" spc="235" dirty="0">
                <a:solidFill>
                  <a:srgbClr val="052F58"/>
                </a:solidFill>
                <a:latin typeface="Calibri"/>
                <a:cs typeface="Calibri"/>
              </a:rPr>
              <a:t> </a:t>
            </a:r>
            <a:r>
              <a:rPr sz="1650" b="1" spc="70" dirty="0">
                <a:solidFill>
                  <a:srgbClr val="052F58"/>
                </a:solidFill>
                <a:latin typeface="Calibri"/>
                <a:cs typeface="Calibri"/>
              </a:rPr>
              <a:t>ion</a:t>
            </a:r>
            <a:r>
              <a:rPr sz="1650" b="1" spc="235" dirty="0">
                <a:solidFill>
                  <a:srgbClr val="052F58"/>
                </a:solidFill>
                <a:latin typeface="Calibri"/>
                <a:cs typeface="Calibri"/>
              </a:rPr>
              <a:t> </a:t>
            </a:r>
            <a:r>
              <a:rPr sz="1650" b="1" spc="130" dirty="0">
                <a:solidFill>
                  <a:srgbClr val="052F58"/>
                </a:solidFill>
                <a:latin typeface="Calibri"/>
                <a:cs typeface="Calibri"/>
              </a:rPr>
              <a:t>hóa</a:t>
            </a:r>
            <a:r>
              <a:rPr sz="1650" b="1" spc="235" dirty="0">
                <a:solidFill>
                  <a:srgbClr val="052F58"/>
                </a:solidFill>
                <a:latin typeface="Calibri"/>
                <a:cs typeface="Calibri"/>
              </a:rPr>
              <a:t> </a:t>
            </a:r>
            <a:r>
              <a:rPr sz="1650" b="1" spc="125" dirty="0">
                <a:solidFill>
                  <a:srgbClr val="052F58"/>
                </a:solidFill>
                <a:latin typeface="Calibri"/>
                <a:cs typeface="Calibri"/>
              </a:rPr>
              <a:t>hoàn</a:t>
            </a:r>
            <a:r>
              <a:rPr sz="1650" b="1" spc="235" dirty="0">
                <a:solidFill>
                  <a:srgbClr val="052F58"/>
                </a:solidFill>
                <a:latin typeface="Calibri"/>
                <a:cs typeface="Calibri"/>
              </a:rPr>
              <a:t> </a:t>
            </a:r>
            <a:r>
              <a:rPr sz="1650" b="1" spc="85" dirty="0">
                <a:solidFill>
                  <a:srgbClr val="052F58"/>
                </a:solidFill>
                <a:latin typeface="Calibri"/>
                <a:cs typeface="Calibri"/>
              </a:rPr>
              <a:t>toàn,</a:t>
            </a:r>
            <a:r>
              <a:rPr sz="1650" b="1" spc="240" dirty="0">
                <a:solidFill>
                  <a:srgbClr val="052F58"/>
                </a:solidFill>
                <a:latin typeface="Calibri"/>
                <a:cs typeface="Calibri"/>
              </a:rPr>
              <a:t> </a:t>
            </a:r>
            <a:r>
              <a:rPr sz="1650" b="1" spc="155" dirty="0">
                <a:solidFill>
                  <a:srgbClr val="052F58"/>
                </a:solidFill>
                <a:latin typeface="Calibri"/>
                <a:cs typeface="Calibri"/>
              </a:rPr>
              <a:t>các</a:t>
            </a:r>
            <a:r>
              <a:rPr sz="1650" b="1" spc="235" dirty="0">
                <a:solidFill>
                  <a:srgbClr val="052F58"/>
                </a:solidFill>
                <a:latin typeface="Calibri"/>
                <a:cs typeface="Calibri"/>
              </a:rPr>
              <a:t> </a:t>
            </a:r>
            <a:r>
              <a:rPr sz="1650" b="1" spc="140" dirty="0">
                <a:solidFill>
                  <a:srgbClr val="052F58"/>
                </a:solidFill>
                <a:latin typeface="Calibri"/>
                <a:cs typeface="Calibri"/>
              </a:rPr>
              <a:t>khoáng</a:t>
            </a:r>
            <a:r>
              <a:rPr sz="1650" b="1" spc="235" dirty="0">
                <a:solidFill>
                  <a:srgbClr val="052F58"/>
                </a:solidFill>
                <a:latin typeface="Calibri"/>
                <a:cs typeface="Calibri"/>
              </a:rPr>
              <a:t> </a:t>
            </a:r>
            <a:r>
              <a:rPr sz="1650" b="1" spc="100" dirty="0">
                <a:solidFill>
                  <a:srgbClr val="052F58"/>
                </a:solidFill>
                <a:latin typeface="Calibri"/>
                <a:cs typeface="Calibri"/>
              </a:rPr>
              <a:t>chất </a:t>
            </a:r>
            <a:r>
              <a:rPr sz="1650" b="1" spc="135" dirty="0">
                <a:solidFill>
                  <a:srgbClr val="052F58"/>
                </a:solidFill>
                <a:latin typeface="Calibri"/>
                <a:cs typeface="Calibri"/>
              </a:rPr>
              <a:t>này</a:t>
            </a:r>
            <a:r>
              <a:rPr sz="1650" b="1" spc="100" dirty="0">
                <a:solidFill>
                  <a:srgbClr val="052F58"/>
                </a:solidFill>
                <a:latin typeface="Calibri"/>
                <a:cs typeface="Calibri"/>
              </a:rPr>
              <a:t> </a:t>
            </a:r>
            <a:r>
              <a:rPr sz="1650" b="1" spc="95" dirty="0">
                <a:solidFill>
                  <a:srgbClr val="052F58"/>
                </a:solidFill>
                <a:latin typeface="Calibri"/>
                <a:cs typeface="Calibri"/>
              </a:rPr>
              <a:t>rất</a:t>
            </a:r>
            <a:r>
              <a:rPr sz="1650" b="1" spc="105" dirty="0">
                <a:solidFill>
                  <a:srgbClr val="052F58"/>
                </a:solidFill>
                <a:latin typeface="Calibri"/>
                <a:cs typeface="Calibri"/>
              </a:rPr>
              <a:t> </a:t>
            </a:r>
            <a:r>
              <a:rPr sz="1650" b="1" spc="100" dirty="0">
                <a:solidFill>
                  <a:srgbClr val="052F58"/>
                </a:solidFill>
                <a:latin typeface="Calibri"/>
                <a:cs typeface="Calibri"/>
              </a:rPr>
              <a:t>khó</a:t>
            </a:r>
            <a:r>
              <a:rPr sz="1650" b="1" spc="105" dirty="0">
                <a:solidFill>
                  <a:srgbClr val="052F58"/>
                </a:solidFill>
                <a:latin typeface="Calibri"/>
                <a:cs typeface="Calibri"/>
              </a:rPr>
              <a:t> </a:t>
            </a:r>
            <a:r>
              <a:rPr sz="1650" b="1" dirty="0">
                <a:solidFill>
                  <a:srgbClr val="052F58"/>
                </a:solidFill>
                <a:latin typeface="Calibri"/>
                <a:cs typeface="Calibri"/>
              </a:rPr>
              <a:t>được</a:t>
            </a:r>
            <a:r>
              <a:rPr sz="1650" b="1" spc="105" dirty="0">
                <a:solidFill>
                  <a:srgbClr val="052F58"/>
                </a:solidFill>
                <a:latin typeface="Calibri"/>
                <a:cs typeface="Calibri"/>
              </a:rPr>
              <a:t> </a:t>
            </a:r>
            <a:r>
              <a:rPr sz="1650" b="1" dirty="0">
                <a:solidFill>
                  <a:srgbClr val="052F58"/>
                </a:solidFill>
                <a:latin typeface="Calibri"/>
                <a:cs typeface="Calibri"/>
              </a:rPr>
              <a:t>cơ</a:t>
            </a:r>
            <a:r>
              <a:rPr sz="1650" b="1" spc="100" dirty="0">
                <a:solidFill>
                  <a:srgbClr val="052F58"/>
                </a:solidFill>
                <a:latin typeface="Calibri"/>
                <a:cs typeface="Calibri"/>
              </a:rPr>
              <a:t> </a:t>
            </a:r>
            <a:r>
              <a:rPr sz="1650" b="1" spc="70" dirty="0">
                <a:solidFill>
                  <a:srgbClr val="052F58"/>
                </a:solidFill>
                <a:latin typeface="Calibri"/>
                <a:cs typeface="Calibri"/>
              </a:rPr>
              <a:t>thể</a:t>
            </a:r>
            <a:r>
              <a:rPr sz="1650" b="1" spc="105" dirty="0">
                <a:solidFill>
                  <a:srgbClr val="052F58"/>
                </a:solidFill>
                <a:latin typeface="Calibri"/>
                <a:cs typeface="Calibri"/>
              </a:rPr>
              <a:t> </a:t>
            </a:r>
            <a:r>
              <a:rPr sz="1650" b="1" spc="145" dirty="0">
                <a:solidFill>
                  <a:srgbClr val="052F58"/>
                </a:solidFill>
                <a:latin typeface="Calibri"/>
                <a:cs typeface="Calibri"/>
              </a:rPr>
              <a:t>hấp</a:t>
            </a:r>
            <a:r>
              <a:rPr sz="1650" b="1" spc="105" dirty="0">
                <a:solidFill>
                  <a:srgbClr val="052F58"/>
                </a:solidFill>
                <a:latin typeface="Calibri"/>
                <a:cs typeface="Calibri"/>
              </a:rPr>
              <a:t> </a:t>
            </a:r>
            <a:r>
              <a:rPr sz="1650" b="1" spc="35" dirty="0">
                <a:solidFill>
                  <a:srgbClr val="052F58"/>
                </a:solidFill>
                <a:latin typeface="Calibri"/>
                <a:cs typeface="Calibri"/>
              </a:rPr>
              <a:t>thu.</a:t>
            </a:r>
            <a:endParaRPr sz="1650">
              <a:latin typeface="Calibri"/>
              <a:cs typeface="Calibri"/>
            </a:endParaRPr>
          </a:p>
        </p:txBody>
      </p:sp>
      <p:sp>
        <p:nvSpPr>
          <p:cNvPr id="42" name="object 42"/>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pic>
        <p:nvPicPr>
          <p:cNvPr id="43" name="object 43"/>
          <p:cNvPicPr/>
          <p:nvPr/>
        </p:nvPicPr>
        <p:blipFill>
          <a:blip r:embed="rId2" cstate="print"/>
          <a:stretch>
            <a:fillRect/>
          </a:stretch>
        </p:blipFill>
        <p:spPr>
          <a:xfrm>
            <a:off x="6217201" y="303358"/>
            <a:ext cx="990973" cy="333500"/>
          </a:xfrm>
          <a:prstGeom prst="rect">
            <a:avLst/>
          </a:prstGeom>
        </p:spPr>
      </p:pic>
      <p:grpSp>
        <p:nvGrpSpPr>
          <p:cNvPr id="44" name="object 44"/>
          <p:cNvGrpSpPr/>
          <p:nvPr/>
        </p:nvGrpSpPr>
        <p:grpSpPr>
          <a:xfrm>
            <a:off x="1048988" y="4507705"/>
            <a:ext cx="5034280" cy="236220"/>
            <a:chOff x="1048988" y="4507705"/>
            <a:chExt cx="5034280" cy="236220"/>
          </a:xfrm>
        </p:grpSpPr>
        <p:sp>
          <p:nvSpPr>
            <p:cNvPr id="45" name="object 45"/>
            <p:cNvSpPr/>
            <p:nvPr/>
          </p:nvSpPr>
          <p:spPr>
            <a:xfrm>
              <a:off x="1618966" y="4531448"/>
              <a:ext cx="395605" cy="181610"/>
            </a:xfrm>
            <a:custGeom>
              <a:avLst/>
              <a:gdLst/>
              <a:ahLst/>
              <a:cxnLst/>
              <a:rect l="l" t="t" r="r" b="b"/>
              <a:pathLst>
                <a:path w="395605" h="181610">
                  <a:moveTo>
                    <a:pt x="395428" y="0"/>
                  </a:moveTo>
                  <a:lnTo>
                    <a:pt x="0" y="181556"/>
                  </a:lnTo>
                </a:path>
              </a:pathLst>
            </a:custGeom>
            <a:ln w="19057">
              <a:solidFill>
                <a:srgbClr val="184E94"/>
              </a:solidFill>
            </a:ln>
          </p:spPr>
          <p:txBody>
            <a:bodyPr wrap="square" lIns="0" tIns="0" rIns="0" bIns="0" rtlCol="0"/>
            <a:lstStyle/>
            <a:p>
              <a:endParaRPr/>
            </a:p>
          </p:txBody>
        </p:sp>
        <p:sp>
          <p:nvSpPr>
            <p:cNvPr id="46" name="object 46"/>
            <p:cNvSpPr/>
            <p:nvPr/>
          </p:nvSpPr>
          <p:spPr>
            <a:xfrm>
              <a:off x="1618966" y="4671122"/>
              <a:ext cx="46990" cy="52069"/>
            </a:xfrm>
            <a:custGeom>
              <a:avLst/>
              <a:gdLst/>
              <a:ahLst/>
              <a:cxnLst/>
              <a:rect l="l" t="t" r="r" b="b"/>
              <a:pathLst>
                <a:path w="46989" h="52070">
                  <a:moveTo>
                    <a:pt x="46565" y="51956"/>
                  </a:moveTo>
                  <a:lnTo>
                    <a:pt x="0" y="41881"/>
                  </a:lnTo>
                  <a:lnTo>
                    <a:pt x="22710" y="0"/>
                  </a:lnTo>
                </a:path>
              </a:pathLst>
            </a:custGeom>
            <a:ln w="19057">
              <a:solidFill>
                <a:srgbClr val="184E94"/>
              </a:solidFill>
            </a:ln>
          </p:spPr>
          <p:txBody>
            <a:bodyPr wrap="square" lIns="0" tIns="0" rIns="0" bIns="0" rtlCol="0"/>
            <a:lstStyle/>
            <a:p>
              <a:endParaRPr/>
            </a:p>
          </p:txBody>
        </p:sp>
        <p:sp>
          <p:nvSpPr>
            <p:cNvPr id="47" name="object 47"/>
            <p:cNvSpPr/>
            <p:nvPr/>
          </p:nvSpPr>
          <p:spPr>
            <a:xfrm>
              <a:off x="2166176" y="4524619"/>
              <a:ext cx="637540" cy="191770"/>
            </a:xfrm>
            <a:custGeom>
              <a:avLst/>
              <a:gdLst/>
              <a:ahLst/>
              <a:cxnLst/>
              <a:rect l="l" t="t" r="r" b="b"/>
              <a:pathLst>
                <a:path w="637539" h="191770">
                  <a:moveTo>
                    <a:pt x="0" y="0"/>
                  </a:moveTo>
                  <a:lnTo>
                    <a:pt x="637124" y="191312"/>
                  </a:lnTo>
                </a:path>
              </a:pathLst>
            </a:custGeom>
            <a:ln w="19057">
              <a:solidFill>
                <a:srgbClr val="184E94"/>
              </a:solidFill>
            </a:ln>
          </p:spPr>
          <p:txBody>
            <a:bodyPr wrap="square" lIns="0" tIns="0" rIns="0" bIns="0" rtlCol="0"/>
            <a:lstStyle/>
            <a:p>
              <a:endParaRPr/>
            </a:p>
          </p:txBody>
        </p:sp>
        <p:sp>
          <p:nvSpPr>
            <p:cNvPr id="48" name="object 48"/>
            <p:cNvSpPr/>
            <p:nvPr/>
          </p:nvSpPr>
          <p:spPr>
            <a:xfrm>
              <a:off x="2758576" y="4677592"/>
              <a:ext cx="45085" cy="55244"/>
            </a:xfrm>
            <a:custGeom>
              <a:avLst/>
              <a:gdLst/>
              <a:ahLst/>
              <a:cxnLst/>
              <a:rect l="l" t="t" r="r" b="b"/>
              <a:pathLst>
                <a:path w="45085" h="55245">
                  <a:moveTo>
                    <a:pt x="16441" y="0"/>
                  </a:moveTo>
                  <a:lnTo>
                    <a:pt x="44725" y="38339"/>
                  </a:lnTo>
                  <a:lnTo>
                    <a:pt x="0" y="54756"/>
                  </a:lnTo>
                </a:path>
              </a:pathLst>
            </a:custGeom>
            <a:ln w="19057">
              <a:solidFill>
                <a:srgbClr val="184E94"/>
              </a:solidFill>
            </a:ln>
          </p:spPr>
          <p:txBody>
            <a:bodyPr wrap="square" lIns="0" tIns="0" rIns="0" bIns="0" rtlCol="0"/>
            <a:lstStyle/>
            <a:p>
              <a:endParaRPr/>
            </a:p>
          </p:txBody>
        </p:sp>
        <p:sp>
          <p:nvSpPr>
            <p:cNvPr id="49" name="object 49"/>
            <p:cNvSpPr/>
            <p:nvPr/>
          </p:nvSpPr>
          <p:spPr>
            <a:xfrm>
              <a:off x="3731193" y="4539418"/>
              <a:ext cx="721995" cy="167640"/>
            </a:xfrm>
            <a:custGeom>
              <a:avLst/>
              <a:gdLst/>
              <a:ahLst/>
              <a:cxnLst/>
              <a:rect l="l" t="t" r="r" b="b"/>
              <a:pathLst>
                <a:path w="721995" h="167639">
                  <a:moveTo>
                    <a:pt x="0" y="0"/>
                  </a:moveTo>
                  <a:lnTo>
                    <a:pt x="721744" y="167099"/>
                  </a:lnTo>
                </a:path>
              </a:pathLst>
            </a:custGeom>
            <a:ln w="19057">
              <a:solidFill>
                <a:srgbClr val="184E94"/>
              </a:solidFill>
            </a:ln>
          </p:spPr>
          <p:txBody>
            <a:bodyPr wrap="square" lIns="0" tIns="0" rIns="0" bIns="0" rtlCol="0"/>
            <a:lstStyle/>
            <a:p>
              <a:endParaRPr/>
            </a:p>
          </p:txBody>
        </p:sp>
        <p:sp>
          <p:nvSpPr>
            <p:cNvPr id="50" name="object 50"/>
            <p:cNvSpPr/>
            <p:nvPr/>
          </p:nvSpPr>
          <p:spPr>
            <a:xfrm>
              <a:off x="4409358" y="4670071"/>
              <a:ext cx="43815" cy="55880"/>
            </a:xfrm>
            <a:custGeom>
              <a:avLst/>
              <a:gdLst/>
              <a:ahLst/>
              <a:cxnLst/>
              <a:rect l="l" t="t" r="r" b="b"/>
              <a:pathLst>
                <a:path w="43814" h="55879">
                  <a:moveTo>
                    <a:pt x="12895" y="0"/>
                  </a:moveTo>
                  <a:lnTo>
                    <a:pt x="43579" y="36446"/>
                  </a:lnTo>
                  <a:lnTo>
                    <a:pt x="0" y="55698"/>
                  </a:lnTo>
                </a:path>
              </a:pathLst>
            </a:custGeom>
            <a:ln w="19057">
              <a:solidFill>
                <a:srgbClr val="184E94"/>
              </a:solidFill>
            </a:ln>
          </p:spPr>
          <p:txBody>
            <a:bodyPr wrap="square" lIns="0" tIns="0" rIns="0" bIns="0" rtlCol="0"/>
            <a:lstStyle/>
            <a:p>
              <a:endParaRPr/>
            </a:p>
          </p:txBody>
        </p:sp>
        <p:sp>
          <p:nvSpPr>
            <p:cNvPr id="51" name="object 51"/>
            <p:cNvSpPr/>
            <p:nvPr/>
          </p:nvSpPr>
          <p:spPr>
            <a:xfrm>
              <a:off x="4895937" y="4546916"/>
              <a:ext cx="5715" cy="152400"/>
            </a:xfrm>
            <a:custGeom>
              <a:avLst/>
              <a:gdLst/>
              <a:ahLst/>
              <a:cxnLst/>
              <a:rect l="l" t="t" r="r" b="b"/>
              <a:pathLst>
                <a:path w="5714" h="152400">
                  <a:moveTo>
                    <a:pt x="0" y="0"/>
                  </a:moveTo>
                  <a:lnTo>
                    <a:pt x="5559" y="152219"/>
                  </a:lnTo>
                </a:path>
              </a:pathLst>
            </a:custGeom>
            <a:ln w="19057">
              <a:solidFill>
                <a:srgbClr val="184E94"/>
              </a:solidFill>
            </a:ln>
          </p:spPr>
          <p:txBody>
            <a:bodyPr wrap="square" lIns="0" tIns="0" rIns="0" bIns="0" rtlCol="0"/>
            <a:lstStyle/>
            <a:p>
              <a:endParaRPr/>
            </a:p>
          </p:txBody>
        </p:sp>
        <p:sp>
          <p:nvSpPr>
            <p:cNvPr id="52" name="object 52"/>
            <p:cNvSpPr/>
            <p:nvPr/>
          </p:nvSpPr>
          <p:spPr>
            <a:xfrm>
              <a:off x="4871538" y="4660003"/>
              <a:ext cx="57150" cy="39370"/>
            </a:xfrm>
            <a:custGeom>
              <a:avLst/>
              <a:gdLst/>
              <a:ahLst/>
              <a:cxnLst/>
              <a:rect l="l" t="t" r="r" b="b"/>
              <a:pathLst>
                <a:path w="57150" h="39370">
                  <a:moveTo>
                    <a:pt x="57133" y="0"/>
                  </a:moveTo>
                  <a:lnTo>
                    <a:pt x="29957" y="39132"/>
                  </a:lnTo>
                  <a:lnTo>
                    <a:pt x="0" y="2086"/>
                  </a:lnTo>
                </a:path>
              </a:pathLst>
            </a:custGeom>
            <a:ln w="19057">
              <a:solidFill>
                <a:srgbClr val="184E94"/>
              </a:solidFill>
            </a:ln>
          </p:spPr>
          <p:txBody>
            <a:bodyPr wrap="square" lIns="0" tIns="0" rIns="0" bIns="0" rtlCol="0"/>
            <a:lstStyle/>
            <a:p>
              <a:endParaRPr/>
            </a:p>
          </p:txBody>
        </p:sp>
        <p:sp>
          <p:nvSpPr>
            <p:cNvPr id="53" name="object 53"/>
            <p:cNvSpPr/>
            <p:nvPr/>
          </p:nvSpPr>
          <p:spPr>
            <a:xfrm>
              <a:off x="1058517" y="4517234"/>
              <a:ext cx="403225" cy="189865"/>
            </a:xfrm>
            <a:custGeom>
              <a:avLst/>
              <a:gdLst/>
              <a:ahLst/>
              <a:cxnLst/>
              <a:rect l="l" t="t" r="r" b="b"/>
              <a:pathLst>
                <a:path w="403225" h="189864">
                  <a:moveTo>
                    <a:pt x="0" y="0"/>
                  </a:moveTo>
                  <a:lnTo>
                    <a:pt x="402976" y="189575"/>
                  </a:lnTo>
                </a:path>
              </a:pathLst>
            </a:custGeom>
            <a:ln w="19057">
              <a:solidFill>
                <a:srgbClr val="184E94"/>
              </a:solidFill>
            </a:ln>
          </p:spPr>
          <p:txBody>
            <a:bodyPr wrap="square" lIns="0" tIns="0" rIns="0" bIns="0" rtlCol="0"/>
            <a:lstStyle/>
            <a:p>
              <a:endParaRPr/>
            </a:p>
          </p:txBody>
        </p:sp>
        <p:sp>
          <p:nvSpPr>
            <p:cNvPr id="54" name="object 54"/>
            <p:cNvSpPr/>
            <p:nvPr/>
          </p:nvSpPr>
          <p:spPr>
            <a:xfrm>
              <a:off x="1414836" y="4664719"/>
              <a:ext cx="46990" cy="52069"/>
            </a:xfrm>
            <a:custGeom>
              <a:avLst/>
              <a:gdLst/>
              <a:ahLst/>
              <a:cxnLst/>
              <a:rect l="l" t="t" r="r" b="b"/>
              <a:pathLst>
                <a:path w="46990" h="52070">
                  <a:moveTo>
                    <a:pt x="24337" y="0"/>
                  </a:moveTo>
                  <a:lnTo>
                    <a:pt x="46657" y="42091"/>
                  </a:lnTo>
                  <a:lnTo>
                    <a:pt x="0" y="51732"/>
                  </a:lnTo>
                </a:path>
              </a:pathLst>
            </a:custGeom>
            <a:ln w="19057">
              <a:solidFill>
                <a:srgbClr val="184E94"/>
              </a:solidFill>
            </a:ln>
          </p:spPr>
          <p:txBody>
            <a:bodyPr wrap="square" lIns="0" tIns="0" rIns="0" bIns="0" rtlCol="0"/>
            <a:lstStyle/>
            <a:p>
              <a:endParaRPr/>
            </a:p>
          </p:txBody>
        </p:sp>
        <p:sp>
          <p:nvSpPr>
            <p:cNvPr id="55" name="object 55"/>
            <p:cNvSpPr/>
            <p:nvPr/>
          </p:nvSpPr>
          <p:spPr>
            <a:xfrm>
              <a:off x="2938955" y="4532033"/>
              <a:ext cx="629285" cy="186055"/>
            </a:xfrm>
            <a:custGeom>
              <a:avLst/>
              <a:gdLst/>
              <a:ahLst/>
              <a:cxnLst/>
              <a:rect l="l" t="t" r="r" b="b"/>
              <a:pathLst>
                <a:path w="629285" h="186054">
                  <a:moveTo>
                    <a:pt x="629083" y="0"/>
                  </a:moveTo>
                  <a:lnTo>
                    <a:pt x="0" y="185700"/>
                  </a:lnTo>
                </a:path>
              </a:pathLst>
            </a:custGeom>
            <a:ln w="19057">
              <a:solidFill>
                <a:srgbClr val="184E94"/>
              </a:solidFill>
            </a:ln>
          </p:spPr>
          <p:txBody>
            <a:bodyPr wrap="square" lIns="0" tIns="0" rIns="0" bIns="0" rtlCol="0"/>
            <a:lstStyle/>
            <a:p>
              <a:endParaRPr/>
            </a:p>
          </p:txBody>
        </p:sp>
        <p:sp>
          <p:nvSpPr>
            <p:cNvPr id="56" name="object 56"/>
            <p:cNvSpPr/>
            <p:nvPr/>
          </p:nvSpPr>
          <p:spPr>
            <a:xfrm>
              <a:off x="2938955" y="4679526"/>
              <a:ext cx="45085" cy="55244"/>
            </a:xfrm>
            <a:custGeom>
              <a:avLst/>
              <a:gdLst/>
              <a:ahLst/>
              <a:cxnLst/>
              <a:rect l="l" t="t" r="r" b="b"/>
              <a:pathLst>
                <a:path w="45085" h="55245">
                  <a:moveTo>
                    <a:pt x="44647" y="54832"/>
                  </a:moveTo>
                  <a:lnTo>
                    <a:pt x="0" y="38206"/>
                  </a:lnTo>
                  <a:lnTo>
                    <a:pt x="28461" y="0"/>
                  </a:lnTo>
                </a:path>
              </a:pathLst>
            </a:custGeom>
            <a:ln w="19057">
              <a:solidFill>
                <a:srgbClr val="184E94"/>
              </a:solidFill>
            </a:ln>
          </p:spPr>
          <p:txBody>
            <a:bodyPr wrap="square" lIns="0" tIns="0" rIns="0" bIns="0" rtlCol="0"/>
            <a:lstStyle/>
            <a:p>
              <a:endParaRPr/>
            </a:p>
          </p:txBody>
        </p:sp>
        <p:sp>
          <p:nvSpPr>
            <p:cNvPr id="57" name="object 57"/>
            <p:cNvSpPr/>
            <p:nvPr/>
          </p:nvSpPr>
          <p:spPr>
            <a:xfrm>
              <a:off x="5351854" y="4546918"/>
              <a:ext cx="721995" cy="168275"/>
            </a:xfrm>
            <a:custGeom>
              <a:avLst/>
              <a:gdLst/>
              <a:ahLst/>
              <a:cxnLst/>
              <a:rect l="l" t="t" r="r" b="b"/>
              <a:pathLst>
                <a:path w="721995" h="168275">
                  <a:moveTo>
                    <a:pt x="721460" y="0"/>
                  </a:moveTo>
                  <a:lnTo>
                    <a:pt x="0" y="168014"/>
                  </a:lnTo>
                </a:path>
              </a:pathLst>
            </a:custGeom>
            <a:ln w="19057">
              <a:solidFill>
                <a:srgbClr val="184E94"/>
              </a:solidFill>
            </a:ln>
          </p:spPr>
          <p:txBody>
            <a:bodyPr wrap="square" lIns="0" tIns="0" rIns="0" bIns="0" rtlCol="0"/>
            <a:lstStyle/>
            <a:p>
              <a:endParaRPr/>
            </a:p>
          </p:txBody>
        </p:sp>
        <p:sp>
          <p:nvSpPr>
            <p:cNvPr id="58" name="object 58"/>
            <p:cNvSpPr/>
            <p:nvPr/>
          </p:nvSpPr>
          <p:spPr>
            <a:xfrm>
              <a:off x="5351854" y="4678446"/>
              <a:ext cx="43815" cy="55880"/>
            </a:xfrm>
            <a:custGeom>
              <a:avLst/>
              <a:gdLst/>
              <a:ahLst/>
              <a:cxnLst/>
              <a:rect l="l" t="t" r="r" b="b"/>
              <a:pathLst>
                <a:path w="43814" h="55879">
                  <a:moveTo>
                    <a:pt x="43604" y="55681"/>
                  </a:moveTo>
                  <a:lnTo>
                    <a:pt x="0" y="36485"/>
                  </a:lnTo>
                  <a:lnTo>
                    <a:pt x="30637" y="0"/>
                  </a:lnTo>
                </a:path>
              </a:pathLst>
            </a:custGeom>
            <a:ln w="19057">
              <a:solidFill>
                <a:srgbClr val="184E94"/>
              </a:solidFill>
            </a:ln>
          </p:spPr>
          <p:txBody>
            <a:bodyPr wrap="square" lIns="0" tIns="0" rIns="0" bIns="0" rtlCol="0"/>
            <a:lstStyle/>
            <a:p>
              <a:endParaRPr/>
            </a:p>
          </p:txBody>
        </p:sp>
      </p:grpSp>
      <p:sp>
        <p:nvSpPr>
          <p:cNvPr id="59" name="object 59"/>
          <p:cNvSpPr txBox="1"/>
          <p:nvPr/>
        </p:nvSpPr>
        <p:spPr>
          <a:xfrm>
            <a:off x="412489" y="9894922"/>
            <a:ext cx="5852160" cy="749300"/>
          </a:xfrm>
          <a:prstGeom prst="rect">
            <a:avLst/>
          </a:prstGeom>
        </p:spPr>
        <p:txBody>
          <a:bodyPr vert="horz" wrap="square" lIns="0" tIns="13335" rIns="0" bIns="0" rtlCol="0">
            <a:spAutoFit/>
          </a:bodyPr>
          <a:lstStyle/>
          <a:p>
            <a:pPr marL="1140460">
              <a:lnSpc>
                <a:spcPct val="100000"/>
              </a:lnSpc>
              <a:spcBef>
                <a:spcPts val="105"/>
              </a:spcBef>
            </a:pPr>
            <a:r>
              <a:rPr sz="1500" b="1" i="1" spc="-145" dirty="0">
                <a:solidFill>
                  <a:srgbClr val="052F58"/>
                </a:solidFill>
                <a:latin typeface="Verdana"/>
                <a:cs typeface="Verdana"/>
              </a:rPr>
              <a:t>“Hãy</a:t>
            </a:r>
            <a:r>
              <a:rPr sz="1500" b="1" i="1" spc="-95" dirty="0">
                <a:solidFill>
                  <a:srgbClr val="052F58"/>
                </a:solidFill>
                <a:latin typeface="Verdana"/>
                <a:cs typeface="Verdana"/>
              </a:rPr>
              <a:t> </a:t>
            </a:r>
            <a:r>
              <a:rPr sz="1500" b="1" i="1" spc="-160" dirty="0">
                <a:solidFill>
                  <a:srgbClr val="052F58"/>
                </a:solidFill>
                <a:latin typeface="Verdana"/>
                <a:cs typeface="Verdana"/>
              </a:rPr>
              <a:t>để</a:t>
            </a:r>
            <a:r>
              <a:rPr sz="1500" b="1" i="1" spc="-90" dirty="0">
                <a:solidFill>
                  <a:srgbClr val="052F58"/>
                </a:solidFill>
                <a:latin typeface="Verdana"/>
                <a:cs typeface="Verdana"/>
              </a:rPr>
              <a:t> </a:t>
            </a:r>
            <a:r>
              <a:rPr sz="1500" b="1" i="1" spc="-150" dirty="0">
                <a:solidFill>
                  <a:srgbClr val="052F58"/>
                </a:solidFill>
                <a:latin typeface="Verdana"/>
                <a:cs typeface="Verdana"/>
              </a:rPr>
              <a:t>Thức</a:t>
            </a:r>
            <a:r>
              <a:rPr sz="1500" b="1" i="1" spc="-90" dirty="0">
                <a:solidFill>
                  <a:srgbClr val="052F58"/>
                </a:solidFill>
                <a:latin typeface="Verdana"/>
                <a:cs typeface="Verdana"/>
              </a:rPr>
              <a:t> </a:t>
            </a:r>
            <a:r>
              <a:rPr sz="1500" b="1" i="1" spc="-135" dirty="0">
                <a:solidFill>
                  <a:srgbClr val="052F58"/>
                </a:solidFill>
                <a:latin typeface="Verdana"/>
                <a:cs typeface="Verdana"/>
              </a:rPr>
              <a:t>ăn</a:t>
            </a:r>
            <a:r>
              <a:rPr sz="1500" b="1" i="1" spc="-90" dirty="0">
                <a:solidFill>
                  <a:srgbClr val="052F58"/>
                </a:solidFill>
                <a:latin typeface="Verdana"/>
                <a:cs typeface="Verdana"/>
              </a:rPr>
              <a:t> </a:t>
            </a:r>
            <a:r>
              <a:rPr sz="1500" b="1" i="1" spc="-110" dirty="0">
                <a:solidFill>
                  <a:srgbClr val="052F58"/>
                </a:solidFill>
                <a:latin typeface="Verdana"/>
                <a:cs typeface="Verdana"/>
              </a:rPr>
              <a:t>là</a:t>
            </a:r>
            <a:r>
              <a:rPr sz="1500" b="1" i="1" spc="-90" dirty="0">
                <a:solidFill>
                  <a:srgbClr val="052F58"/>
                </a:solidFill>
                <a:latin typeface="Verdana"/>
                <a:cs typeface="Verdana"/>
              </a:rPr>
              <a:t> </a:t>
            </a:r>
            <a:r>
              <a:rPr sz="1500" b="1" i="1" spc="-150" dirty="0">
                <a:solidFill>
                  <a:srgbClr val="052F58"/>
                </a:solidFill>
                <a:latin typeface="Verdana"/>
                <a:cs typeface="Verdana"/>
              </a:rPr>
              <a:t>Thuốc</a:t>
            </a:r>
            <a:r>
              <a:rPr sz="1500" b="1" i="1" spc="-90" dirty="0">
                <a:solidFill>
                  <a:srgbClr val="052F58"/>
                </a:solidFill>
                <a:latin typeface="Verdana"/>
                <a:cs typeface="Verdana"/>
              </a:rPr>
              <a:t> </a:t>
            </a:r>
            <a:r>
              <a:rPr sz="1500" b="1" i="1" spc="-140" dirty="0">
                <a:solidFill>
                  <a:srgbClr val="052F58"/>
                </a:solidFill>
                <a:latin typeface="Verdana"/>
                <a:cs typeface="Verdana"/>
              </a:rPr>
              <a:t>và</a:t>
            </a:r>
            <a:r>
              <a:rPr sz="1500" b="1" i="1" spc="-90" dirty="0">
                <a:solidFill>
                  <a:srgbClr val="052F58"/>
                </a:solidFill>
                <a:latin typeface="Verdana"/>
                <a:cs typeface="Verdana"/>
              </a:rPr>
              <a:t> </a:t>
            </a:r>
            <a:r>
              <a:rPr sz="1500" b="1" i="1" spc="-150" dirty="0">
                <a:solidFill>
                  <a:srgbClr val="052F58"/>
                </a:solidFill>
                <a:latin typeface="Verdana"/>
                <a:cs typeface="Verdana"/>
              </a:rPr>
              <a:t>Thuốc</a:t>
            </a:r>
            <a:r>
              <a:rPr sz="1500" b="1" i="1" spc="-90" dirty="0">
                <a:solidFill>
                  <a:srgbClr val="052F58"/>
                </a:solidFill>
                <a:latin typeface="Verdana"/>
                <a:cs typeface="Verdana"/>
              </a:rPr>
              <a:t> </a:t>
            </a:r>
            <a:r>
              <a:rPr sz="1500" b="1" i="1" spc="-110" dirty="0">
                <a:solidFill>
                  <a:srgbClr val="052F58"/>
                </a:solidFill>
                <a:latin typeface="Verdana"/>
                <a:cs typeface="Verdana"/>
              </a:rPr>
              <a:t>là</a:t>
            </a:r>
            <a:r>
              <a:rPr sz="1500" b="1" i="1" spc="-90" dirty="0">
                <a:solidFill>
                  <a:srgbClr val="052F58"/>
                </a:solidFill>
                <a:latin typeface="Verdana"/>
                <a:cs typeface="Verdana"/>
              </a:rPr>
              <a:t> </a:t>
            </a:r>
            <a:r>
              <a:rPr sz="1500" b="1" i="1" spc="-150" dirty="0">
                <a:solidFill>
                  <a:srgbClr val="052F58"/>
                </a:solidFill>
                <a:latin typeface="Verdana"/>
                <a:cs typeface="Verdana"/>
              </a:rPr>
              <a:t>Thức</a:t>
            </a:r>
            <a:r>
              <a:rPr sz="1500" b="1" i="1" spc="-90" dirty="0">
                <a:solidFill>
                  <a:srgbClr val="052F58"/>
                </a:solidFill>
                <a:latin typeface="Verdana"/>
                <a:cs typeface="Verdana"/>
              </a:rPr>
              <a:t> </a:t>
            </a:r>
            <a:r>
              <a:rPr sz="1500" b="1" i="1" spc="-25" dirty="0">
                <a:solidFill>
                  <a:srgbClr val="052F58"/>
                </a:solidFill>
                <a:latin typeface="Verdana"/>
                <a:cs typeface="Verdana"/>
              </a:rPr>
              <a:t>ăn”</a:t>
            </a:r>
            <a:endParaRPr sz="1500">
              <a:latin typeface="Verdana"/>
              <a:cs typeface="Verdana"/>
            </a:endParaRPr>
          </a:p>
          <a:p>
            <a:pPr marL="883919">
              <a:lnSpc>
                <a:spcPct val="100000"/>
              </a:lnSpc>
              <a:spcBef>
                <a:spcPts val="440"/>
              </a:spcBef>
            </a:pPr>
            <a:r>
              <a:rPr sz="1150" b="1" i="1" spc="-110" dirty="0">
                <a:solidFill>
                  <a:srgbClr val="052F58"/>
                </a:solidFill>
                <a:latin typeface="Verdana"/>
                <a:cs typeface="Verdana"/>
              </a:rPr>
              <a:t>Hippocrates</a:t>
            </a:r>
            <a:r>
              <a:rPr sz="1150" b="1" i="1" spc="-65" dirty="0">
                <a:solidFill>
                  <a:srgbClr val="052F58"/>
                </a:solidFill>
                <a:latin typeface="Verdana"/>
                <a:cs typeface="Verdana"/>
              </a:rPr>
              <a:t> </a:t>
            </a:r>
            <a:r>
              <a:rPr sz="1150" b="1" i="1" spc="-100" dirty="0">
                <a:solidFill>
                  <a:srgbClr val="052F58"/>
                </a:solidFill>
                <a:latin typeface="Verdana"/>
                <a:cs typeface="Verdana"/>
              </a:rPr>
              <a:t>of</a:t>
            </a:r>
            <a:r>
              <a:rPr sz="1150" b="1" i="1" spc="-65" dirty="0">
                <a:solidFill>
                  <a:srgbClr val="052F58"/>
                </a:solidFill>
                <a:latin typeface="Verdana"/>
                <a:cs typeface="Verdana"/>
              </a:rPr>
              <a:t> </a:t>
            </a:r>
            <a:r>
              <a:rPr sz="1150" b="1" i="1" spc="-120" dirty="0">
                <a:solidFill>
                  <a:srgbClr val="052F58"/>
                </a:solidFill>
                <a:latin typeface="Verdana"/>
                <a:cs typeface="Verdana"/>
              </a:rPr>
              <a:t>Kos</a:t>
            </a:r>
            <a:r>
              <a:rPr sz="1150" b="1" i="1" spc="-65" dirty="0">
                <a:solidFill>
                  <a:srgbClr val="052F58"/>
                </a:solidFill>
                <a:latin typeface="Verdana"/>
                <a:cs typeface="Verdana"/>
              </a:rPr>
              <a:t> </a:t>
            </a:r>
            <a:r>
              <a:rPr sz="1150" b="1" i="1" spc="-55" dirty="0">
                <a:solidFill>
                  <a:srgbClr val="052F58"/>
                </a:solidFill>
                <a:latin typeface="Verdana"/>
                <a:cs typeface="Verdana"/>
              </a:rPr>
              <a:t>-</a:t>
            </a:r>
            <a:r>
              <a:rPr sz="1150" b="1" i="1" spc="-60" dirty="0">
                <a:solidFill>
                  <a:srgbClr val="052F58"/>
                </a:solidFill>
                <a:latin typeface="Verdana"/>
                <a:cs typeface="Verdana"/>
              </a:rPr>
              <a:t> </a:t>
            </a:r>
            <a:r>
              <a:rPr sz="1150" b="1" i="1" spc="-130" dirty="0">
                <a:solidFill>
                  <a:srgbClr val="052F58"/>
                </a:solidFill>
                <a:latin typeface="Verdana"/>
                <a:cs typeface="Verdana"/>
              </a:rPr>
              <a:t>(c.400BC</a:t>
            </a:r>
            <a:r>
              <a:rPr sz="1150" b="1" i="1" spc="-65" dirty="0">
                <a:solidFill>
                  <a:srgbClr val="052F58"/>
                </a:solidFill>
                <a:latin typeface="Verdana"/>
                <a:cs typeface="Verdana"/>
              </a:rPr>
              <a:t> </a:t>
            </a:r>
            <a:r>
              <a:rPr sz="1150" b="1" i="1" spc="-55" dirty="0">
                <a:solidFill>
                  <a:srgbClr val="052F58"/>
                </a:solidFill>
                <a:latin typeface="Verdana"/>
                <a:cs typeface="Verdana"/>
              </a:rPr>
              <a:t>-</a:t>
            </a:r>
            <a:r>
              <a:rPr sz="1150" b="1" i="1" spc="-65" dirty="0">
                <a:solidFill>
                  <a:srgbClr val="052F58"/>
                </a:solidFill>
                <a:latin typeface="Verdana"/>
                <a:cs typeface="Verdana"/>
              </a:rPr>
              <a:t> </a:t>
            </a:r>
            <a:r>
              <a:rPr sz="1150" b="1" i="1" spc="-130" dirty="0">
                <a:solidFill>
                  <a:srgbClr val="052F58"/>
                </a:solidFill>
                <a:latin typeface="Verdana"/>
                <a:cs typeface="Verdana"/>
              </a:rPr>
              <a:t>c.370BC)</a:t>
            </a:r>
            <a:r>
              <a:rPr sz="1150" b="1" i="1" spc="-60" dirty="0">
                <a:solidFill>
                  <a:srgbClr val="052F58"/>
                </a:solidFill>
                <a:latin typeface="Verdana"/>
                <a:cs typeface="Verdana"/>
              </a:rPr>
              <a:t> </a:t>
            </a:r>
            <a:r>
              <a:rPr sz="1150" b="1" i="1" spc="-105" dirty="0">
                <a:solidFill>
                  <a:srgbClr val="052F58"/>
                </a:solidFill>
                <a:latin typeface="Verdana"/>
                <a:cs typeface="Verdana"/>
              </a:rPr>
              <a:t>cha</a:t>
            </a:r>
            <a:r>
              <a:rPr sz="1150" b="1" i="1" spc="-65" dirty="0">
                <a:solidFill>
                  <a:srgbClr val="052F58"/>
                </a:solidFill>
                <a:latin typeface="Verdana"/>
                <a:cs typeface="Verdana"/>
              </a:rPr>
              <a:t> </a:t>
            </a:r>
            <a:r>
              <a:rPr sz="1150" b="1" i="1" spc="-120" dirty="0">
                <a:solidFill>
                  <a:srgbClr val="052F58"/>
                </a:solidFill>
                <a:latin typeface="Verdana"/>
                <a:cs typeface="Verdana"/>
              </a:rPr>
              <a:t>đẻ</a:t>
            </a:r>
            <a:r>
              <a:rPr sz="1150" b="1" i="1" spc="-65" dirty="0">
                <a:solidFill>
                  <a:srgbClr val="052F58"/>
                </a:solidFill>
                <a:latin typeface="Verdana"/>
                <a:cs typeface="Verdana"/>
              </a:rPr>
              <a:t> </a:t>
            </a:r>
            <a:r>
              <a:rPr sz="1150" b="1" i="1" spc="-105" dirty="0">
                <a:solidFill>
                  <a:srgbClr val="052F58"/>
                </a:solidFill>
                <a:latin typeface="Verdana"/>
                <a:cs typeface="Verdana"/>
              </a:rPr>
              <a:t>của</a:t>
            </a:r>
            <a:r>
              <a:rPr sz="1150" b="1" i="1" spc="-60" dirty="0">
                <a:solidFill>
                  <a:srgbClr val="052F58"/>
                </a:solidFill>
                <a:latin typeface="Verdana"/>
                <a:cs typeface="Verdana"/>
              </a:rPr>
              <a:t> </a:t>
            </a:r>
            <a:r>
              <a:rPr sz="1150" b="1" i="1" spc="-140" dirty="0">
                <a:solidFill>
                  <a:srgbClr val="052F58"/>
                </a:solidFill>
                <a:latin typeface="Verdana"/>
                <a:cs typeface="Verdana"/>
              </a:rPr>
              <a:t>nền</a:t>
            </a:r>
            <a:r>
              <a:rPr sz="1150" b="1" i="1" spc="-65" dirty="0">
                <a:solidFill>
                  <a:srgbClr val="052F58"/>
                </a:solidFill>
                <a:latin typeface="Verdana"/>
                <a:cs typeface="Verdana"/>
              </a:rPr>
              <a:t> </a:t>
            </a:r>
            <a:r>
              <a:rPr sz="1150" b="1" i="1" spc="-135" dirty="0">
                <a:solidFill>
                  <a:srgbClr val="052F58"/>
                </a:solidFill>
                <a:latin typeface="Verdana"/>
                <a:cs typeface="Verdana"/>
              </a:rPr>
              <a:t>y</a:t>
            </a:r>
            <a:r>
              <a:rPr sz="1150" b="1" i="1" spc="-65" dirty="0">
                <a:solidFill>
                  <a:srgbClr val="052F58"/>
                </a:solidFill>
                <a:latin typeface="Verdana"/>
                <a:cs typeface="Verdana"/>
              </a:rPr>
              <a:t> </a:t>
            </a:r>
            <a:r>
              <a:rPr sz="1150" b="1" i="1" spc="-120" dirty="0">
                <a:solidFill>
                  <a:srgbClr val="052F58"/>
                </a:solidFill>
                <a:latin typeface="Verdana"/>
                <a:cs typeface="Verdana"/>
              </a:rPr>
              <a:t>học</a:t>
            </a:r>
            <a:r>
              <a:rPr sz="1150" b="1" i="1" spc="-60" dirty="0">
                <a:solidFill>
                  <a:srgbClr val="052F58"/>
                </a:solidFill>
                <a:latin typeface="Verdana"/>
                <a:cs typeface="Verdana"/>
              </a:rPr>
              <a:t> </a:t>
            </a:r>
            <a:r>
              <a:rPr sz="1150" b="1" i="1" spc="-130" dirty="0">
                <a:solidFill>
                  <a:srgbClr val="052F58"/>
                </a:solidFill>
                <a:latin typeface="Verdana"/>
                <a:cs typeface="Verdana"/>
              </a:rPr>
              <a:t>hiện</a:t>
            </a:r>
            <a:r>
              <a:rPr sz="1150" b="1" i="1" spc="-65" dirty="0">
                <a:solidFill>
                  <a:srgbClr val="052F58"/>
                </a:solidFill>
                <a:latin typeface="Verdana"/>
                <a:cs typeface="Verdana"/>
              </a:rPr>
              <a:t> </a:t>
            </a:r>
            <a:r>
              <a:rPr sz="1150" b="1" i="1" spc="-25" dirty="0">
                <a:solidFill>
                  <a:srgbClr val="052F58"/>
                </a:solidFill>
                <a:latin typeface="Verdana"/>
                <a:cs typeface="Verdana"/>
              </a:rPr>
              <a:t>đại</a:t>
            </a:r>
            <a:endParaRPr sz="1150">
              <a:latin typeface="Verdana"/>
              <a:cs typeface="Verdana"/>
            </a:endParaRPr>
          </a:p>
          <a:p>
            <a:pPr marL="12700">
              <a:lnSpc>
                <a:spcPct val="100000"/>
              </a:lnSpc>
              <a:spcBef>
                <a:spcPts val="710"/>
              </a:spcBef>
            </a:pPr>
            <a:r>
              <a:rPr sz="1050" spc="100" dirty="0">
                <a:solidFill>
                  <a:srgbClr val="184E94"/>
                </a:solidFill>
                <a:latin typeface="Arial"/>
                <a:cs typeface="Arial"/>
                <a:hlinkClick r:id="rId3"/>
              </a:rPr>
              <a:t>www.csc-</a:t>
            </a:r>
            <a:r>
              <a:rPr sz="1050" spc="105" dirty="0">
                <a:solidFill>
                  <a:srgbClr val="184E94"/>
                </a:solidFill>
                <a:latin typeface="Arial"/>
                <a:cs typeface="Arial"/>
                <a:hlinkClick r:id="rId3"/>
              </a:rPr>
              <a:t>vietnam.vn</a:t>
            </a:r>
            <a:endParaRPr sz="1050">
              <a:latin typeface="Arial"/>
              <a:cs typeface="Arial"/>
            </a:endParaRPr>
          </a:p>
        </p:txBody>
      </p:sp>
      <p:sp>
        <p:nvSpPr>
          <p:cNvPr id="60" name="object 60"/>
          <p:cNvSpPr txBox="1"/>
          <p:nvPr/>
        </p:nvSpPr>
        <p:spPr>
          <a:xfrm>
            <a:off x="6672551" y="10445178"/>
            <a:ext cx="351155" cy="192405"/>
          </a:xfrm>
          <a:prstGeom prst="rect">
            <a:avLst/>
          </a:prstGeom>
        </p:spPr>
        <p:txBody>
          <a:bodyPr vert="horz" wrap="square" lIns="0" tIns="22860" rIns="0" bIns="0" rtlCol="0">
            <a:spAutoFit/>
          </a:bodyPr>
          <a:lstStyle/>
          <a:p>
            <a:pPr marL="12700">
              <a:lnSpc>
                <a:spcPct val="100000"/>
              </a:lnSpc>
              <a:spcBef>
                <a:spcPts val="180"/>
              </a:spcBef>
            </a:pPr>
            <a:r>
              <a:rPr sz="950" spc="-10" dirty="0">
                <a:solidFill>
                  <a:srgbClr val="184E94"/>
                </a:solidFill>
                <a:latin typeface="Arial"/>
                <a:cs typeface="Arial"/>
              </a:rPr>
              <a:t>05/20</a:t>
            </a:r>
            <a:endParaRPr sz="95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62850" cy="10696575"/>
          </a:xfrm>
          <a:custGeom>
            <a:avLst/>
            <a:gdLst/>
            <a:ahLst/>
            <a:cxnLst/>
            <a:rect l="l" t="t" r="r" b="b"/>
            <a:pathLst>
              <a:path w="7562850" h="10696575">
                <a:moveTo>
                  <a:pt x="7562849" y="10696574"/>
                </a:moveTo>
                <a:lnTo>
                  <a:pt x="0" y="10696574"/>
                </a:lnTo>
                <a:lnTo>
                  <a:pt x="0" y="0"/>
                </a:lnTo>
                <a:lnTo>
                  <a:pt x="7562849" y="0"/>
                </a:lnTo>
                <a:lnTo>
                  <a:pt x="7562849" y="10696574"/>
                </a:lnTo>
                <a:close/>
              </a:path>
            </a:pathLst>
          </a:custGeom>
          <a:solidFill>
            <a:srgbClr val="7CB3DF"/>
          </a:solidFill>
        </p:spPr>
        <p:txBody>
          <a:bodyPr wrap="square" lIns="0" tIns="0" rIns="0" bIns="0" rtlCol="0"/>
          <a:lstStyle/>
          <a:p>
            <a:endParaRPr/>
          </a:p>
        </p:txBody>
      </p:sp>
      <p:sp>
        <p:nvSpPr>
          <p:cNvPr id="3" name="object 3"/>
          <p:cNvSpPr/>
          <p:nvPr/>
        </p:nvSpPr>
        <p:spPr>
          <a:xfrm>
            <a:off x="227493" y="4167282"/>
            <a:ext cx="2164080" cy="951865"/>
          </a:xfrm>
          <a:custGeom>
            <a:avLst/>
            <a:gdLst/>
            <a:ahLst/>
            <a:cxnLst/>
            <a:rect l="l" t="t" r="r" b="b"/>
            <a:pathLst>
              <a:path w="2164080" h="951864">
                <a:moveTo>
                  <a:pt x="0" y="951605"/>
                </a:moveTo>
                <a:lnTo>
                  <a:pt x="0" y="0"/>
                </a:lnTo>
                <a:lnTo>
                  <a:pt x="2164067" y="0"/>
                </a:lnTo>
                <a:lnTo>
                  <a:pt x="2164067" y="798641"/>
                </a:lnTo>
              </a:path>
            </a:pathLst>
          </a:custGeom>
          <a:ln w="19057">
            <a:solidFill>
              <a:srgbClr val="000000"/>
            </a:solidFill>
          </a:ln>
        </p:spPr>
        <p:txBody>
          <a:bodyPr wrap="square" lIns="0" tIns="0" rIns="0" bIns="0" rtlCol="0"/>
          <a:lstStyle/>
          <a:p>
            <a:endParaRPr/>
          </a:p>
        </p:txBody>
      </p:sp>
      <p:grpSp>
        <p:nvGrpSpPr>
          <p:cNvPr id="4" name="object 4"/>
          <p:cNvGrpSpPr/>
          <p:nvPr/>
        </p:nvGrpSpPr>
        <p:grpSpPr>
          <a:xfrm>
            <a:off x="2189445" y="3830344"/>
            <a:ext cx="3133725" cy="3108960"/>
            <a:chOff x="2189445" y="3830344"/>
            <a:chExt cx="3133725" cy="3108960"/>
          </a:xfrm>
        </p:grpSpPr>
        <p:sp>
          <p:nvSpPr>
            <p:cNvPr id="5" name="object 5"/>
            <p:cNvSpPr/>
            <p:nvPr/>
          </p:nvSpPr>
          <p:spPr>
            <a:xfrm>
              <a:off x="2189441" y="3830344"/>
              <a:ext cx="3133725" cy="3108960"/>
            </a:xfrm>
            <a:custGeom>
              <a:avLst/>
              <a:gdLst/>
              <a:ahLst/>
              <a:cxnLst/>
              <a:rect l="l" t="t" r="r" b="b"/>
              <a:pathLst>
                <a:path w="3133725" h="3108959">
                  <a:moveTo>
                    <a:pt x="1034910" y="1253185"/>
                  </a:moveTo>
                  <a:lnTo>
                    <a:pt x="517461" y="952106"/>
                  </a:lnTo>
                  <a:lnTo>
                    <a:pt x="0" y="1253185"/>
                  </a:lnTo>
                  <a:lnTo>
                    <a:pt x="0" y="1855317"/>
                  </a:lnTo>
                  <a:lnTo>
                    <a:pt x="517461" y="2156383"/>
                  </a:lnTo>
                  <a:lnTo>
                    <a:pt x="1034910" y="1855317"/>
                  </a:lnTo>
                  <a:lnTo>
                    <a:pt x="1034910" y="1253185"/>
                  </a:lnTo>
                  <a:close/>
                </a:path>
                <a:path w="3133725" h="3108959">
                  <a:moveTo>
                    <a:pt x="1552371" y="301078"/>
                  </a:moveTo>
                  <a:lnTo>
                    <a:pt x="1034910" y="0"/>
                  </a:lnTo>
                  <a:lnTo>
                    <a:pt x="517461" y="301078"/>
                  </a:lnTo>
                  <a:lnTo>
                    <a:pt x="517461" y="903211"/>
                  </a:lnTo>
                  <a:lnTo>
                    <a:pt x="1034910" y="1204277"/>
                  </a:lnTo>
                  <a:lnTo>
                    <a:pt x="1552371" y="903211"/>
                  </a:lnTo>
                  <a:lnTo>
                    <a:pt x="1552371" y="301078"/>
                  </a:lnTo>
                  <a:close/>
                </a:path>
                <a:path w="3133725" h="3108959">
                  <a:moveTo>
                    <a:pt x="2616047" y="2205698"/>
                  </a:moveTo>
                  <a:lnTo>
                    <a:pt x="2098586" y="1904631"/>
                  </a:lnTo>
                  <a:lnTo>
                    <a:pt x="1581124" y="2205698"/>
                  </a:lnTo>
                  <a:lnTo>
                    <a:pt x="1581124" y="2807830"/>
                  </a:lnTo>
                  <a:lnTo>
                    <a:pt x="2098586" y="3108896"/>
                  </a:lnTo>
                  <a:lnTo>
                    <a:pt x="2616047" y="2807830"/>
                  </a:lnTo>
                  <a:lnTo>
                    <a:pt x="2616047" y="2205698"/>
                  </a:lnTo>
                  <a:close/>
                </a:path>
                <a:path w="3133725" h="3108959">
                  <a:moveTo>
                    <a:pt x="2616047" y="301078"/>
                  </a:moveTo>
                  <a:lnTo>
                    <a:pt x="2098586" y="0"/>
                  </a:lnTo>
                  <a:lnTo>
                    <a:pt x="1581124" y="301078"/>
                  </a:lnTo>
                  <a:lnTo>
                    <a:pt x="1581124" y="903211"/>
                  </a:lnTo>
                  <a:lnTo>
                    <a:pt x="2098586" y="1204277"/>
                  </a:lnTo>
                  <a:lnTo>
                    <a:pt x="2616047" y="903211"/>
                  </a:lnTo>
                  <a:lnTo>
                    <a:pt x="2616047" y="301078"/>
                  </a:lnTo>
                  <a:close/>
                </a:path>
                <a:path w="3133725" h="3108959">
                  <a:moveTo>
                    <a:pt x="3133509" y="1253185"/>
                  </a:moveTo>
                  <a:lnTo>
                    <a:pt x="2616047" y="952106"/>
                  </a:lnTo>
                  <a:lnTo>
                    <a:pt x="2098586" y="1253185"/>
                  </a:lnTo>
                  <a:lnTo>
                    <a:pt x="2098586" y="1855317"/>
                  </a:lnTo>
                  <a:lnTo>
                    <a:pt x="2616047" y="2156383"/>
                  </a:lnTo>
                  <a:lnTo>
                    <a:pt x="3133509" y="1855317"/>
                  </a:lnTo>
                  <a:lnTo>
                    <a:pt x="3133509" y="1253185"/>
                  </a:lnTo>
                  <a:close/>
                </a:path>
              </a:pathLst>
            </a:custGeom>
            <a:solidFill>
              <a:srgbClr val="004AAC"/>
            </a:solidFill>
          </p:spPr>
          <p:txBody>
            <a:bodyPr wrap="square" lIns="0" tIns="0" rIns="0" bIns="0" rtlCol="0"/>
            <a:lstStyle/>
            <a:p>
              <a:endParaRPr/>
            </a:p>
          </p:txBody>
        </p:sp>
        <p:sp>
          <p:nvSpPr>
            <p:cNvPr id="6" name="object 6"/>
            <p:cNvSpPr/>
            <p:nvPr/>
          </p:nvSpPr>
          <p:spPr>
            <a:xfrm>
              <a:off x="2706905" y="5734970"/>
              <a:ext cx="1035050" cy="1204595"/>
            </a:xfrm>
            <a:custGeom>
              <a:avLst/>
              <a:gdLst/>
              <a:ahLst/>
              <a:cxnLst/>
              <a:rect l="l" t="t" r="r" b="b"/>
              <a:pathLst>
                <a:path w="1035050" h="1204595">
                  <a:moveTo>
                    <a:pt x="517459" y="1204269"/>
                  </a:moveTo>
                  <a:lnTo>
                    <a:pt x="0" y="903202"/>
                  </a:lnTo>
                  <a:lnTo>
                    <a:pt x="0" y="301067"/>
                  </a:lnTo>
                  <a:lnTo>
                    <a:pt x="517459" y="0"/>
                  </a:lnTo>
                  <a:lnTo>
                    <a:pt x="1034918" y="301067"/>
                  </a:lnTo>
                  <a:lnTo>
                    <a:pt x="1034918" y="903202"/>
                  </a:lnTo>
                  <a:lnTo>
                    <a:pt x="517459" y="1204269"/>
                  </a:lnTo>
                  <a:close/>
                </a:path>
              </a:pathLst>
            </a:custGeom>
            <a:solidFill>
              <a:srgbClr val="E32F2B"/>
            </a:solidFill>
          </p:spPr>
          <p:txBody>
            <a:bodyPr wrap="square" lIns="0" tIns="0" rIns="0" bIns="0" rtlCol="0"/>
            <a:lstStyle/>
            <a:p>
              <a:endParaRPr/>
            </a:p>
          </p:txBody>
        </p:sp>
      </p:grpSp>
      <p:sp>
        <p:nvSpPr>
          <p:cNvPr id="7" name="object 7"/>
          <p:cNvSpPr txBox="1"/>
          <p:nvPr/>
        </p:nvSpPr>
        <p:spPr>
          <a:xfrm>
            <a:off x="4423659" y="5132988"/>
            <a:ext cx="769620" cy="407034"/>
          </a:xfrm>
          <a:prstGeom prst="rect">
            <a:avLst/>
          </a:prstGeom>
        </p:spPr>
        <p:txBody>
          <a:bodyPr vert="horz" wrap="square" lIns="0" tIns="12700" rIns="0" bIns="0" rtlCol="0">
            <a:spAutoFit/>
          </a:bodyPr>
          <a:lstStyle/>
          <a:p>
            <a:pPr marL="88900" marR="5080" indent="-76835">
              <a:lnSpc>
                <a:spcPct val="113700"/>
              </a:lnSpc>
              <a:spcBef>
                <a:spcPts val="100"/>
              </a:spcBef>
            </a:pPr>
            <a:r>
              <a:rPr sz="1100" b="1" spc="65" dirty="0">
                <a:solidFill>
                  <a:srgbClr val="FFFFFF"/>
                </a:solidFill>
                <a:latin typeface="Calibri"/>
                <a:cs typeface="Calibri"/>
              </a:rPr>
              <a:t>Giúp</a:t>
            </a:r>
            <a:r>
              <a:rPr sz="1100" b="1" spc="100" dirty="0">
                <a:solidFill>
                  <a:srgbClr val="FFFFFF"/>
                </a:solidFill>
                <a:latin typeface="Calibri"/>
                <a:cs typeface="Calibri"/>
              </a:rPr>
              <a:t> </a:t>
            </a:r>
            <a:r>
              <a:rPr sz="1100" b="1" dirty="0">
                <a:solidFill>
                  <a:srgbClr val="FFFFFF"/>
                </a:solidFill>
                <a:latin typeface="Calibri"/>
                <a:cs typeface="Calibri"/>
              </a:rPr>
              <a:t>tiết</a:t>
            </a:r>
            <a:r>
              <a:rPr sz="1100" b="1" spc="105" dirty="0">
                <a:solidFill>
                  <a:srgbClr val="FFFFFF"/>
                </a:solidFill>
                <a:latin typeface="Calibri"/>
                <a:cs typeface="Calibri"/>
              </a:rPr>
              <a:t> </a:t>
            </a:r>
            <a:r>
              <a:rPr sz="1100" b="1" spc="50" dirty="0">
                <a:solidFill>
                  <a:srgbClr val="FFFFFF"/>
                </a:solidFill>
                <a:latin typeface="Calibri"/>
                <a:cs typeface="Calibri"/>
              </a:rPr>
              <a:t>ra </a:t>
            </a:r>
            <a:r>
              <a:rPr sz="1100" b="1" spc="45" dirty="0">
                <a:solidFill>
                  <a:srgbClr val="FFFFFF"/>
                </a:solidFill>
                <a:latin typeface="Calibri"/>
                <a:cs typeface="Calibri"/>
              </a:rPr>
              <a:t>hormone</a:t>
            </a:r>
            <a:endParaRPr sz="1100">
              <a:latin typeface="Calibri"/>
              <a:cs typeface="Calibri"/>
            </a:endParaRPr>
          </a:p>
        </p:txBody>
      </p:sp>
      <p:grpSp>
        <p:nvGrpSpPr>
          <p:cNvPr id="8" name="object 8"/>
          <p:cNvGrpSpPr/>
          <p:nvPr/>
        </p:nvGrpSpPr>
        <p:grpSpPr>
          <a:xfrm>
            <a:off x="217650" y="3370144"/>
            <a:ext cx="7129780" cy="3834765"/>
            <a:chOff x="217650" y="3370144"/>
            <a:chExt cx="7129780" cy="3834765"/>
          </a:xfrm>
        </p:grpSpPr>
        <p:sp>
          <p:nvSpPr>
            <p:cNvPr id="9" name="object 9"/>
            <p:cNvSpPr/>
            <p:nvPr/>
          </p:nvSpPr>
          <p:spPr>
            <a:xfrm>
              <a:off x="4272347" y="3614673"/>
              <a:ext cx="3065780" cy="215900"/>
            </a:xfrm>
            <a:custGeom>
              <a:avLst/>
              <a:gdLst/>
              <a:ahLst/>
              <a:cxnLst/>
              <a:rect l="l" t="t" r="r" b="b"/>
              <a:pathLst>
                <a:path w="3065779" h="215900">
                  <a:moveTo>
                    <a:pt x="0" y="215671"/>
                  </a:moveTo>
                  <a:lnTo>
                    <a:pt x="0" y="123843"/>
                  </a:lnTo>
                  <a:lnTo>
                    <a:pt x="3065186" y="123843"/>
                  </a:lnTo>
                  <a:lnTo>
                    <a:pt x="3065186" y="0"/>
                  </a:lnTo>
                </a:path>
              </a:pathLst>
            </a:custGeom>
            <a:ln w="19057">
              <a:solidFill>
                <a:srgbClr val="000000"/>
              </a:solidFill>
            </a:ln>
          </p:spPr>
          <p:txBody>
            <a:bodyPr wrap="square" lIns="0" tIns="0" rIns="0" bIns="0" rtlCol="0"/>
            <a:lstStyle/>
            <a:p>
              <a:endParaRPr/>
            </a:p>
          </p:txBody>
        </p:sp>
        <p:sp>
          <p:nvSpPr>
            <p:cNvPr id="10" name="object 10"/>
            <p:cNvSpPr/>
            <p:nvPr/>
          </p:nvSpPr>
          <p:spPr>
            <a:xfrm>
              <a:off x="227493" y="3379986"/>
              <a:ext cx="2997200" cy="450850"/>
            </a:xfrm>
            <a:custGeom>
              <a:avLst/>
              <a:gdLst/>
              <a:ahLst/>
              <a:cxnLst/>
              <a:rect l="l" t="t" r="r" b="b"/>
              <a:pathLst>
                <a:path w="2997200" h="450850">
                  <a:moveTo>
                    <a:pt x="2996871" y="450358"/>
                  </a:moveTo>
                  <a:lnTo>
                    <a:pt x="2996871" y="209264"/>
                  </a:lnTo>
                  <a:lnTo>
                    <a:pt x="0" y="209264"/>
                  </a:lnTo>
                  <a:lnTo>
                    <a:pt x="0" y="0"/>
                  </a:lnTo>
                </a:path>
              </a:pathLst>
            </a:custGeom>
            <a:ln w="19057">
              <a:solidFill>
                <a:srgbClr val="000000"/>
              </a:solidFill>
            </a:ln>
          </p:spPr>
          <p:txBody>
            <a:bodyPr wrap="square" lIns="0" tIns="0" rIns="0" bIns="0" rtlCol="0"/>
            <a:lstStyle/>
            <a:p>
              <a:endParaRPr/>
            </a:p>
          </p:txBody>
        </p:sp>
        <p:sp>
          <p:nvSpPr>
            <p:cNvPr id="11" name="object 11"/>
            <p:cNvSpPr/>
            <p:nvPr/>
          </p:nvSpPr>
          <p:spPr>
            <a:xfrm>
              <a:off x="5322954" y="5410266"/>
              <a:ext cx="2014855" cy="833119"/>
            </a:xfrm>
            <a:custGeom>
              <a:avLst/>
              <a:gdLst/>
              <a:ahLst/>
              <a:cxnLst/>
              <a:rect l="l" t="t" r="r" b="b"/>
              <a:pathLst>
                <a:path w="2014854" h="833120">
                  <a:moveTo>
                    <a:pt x="0" y="0"/>
                  </a:moveTo>
                  <a:lnTo>
                    <a:pt x="125648" y="0"/>
                  </a:lnTo>
                  <a:lnTo>
                    <a:pt x="125648" y="832865"/>
                  </a:lnTo>
                  <a:lnTo>
                    <a:pt x="2014578" y="832865"/>
                  </a:lnTo>
                  <a:lnTo>
                    <a:pt x="2014578" y="247410"/>
                  </a:lnTo>
                </a:path>
              </a:pathLst>
            </a:custGeom>
            <a:ln w="19057">
              <a:solidFill>
                <a:srgbClr val="000000"/>
              </a:solidFill>
            </a:ln>
          </p:spPr>
          <p:txBody>
            <a:bodyPr wrap="square" lIns="0" tIns="0" rIns="0" bIns="0" rtlCol="0"/>
            <a:lstStyle/>
            <a:p>
              <a:endParaRPr/>
            </a:p>
          </p:txBody>
        </p:sp>
        <p:sp>
          <p:nvSpPr>
            <p:cNvPr id="12" name="object 12"/>
            <p:cNvSpPr/>
            <p:nvPr/>
          </p:nvSpPr>
          <p:spPr>
            <a:xfrm>
              <a:off x="4805495" y="6638171"/>
              <a:ext cx="2532380" cy="556895"/>
            </a:xfrm>
            <a:custGeom>
              <a:avLst/>
              <a:gdLst/>
              <a:ahLst/>
              <a:cxnLst/>
              <a:rect l="l" t="t" r="r" b="b"/>
              <a:pathLst>
                <a:path w="2532379" h="556895">
                  <a:moveTo>
                    <a:pt x="0" y="0"/>
                  </a:moveTo>
                  <a:lnTo>
                    <a:pt x="0" y="3880"/>
                  </a:lnTo>
                  <a:lnTo>
                    <a:pt x="2532038" y="3880"/>
                  </a:lnTo>
                  <a:lnTo>
                    <a:pt x="2532038" y="556496"/>
                  </a:lnTo>
                </a:path>
              </a:pathLst>
            </a:custGeom>
            <a:ln w="19057">
              <a:solidFill>
                <a:srgbClr val="000000"/>
              </a:solidFill>
            </a:ln>
          </p:spPr>
          <p:txBody>
            <a:bodyPr wrap="square" lIns="0" tIns="0" rIns="0" bIns="0" rtlCol="0"/>
            <a:lstStyle/>
            <a:p>
              <a:endParaRPr/>
            </a:p>
          </p:txBody>
        </p:sp>
        <p:sp>
          <p:nvSpPr>
            <p:cNvPr id="13" name="object 13"/>
            <p:cNvSpPr/>
            <p:nvPr/>
          </p:nvSpPr>
          <p:spPr>
            <a:xfrm>
              <a:off x="227493" y="6638171"/>
              <a:ext cx="2479675" cy="523240"/>
            </a:xfrm>
            <a:custGeom>
              <a:avLst/>
              <a:gdLst/>
              <a:ahLst/>
              <a:cxnLst/>
              <a:rect l="l" t="t" r="r" b="b"/>
              <a:pathLst>
                <a:path w="2479675" h="523240">
                  <a:moveTo>
                    <a:pt x="0" y="522822"/>
                  </a:moveTo>
                  <a:lnTo>
                    <a:pt x="0" y="3880"/>
                  </a:lnTo>
                  <a:lnTo>
                    <a:pt x="2479411" y="3880"/>
                  </a:lnTo>
                  <a:lnTo>
                    <a:pt x="2479411" y="0"/>
                  </a:lnTo>
                </a:path>
              </a:pathLst>
            </a:custGeom>
            <a:ln w="19057">
              <a:solidFill>
                <a:srgbClr val="000000"/>
              </a:solidFill>
            </a:ln>
          </p:spPr>
          <p:txBody>
            <a:bodyPr wrap="square" lIns="0" tIns="0" rIns="0" bIns="0" rtlCol="0"/>
            <a:lstStyle/>
            <a:p>
              <a:endParaRPr/>
            </a:p>
          </p:txBody>
        </p:sp>
      </p:grpSp>
      <p:sp>
        <p:nvSpPr>
          <p:cNvPr id="14" name="object 14"/>
          <p:cNvSpPr txBox="1">
            <a:spLocks noGrp="1"/>
          </p:cNvSpPr>
          <p:nvPr>
            <p:ph type="title"/>
          </p:nvPr>
        </p:nvSpPr>
        <p:spPr>
          <a:xfrm>
            <a:off x="1196615" y="905048"/>
            <a:ext cx="5324475" cy="947419"/>
          </a:xfrm>
          <a:prstGeom prst="rect">
            <a:avLst/>
          </a:prstGeom>
        </p:spPr>
        <p:txBody>
          <a:bodyPr vert="horz" wrap="square" lIns="0" tIns="42544" rIns="0" bIns="0" rtlCol="0">
            <a:spAutoFit/>
          </a:bodyPr>
          <a:lstStyle/>
          <a:p>
            <a:pPr marL="177165">
              <a:lnSpc>
                <a:spcPct val="100000"/>
              </a:lnSpc>
              <a:spcBef>
                <a:spcPts val="334"/>
              </a:spcBef>
            </a:pPr>
            <a:r>
              <a:rPr spc="450" dirty="0"/>
              <a:t>CÁC</a:t>
            </a:r>
            <a:r>
              <a:rPr spc="185" dirty="0"/>
              <a:t> </a:t>
            </a:r>
            <a:r>
              <a:rPr spc="335" dirty="0"/>
              <a:t>CHỨC</a:t>
            </a:r>
            <a:r>
              <a:rPr spc="190" dirty="0"/>
              <a:t> </a:t>
            </a:r>
            <a:r>
              <a:rPr spc="355" dirty="0"/>
              <a:t>NĂNG</a:t>
            </a:r>
            <a:r>
              <a:rPr spc="185" dirty="0"/>
              <a:t> </a:t>
            </a:r>
            <a:r>
              <a:rPr spc="350" dirty="0"/>
              <a:t>CHÍNH</a:t>
            </a:r>
          </a:p>
          <a:p>
            <a:pPr marL="12700">
              <a:lnSpc>
                <a:spcPct val="100000"/>
              </a:lnSpc>
              <a:spcBef>
                <a:spcPts val="180"/>
              </a:spcBef>
            </a:pPr>
            <a:r>
              <a:rPr sz="2500" spc="305" dirty="0">
                <a:solidFill>
                  <a:srgbClr val="184E94"/>
                </a:solidFill>
              </a:rPr>
              <a:t>CỦA</a:t>
            </a:r>
            <a:r>
              <a:rPr sz="2500" spc="120" dirty="0">
                <a:solidFill>
                  <a:srgbClr val="184E94"/>
                </a:solidFill>
              </a:rPr>
              <a:t> </a:t>
            </a:r>
            <a:r>
              <a:rPr sz="2500" spc="275" dirty="0">
                <a:solidFill>
                  <a:srgbClr val="184E94"/>
                </a:solidFill>
              </a:rPr>
              <a:t>KHOÁNG</a:t>
            </a:r>
            <a:r>
              <a:rPr sz="2500" spc="125" dirty="0">
                <a:solidFill>
                  <a:srgbClr val="184E94"/>
                </a:solidFill>
              </a:rPr>
              <a:t> </a:t>
            </a:r>
            <a:r>
              <a:rPr sz="2500" spc="170" dirty="0">
                <a:solidFill>
                  <a:srgbClr val="184E94"/>
                </a:solidFill>
              </a:rPr>
              <a:t>VI</a:t>
            </a:r>
            <a:r>
              <a:rPr sz="2500" spc="125" dirty="0">
                <a:solidFill>
                  <a:srgbClr val="184E94"/>
                </a:solidFill>
              </a:rPr>
              <a:t> </a:t>
            </a:r>
            <a:r>
              <a:rPr sz="2500" spc="170" dirty="0">
                <a:solidFill>
                  <a:srgbClr val="184E94"/>
                </a:solidFill>
              </a:rPr>
              <a:t>LƯỢNG</a:t>
            </a:r>
            <a:r>
              <a:rPr sz="2500" spc="125" dirty="0">
                <a:solidFill>
                  <a:srgbClr val="184E94"/>
                </a:solidFill>
              </a:rPr>
              <a:t> </a:t>
            </a:r>
            <a:r>
              <a:rPr sz="2500" spc="229" dirty="0">
                <a:solidFill>
                  <a:srgbClr val="184E94"/>
                </a:solidFill>
              </a:rPr>
              <a:t>CMAROX</a:t>
            </a:r>
            <a:endParaRPr sz="2500"/>
          </a:p>
        </p:txBody>
      </p:sp>
      <p:sp>
        <p:nvSpPr>
          <p:cNvPr id="15" name="object 15"/>
          <p:cNvSpPr txBox="1"/>
          <p:nvPr/>
        </p:nvSpPr>
        <p:spPr>
          <a:xfrm>
            <a:off x="3914630" y="4333359"/>
            <a:ext cx="73215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FFFFFF"/>
                </a:solidFill>
                <a:latin typeface="Calibri"/>
                <a:cs typeface="Calibri"/>
              </a:rPr>
              <a:t>Tạo</a:t>
            </a:r>
            <a:r>
              <a:rPr sz="1100" b="1" spc="90" dirty="0">
                <a:solidFill>
                  <a:srgbClr val="FFFFFF"/>
                </a:solidFill>
                <a:latin typeface="Calibri"/>
                <a:cs typeface="Calibri"/>
              </a:rPr>
              <a:t> </a:t>
            </a:r>
            <a:r>
              <a:rPr sz="1100" b="1" dirty="0">
                <a:solidFill>
                  <a:srgbClr val="FFFFFF"/>
                </a:solidFill>
                <a:latin typeface="Calibri"/>
                <a:cs typeface="Calibri"/>
              </a:rPr>
              <a:t>tế</a:t>
            </a:r>
            <a:r>
              <a:rPr sz="1100" b="1" spc="90" dirty="0">
                <a:solidFill>
                  <a:srgbClr val="FFFFFF"/>
                </a:solidFill>
                <a:latin typeface="Calibri"/>
                <a:cs typeface="Calibri"/>
              </a:rPr>
              <a:t> </a:t>
            </a:r>
            <a:r>
              <a:rPr sz="1100" b="1" spc="65" dirty="0">
                <a:solidFill>
                  <a:srgbClr val="FFFFFF"/>
                </a:solidFill>
                <a:latin typeface="Calibri"/>
                <a:cs typeface="Calibri"/>
              </a:rPr>
              <a:t>bào</a:t>
            </a:r>
            <a:endParaRPr sz="1100">
              <a:latin typeface="Calibri"/>
              <a:cs typeface="Calibri"/>
            </a:endParaRPr>
          </a:p>
        </p:txBody>
      </p:sp>
      <p:sp>
        <p:nvSpPr>
          <p:cNvPr id="16" name="object 16"/>
          <p:cNvSpPr txBox="1"/>
          <p:nvPr/>
        </p:nvSpPr>
        <p:spPr>
          <a:xfrm>
            <a:off x="3841229" y="6037128"/>
            <a:ext cx="878840" cy="597535"/>
          </a:xfrm>
          <a:prstGeom prst="rect">
            <a:avLst/>
          </a:prstGeom>
        </p:spPr>
        <p:txBody>
          <a:bodyPr vert="horz" wrap="square" lIns="0" tIns="12700" rIns="0" bIns="0" rtlCol="0">
            <a:spAutoFit/>
          </a:bodyPr>
          <a:lstStyle/>
          <a:p>
            <a:pPr marL="12065" marR="5080" indent="-635" algn="ctr">
              <a:lnSpc>
                <a:spcPct val="113700"/>
              </a:lnSpc>
              <a:spcBef>
                <a:spcPts val="100"/>
              </a:spcBef>
            </a:pPr>
            <a:r>
              <a:rPr sz="1100" b="1" spc="100" dirty="0">
                <a:solidFill>
                  <a:srgbClr val="FFFFFF"/>
                </a:solidFill>
                <a:latin typeface="Calibri"/>
                <a:cs typeface="Calibri"/>
              </a:rPr>
              <a:t>Tăng</a:t>
            </a:r>
            <a:r>
              <a:rPr sz="1100" b="1" spc="50" dirty="0">
                <a:solidFill>
                  <a:srgbClr val="FFFFFF"/>
                </a:solidFill>
                <a:latin typeface="Calibri"/>
                <a:cs typeface="Calibri"/>
              </a:rPr>
              <a:t> </a:t>
            </a:r>
            <a:r>
              <a:rPr sz="1100" b="1" spc="-10" dirty="0">
                <a:solidFill>
                  <a:srgbClr val="FFFFFF"/>
                </a:solidFill>
                <a:latin typeface="Calibri"/>
                <a:cs typeface="Calibri"/>
              </a:rPr>
              <a:t>cường </a:t>
            </a:r>
            <a:r>
              <a:rPr sz="1100" b="1" dirty="0">
                <a:solidFill>
                  <a:srgbClr val="FFFFFF"/>
                </a:solidFill>
                <a:latin typeface="Calibri"/>
                <a:cs typeface="Calibri"/>
              </a:rPr>
              <a:t>hiệu</a:t>
            </a:r>
            <a:r>
              <a:rPr sz="1100" b="1" spc="145" dirty="0">
                <a:solidFill>
                  <a:srgbClr val="FFFFFF"/>
                </a:solidFill>
                <a:latin typeface="Calibri"/>
                <a:cs typeface="Calibri"/>
              </a:rPr>
              <a:t> </a:t>
            </a:r>
            <a:r>
              <a:rPr sz="1100" b="1" spc="90" dirty="0">
                <a:solidFill>
                  <a:srgbClr val="FFFFFF"/>
                </a:solidFill>
                <a:latin typeface="Calibri"/>
                <a:cs typeface="Calibri"/>
              </a:rPr>
              <a:t>quả</a:t>
            </a:r>
            <a:r>
              <a:rPr sz="1100" b="1" spc="145" dirty="0">
                <a:solidFill>
                  <a:srgbClr val="FFFFFF"/>
                </a:solidFill>
                <a:latin typeface="Calibri"/>
                <a:cs typeface="Calibri"/>
              </a:rPr>
              <a:t> </a:t>
            </a:r>
            <a:r>
              <a:rPr sz="1100" b="1" spc="65" dirty="0">
                <a:solidFill>
                  <a:srgbClr val="FFFFFF"/>
                </a:solidFill>
                <a:latin typeface="Calibri"/>
                <a:cs typeface="Calibri"/>
              </a:rPr>
              <a:t>của </a:t>
            </a:r>
            <a:r>
              <a:rPr sz="1100" b="1" spc="45" dirty="0">
                <a:solidFill>
                  <a:srgbClr val="FFFFFF"/>
                </a:solidFill>
                <a:latin typeface="Calibri"/>
                <a:cs typeface="Calibri"/>
              </a:rPr>
              <a:t>vitamin</a:t>
            </a:r>
            <a:endParaRPr sz="1100">
              <a:latin typeface="Calibri"/>
              <a:cs typeface="Calibri"/>
            </a:endParaRPr>
          </a:p>
        </p:txBody>
      </p:sp>
      <p:sp>
        <p:nvSpPr>
          <p:cNvPr id="17" name="object 17"/>
          <p:cNvSpPr txBox="1"/>
          <p:nvPr/>
        </p:nvSpPr>
        <p:spPr>
          <a:xfrm>
            <a:off x="2852753" y="4036014"/>
            <a:ext cx="728980" cy="788035"/>
          </a:xfrm>
          <a:prstGeom prst="rect">
            <a:avLst/>
          </a:prstGeom>
        </p:spPr>
        <p:txBody>
          <a:bodyPr vert="horz" wrap="square" lIns="0" tIns="12700" rIns="0" bIns="0" rtlCol="0">
            <a:spAutoFit/>
          </a:bodyPr>
          <a:lstStyle/>
          <a:p>
            <a:pPr marL="12700" marR="5080" algn="ctr">
              <a:lnSpc>
                <a:spcPct val="113700"/>
              </a:lnSpc>
              <a:spcBef>
                <a:spcPts val="100"/>
              </a:spcBef>
            </a:pPr>
            <a:r>
              <a:rPr sz="1100" b="1" spc="65" dirty="0">
                <a:solidFill>
                  <a:srgbClr val="FFFFFF"/>
                </a:solidFill>
                <a:latin typeface="Calibri"/>
                <a:cs typeface="Calibri"/>
              </a:rPr>
              <a:t>Điều</a:t>
            </a:r>
            <a:r>
              <a:rPr sz="1100" b="1" spc="55" dirty="0">
                <a:solidFill>
                  <a:srgbClr val="FFFFFF"/>
                </a:solidFill>
                <a:latin typeface="Calibri"/>
                <a:cs typeface="Calibri"/>
              </a:rPr>
              <a:t> </a:t>
            </a:r>
            <a:r>
              <a:rPr sz="1100" b="1" spc="50" dirty="0">
                <a:solidFill>
                  <a:srgbClr val="FFFFFF"/>
                </a:solidFill>
                <a:latin typeface="Calibri"/>
                <a:cs typeface="Calibri"/>
              </a:rPr>
              <a:t>chỉnh </a:t>
            </a:r>
            <a:r>
              <a:rPr sz="1100" b="1" dirty="0">
                <a:solidFill>
                  <a:srgbClr val="FFFFFF"/>
                </a:solidFill>
                <a:latin typeface="Calibri"/>
                <a:cs typeface="Calibri"/>
              </a:rPr>
              <a:t>cơ</a:t>
            </a:r>
            <a:r>
              <a:rPr sz="1100" b="1" spc="135" dirty="0">
                <a:solidFill>
                  <a:srgbClr val="FFFFFF"/>
                </a:solidFill>
                <a:latin typeface="Calibri"/>
                <a:cs typeface="Calibri"/>
              </a:rPr>
              <a:t> </a:t>
            </a:r>
            <a:r>
              <a:rPr sz="1100" b="1" dirty="0">
                <a:solidFill>
                  <a:srgbClr val="FFFFFF"/>
                </a:solidFill>
                <a:latin typeface="Calibri"/>
                <a:cs typeface="Calibri"/>
              </a:rPr>
              <a:t>thể</a:t>
            </a:r>
            <a:r>
              <a:rPr sz="1100" b="1" spc="140" dirty="0">
                <a:solidFill>
                  <a:srgbClr val="FFFFFF"/>
                </a:solidFill>
                <a:latin typeface="Calibri"/>
                <a:cs typeface="Calibri"/>
              </a:rPr>
              <a:t> </a:t>
            </a:r>
            <a:r>
              <a:rPr sz="1100" b="1" spc="30" dirty="0">
                <a:solidFill>
                  <a:srgbClr val="FFFFFF"/>
                </a:solidFill>
                <a:latin typeface="Calibri"/>
                <a:cs typeface="Calibri"/>
              </a:rPr>
              <a:t>về </a:t>
            </a:r>
            <a:r>
              <a:rPr sz="1100" b="1" spc="80" dirty="0">
                <a:solidFill>
                  <a:srgbClr val="FFFFFF"/>
                </a:solidFill>
                <a:latin typeface="Calibri"/>
                <a:cs typeface="Calibri"/>
              </a:rPr>
              <a:t>trạng</a:t>
            </a:r>
            <a:r>
              <a:rPr sz="1100" b="1" spc="70" dirty="0">
                <a:solidFill>
                  <a:srgbClr val="FFFFFF"/>
                </a:solidFill>
                <a:latin typeface="Calibri"/>
                <a:cs typeface="Calibri"/>
              </a:rPr>
              <a:t> </a:t>
            </a:r>
            <a:r>
              <a:rPr sz="1100" b="1" spc="40" dirty="0">
                <a:solidFill>
                  <a:srgbClr val="FFFFFF"/>
                </a:solidFill>
                <a:latin typeface="Calibri"/>
                <a:cs typeface="Calibri"/>
              </a:rPr>
              <a:t>thái </a:t>
            </a:r>
            <a:r>
              <a:rPr sz="1100" b="1" spc="50" dirty="0">
                <a:solidFill>
                  <a:srgbClr val="FFFFFF"/>
                </a:solidFill>
                <a:latin typeface="Calibri"/>
                <a:cs typeface="Calibri"/>
              </a:rPr>
              <a:t>kiềm</a:t>
            </a:r>
            <a:r>
              <a:rPr sz="1100" b="1" spc="55" dirty="0">
                <a:solidFill>
                  <a:srgbClr val="FFFFFF"/>
                </a:solidFill>
                <a:latin typeface="Calibri"/>
                <a:cs typeface="Calibri"/>
              </a:rPr>
              <a:t> </a:t>
            </a:r>
            <a:r>
              <a:rPr sz="1100" b="1" spc="30" dirty="0">
                <a:solidFill>
                  <a:srgbClr val="FFFFFF"/>
                </a:solidFill>
                <a:latin typeface="Calibri"/>
                <a:cs typeface="Calibri"/>
              </a:rPr>
              <a:t>nhẹ</a:t>
            </a:r>
            <a:endParaRPr sz="1100">
              <a:latin typeface="Calibri"/>
              <a:cs typeface="Calibri"/>
            </a:endParaRPr>
          </a:p>
        </p:txBody>
      </p:sp>
      <p:sp>
        <p:nvSpPr>
          <p:cNvPr id="18" name="object 18"/>
          <p:cNvSpPr txBox="1"/>
          <p:nvPr/>
        </p:nvSpPr>
        <p:spPr>
          <a:xfrm>
            <a:off x="2297410" y="5072507"/>
            <a:ext cx="800100" cy="597535"/>
          </a:xfrm>
          <a:prstGeom prst="rect">
            <a:avLst/>
          </a:prstGeom>
        </p:spPr>
        <p:txBody>
          <a:bodyPr vert="horz" wrap="square" lIns="0" tIns="12700" rIns="0" bIns="0" rtlCol="0">
            <a:spAutoFit/>
          </a:bodyPr>
          <a:lstStyle/>
          <a:p>
            <a:pPr marL="21590" marR="5080" indent="-9525" algn="just">
              <a:lnSpc>
                <a:spcPct val="113700"/>
              </a:lnSpc>
              <a:spcBef>
                <a:spcPts val="100"/>
              </a:spcBef>
            </a:pPr>
            <a:r>
              <a:rPr sz="1100" b="1" spc="85" dirty="0">
                <a:solidFill>
                  <a:srgbClr val="FFFFFF"/>
                </a:solidFill>
                <a:latin typeface="Calibri"/>
                <a:cs typeface="Calibri"/>
              </a:rPr>
              <a:t>Vận</a:t>
            </a:r>
            <a:r>
              <a:rPr sz="1100" b="1" spc="60" dirty="0">
                <a:solidFill>
                  <a:srgbClr val="FFFFFF"/>
                </a:solidFill>
                <a:latin typeface="Calibri"/>
                <a:cs typeface="Calibri"/>
              </a:rPr>
              <a:t> </a:t>
            </a:r>
            <a:r>
              <a:rPr sz="1100" b="1" spc="50" dirty="0">
                <a:solidFill>
                  <a:srgbClr val="FFFFFF"/>
                </a:solidFill>
                <a:latin typeface="Calibri"/>
                <a:cs typeface="Calibri"/>
              </a:rPr>
              <a:t>chuyển </a:t>
            </a:r>
            <a:r>
              <a:rPr sz="1100" b="1" spc="55" dirty="0">
                <a:solidFill>
                  <a:srgbClr val="FFFFFF"/>
                </a:solidFill>
                <a:latin typeface="Calibri"/>
                <a:cs typeface="Calibri"/>
              </a:rPr>
              <a:t>dinh</a:t>
            </a:r>
            <a:r>
              <a:rPr sz="1100" b="1" spc="60" dirty="0">
                <a:solidFill>
                  <a:srgbClr val="FFFFFF"/>
                </a:solidFill>
                <a:latin typeface="Calibri"/>
                <a:cs typeface="Calibri"/>
              </a:rPr>
              <a:t> </a:t>
            </a:r>
            <a:r>
              <a:rPr sz="1100" b="1" spc="-10" dirty="0">
                <a:solidFill>
                  <a:srgbClr val="FFFFFF"/>
                </a:solidFill>
                <a:latin typeface="Calibri"/>
                <a:cs typeface="Calibri"/>
              </a:rPr>
              <a:t>dưỡng </a:t>
            </a:r>
            <a:r>
              <a:rPr sz="1100" b="1" spc="50" dirty="0">
                <a:solidFill>
                  <a:srgbClr val="FFFFFF"/>
                </a:solidFill>
                <a:latin typeface="Calibri"/>
                <a:cs typeface="Calibri"/>
              </a:rPr>
              <a:t>đến</a:t>
            </a:r>
            <a:r>
              <a:rPr sz="1100" b="1" spc="85" dirty="0">
                <a:solidFill>
                  <a:srgbClr val="FFFFFF"/>
                </a:solidFill>
                <a:latin typeface="Calibri"/>
                <a:cs typeface="Calibri"/>
              </a:rPr>
              <a:t> </a:t>
            </a:r>
            <a:r>
              <a:rPr sz="1100" b="1" dirty="0">
                <a:solidFill>
                  <a:srgbClr val="FFFFFF"/>
                </a:solidFill>
                <a:latin typeface="Calibri"/>
                <a:cs typeface="Calibri"/>
              </a:rPr>
              <a:t>tế</a:t>
            </a:r>
            <a:r>
              <a:rPr sz="1100" b="1" spc="90" dirty="0">
                <a:solidFill>
                  <a:srgbClr val="FFFFFF"/>
                </a:solidFill>
                <a:latin typeface="Calibri"/>
                <a:cs typeface="Calibri"/>
              </a:rPr>
              <a:t> </a:t>
            </a:r>
            <a:r>
              <a:rPr sz="1100" b="1" spc="65" dirty="0">
                <a:solidFill>
                  <a:srgbClr val="FFFFFF"/>
                </a:solidFill>
                <a:latin typeface="Calibri"/>
                <a:cs typeface="Calibri"/>
              </a:rPr>
              <a:t>bào</a:t>
            </a:r>
            <a:endParaRPr sz="1100">
              <a:latin typeface="Calibri"/>
              <a:cs typeface="Calibri"/>
            </a:endParaRPr>
          </a:p>
        </p:txBody>
      </p:sp>
      <p:sp>
        <p:nvSpPr>
          <p:cNvPr id="19" name="object 19"/>
          <p:cNvSpPr txBox="1"/>
          <p:nvPr/>
        </p:nvSpPr>
        <p:spPr>
          <a:xfrm>
            <a:off x="2736510" y="6018841"/>
            <a:ext cx="975994" cy="597535"/>
          </a:xfrm>
          <a:prstGeom prst="rect">
            <a:avLst/>
          </a:prstGeom>
        </p:spPr>
        <p:txBody>
          <a:bodyPr vert="horz" wrap="square" lIns="0" tIns="35560" rIns="0" bIns="0" rtlCol="0">
            <a:spAutoFit/>
          </a:bodyPr>
          <a:lstStyle/>
          <a:p>
            <a:pPr algn="ctr">
              <a:lnSpc>
                <a:spcPct val="100000"/>
              </a:lnSpc>
              <a:spcBef>
                <a:spcPts val="280"/>
              </a:spcBef>
            </a:pPr>
            <a:r>
              <a:rPr sz="1100" b="1" spc="100" dirty="0">
                <a:solidFill>
                  <a:srgbClr val="052F58"/>
                </a:solidFill>
                <a:latin typeface="Calibri"/>
                <a:cs typeface="Calibri"/>
              </a:rPr>
              <a:t>Hỗ</a:t>
            </a:r>
            <a:r>
              <a:rPr sz="1100" b="1" spc="55" dirty="0">
                <a:solidFill>
                  <a:srgbClr val="052F58"/>
                </a:solidFill>
                <a:latin typeface="Calibri"/>
                <a:cs typeface="Calibri"/>
              </a:rPr>
              <a:t> </a:t>
            </a:r>
            <a:r>
              <a:rPr sz="1100" b="1" spc="-25" dirty="0">
                <a:solidFill>
                  <a:srgbClr val="052F58"/>
                </a:solidFill>
                <a:latin typeface="Calibri"/>
                <a:cs typeface="Calibri"/>
              </a:rPr>
              <a:t>trợ</a:t>
            </a:r>
            <a:endParaRPr sz="1100">
              <a:latin typeface="Calibri"/>
              <a:cs typeface="Calibri"/>
            </a:endParaRPr>
          </a:p>
          <a:p>
            <a:pPr marL="12700" marR="5080" algn="ctr">
              <a:lnSpc>
                <a:spcPct val="113700"/>
              </a:lnSpc>
            </a:pPr>
            <a:r>
              <a:rPr sz="1100" b="1" spc="100" dirty="0">
                <a:solidFill>
                  <a:srgbClr val="052F58"/>
                </a:solidFill>
                <a:latin typeface="Calibri"/>
                <a:cs typeface="Calibri"/>
              </a:rPr>
              <a:t>các</a:t>
            </a:r>
            <a:r>
              <a:rPr sz="1100" b="1" spc="55" dirty="0">
                <a:solidFill>
                  <a:srgbClr val="052F58"/>
                </a:solidFill>
                <a:latin typeface="Calibri"/>
                <a:cs typeface="Calibri"/>
              </a:rPr>
              <a:t> </a:t>
            </a:r>
            <a:r>
              <a:rPr sz="1100" b="1" spc="70" dirty="0">
                <a:solidFill>
                  <a:srgbClr val="052F58"/>
                </a:solidFill>
                <a:latin typeface="Calibri"/>
                <a:cs typeface="Calibri"/>
              </a:rPr>
              <a:t>hoạt</a:t>
            </a:r>
            <a:r>
              <a:rPr sz="1100" b="1" spc="55" dirty="0">
                <a:solidFill>
                  <a:srgbClr val="052F58"/>
                </a:solidFill>
                <a:latin typeface="Calibri"/>
                <a:cs typeface="Calibri"/>
              </a:rPr>
              <a:t> </a:t>
            </a:r>
            <a:r>
              <a:rPr sz="1100" b="1" spc="60" dirty="0">
                <a:solidFill>
                  <a:srgbClr val="052F58"/>
                </a:solidFill>
                <a:latin typeface="Calibri"/>
                <a:cs typeface="Calibri"/>
              </a:rPr>
              <a:t>động </a:t>
            </a:r>
            <a:r>
              <a:rPr sz="1100" b="1" spc="90" dirty="0">
                <a:solidFill>
                  <a:srgbClr val="052F58"/>
                </a:solidFill>
                <a:latin typeface="Calibri"/>
                <a:cs typeface="Calibri"/>
              </a:rPr>
              <a:t>của</a:t>
            </a:r>
            <a:r>
              <a:rPr sz="1100" b="1" spc="60" dirty="0">
                <a:solidFill>
                  <a:srgbClr val="052F58"/>
                </a:solidFill>
                <a:latin typeface="Calibri"/>
                <a:cs typeface="Calibri"/>
              </a:rPr>
              <a:t> enzyme</a:t>
            </a:r>
            <a:endParaRPr sz="1100">
              <a:latin typeface="Calibri"/>
              <a:cs typeface="Calibri"/>
            </a:endParaRPr>
          </a:p>
        </p:txBody>
      </p:sp>
      <p:sp>
        <p:nvSpPr>
          <p:cNvPr id="20" name="object 20"/>
          <p:cNvSpPr txBox="1"/>
          <p:nvPr/>
        </p:nvSpPr>
        <p:spPr>
          <a:xfrm>
            <a:off x="4316172" y="2587595"/>
            <a:ext cx="2940050" cy="1026160"/>
          </a:xfrm>
          <a:prstGeom prst="rect">
            <a:avLst/>
          </a:prstGeom>
        </p:spPr>
        <p:txBody>
          <a:bodyPr vert="horz" wrap="square" lIns="0" tIns="12700" rIns="0" bIns="0" rtlCol="0">
            <a:spAutoFit/>
          </a:bodyPr>
          <a:lstStyle/>
          <a:p>
            <a:pPr marL="12700" marR="5080" algn="just">
              <a:lnSpc>
                <a:spcPct val="114199"/>
              </a:lnSpc>
              <a:spcBef>
                <a:spcPts val="100"/>
              </a:spcBef>
            </a:pPr>
            <a:r>
              <a:rPr sz="1150" b="1" spc="175" dirty="0">
                <a:solidFill>
                  <a:srgbClr val="052F58"/>
                </a:solidFill>
                <a:latin typeface="Calibri"/>
                <a:cs typeface="Calibri"/>
              </a:rPr>
              <a:t>4%</a:t>
            </a:r>
            <a:r>
              <a:rPr sz="1150" b="1" spc="490" dirty="0">
                <a:solidFill>
                  <a:srgbClr val="052F58"/>
                </a:solidFill>
                <a:latin typeface="Calibri"/>
                <a:cs typeface="Calibri"/>
              </a:rPr>
              <a:t> </a:t>
            </a:r>
            <a:r>
              <a:rPr sz="1150" b="1" spc="105" dirty="0">
                <a:solidFill>
                  <a:srgbClr val="052F58"/>
                </a:solidFill>
                <a:latin typeface="Calibri"/>
                <a:cs typeface="Calibri"/>
              </a:rPr>
              <a:t>các</a:t>
            </a:r>
            <a:r>
              <a:rPr sz="1150" b="1" spc="490" dirty="0">
                <a:solidFill>
                  <a:srgbClr val="052F58"/>
                </a:solidFill>
                <a:latin typeface="Calibri"/>
                <a:cs typeface="Calibri"/>
              </a:rPr>
              <a:t> </a:t>
            </a:r>
            <a:r>
              <a:rPr sz="1150" b="1" spc="80" dirty="0">
                <a:solidFill>
                  <a:srgbClr val="052F58"/>
                </a:solidFill>
                <a:latin typeface="Calibri"/>
                <a:cs typeface="Calibri"/>
              </a:rPr>
              <a:t>chất</a:t>
            </a:r>
            <a:r>
              <a:rPr sz="1150" b="1" spc="490" dirty="0">
                <a:solidFill>
                  <a:srgbClr val="052F58"/>
                </a:solidFill>
                <a:latin typeface="Calibri"/>
                <a:cs typeface="Calibri"/>
              </a:rPr>
              <a:t> </a:t>
            </a:r>
            <a:r>
              <a:rPr sz="1150" b="1" spc="60" dirty="0">
                <a:solidFill>
                  <a:srgbClr val="052F58"/>
                </a:solidFill>
                <a:latin typeface="Calibri"/>
                <a:cs typeface="Calibri"/>
              </a:rPr>
              <a:t>dinh</a:t>
            </a:r>
            <a:r>
              <a:rPr sz="1150" b="1" spc="490" dirty="0">
                <a:solidFill>
                  <a:srgbClr val="052F58"/>
                </a:solidFill>
                <a:latin typeface="Calibri"/>
                <a:cs typeface="Calibri"/>
              </a:rPr>
              <a:t> </a:t>
            </a:r>
            <a:r>
              <a:rPr sz="1150" b="1" dirty="0">
                <a:solidFill>
                  <a:srgbClr val="052F58"/>
                </a:solidFill>
                <a:latin typeface="Calibri"/>
                <a:cs typeface="Calibri"/>
              </a:rPr>
              <a:t>dưỡng</a:t>
            </a:r>
            <a:r>
              <a:rPr sz="1150" b="1" spc="490" dirty="0">
                <a:solidFill>
                  <a:srgbClr val="052F58"/>
                </a:solidFill>
                <a:latin typeface="Calibri"/>
                <a:cs typeface="Calibri"/>
              </a:rPr>
              <a:t> </a:t>
            </a:r>
            <a:r>
              <a:rPr sz="1150" b="1" spc="70" dirty="0">
                <a:solidFill>
                  <a:srgbClr val="052F58"/>
                </a:solidFill>
                <a:latin typeface="Calibri"/>
                <a:cs typeface="Calibri"/>
              </a:rPr>
              <a:t>trong</a:t>
            </a:r>
            <a:r>
              <a:rPr sz="1150" b="1" spc="490" dirty="0">
                <a:solidFill>
                  <a:srgbClr val="052F58"/>
                </a:solidFill>
                <a:latin typeface="Calibri"/>
                <a:cs typeface="Calibri"/>
              </a:rPr>
              <a:t> </a:t>
            </a:r>
            <a:r>
              <a:rPr sz="1150" b="1" dirty="0">
                <a:solidFill>
                  <a:srgbClr val="052F58"/>
                </a:solidFill>
                <a:latin typeface="Calibri"/>
                <a:cs typeface="Calibri"/>
              </a:rPr>
              <a:t>cơ</a:t>
            </a:r>
            <a:r>
              <a:rPr sz="1150" b="1" spc="490" dirty="0">
                <a:solidFill>
                  <a:srgbClr val="052F58"/>
                </a:solidFill>
                <a:latin typeface="Calibri"/>
                <a:cs typeface="Calibri"/>
              </a:rPr>
              <a:t> </a:t>
            </a:r>
            <a:r>
              <a:rPr sz="1150" b="1" spc="-25" dirty="0">
                <a:solidFill>
                  <a:srgbClr val="052F58"/>
                </a:solidFill>
                <a:latin typeface="Calibri"/>
                <a:cs typeface="Calibri"/>
              </a:rPr>
              <a:t>thể </a:t>
            </a:r>
            <a:r>
              <a:rPr sz="1150" b="1" dirty="0">
                <a:solidFill>
                  <a:srgbClr val="052F58"/>
                </a:solidFill>
                <a:latin typeface="Calibri"/>
                <a:cs typeface="Calibri"/>
              </a:rPr>
              <a:t>được</a:t>
            </a:r>
            <a:r>
              <a:rPr sz="1150" b="1" spc="155" dirty="0">
                <a:solidFill>
                  <a:srgbClr val="052F58"/>
                </a:solidFill>
                <a:latin typeface="Calibri"/>
                <a:cs typeface="Calibri"/>
              </a:rPr>
              <a:t> </a:t>
            </a:r>
            <a:r>
              <a:rPr sz="1150" b="1" spc="75" dirty="0">
                <a:solidFill>
                  <a:srgbClr val="052F58"/>
                </a:solidFill>
                <a:latin typeface="Calibri"/>
                <a:cs typeface="Calibri"/>
              </a:rPr>
              <a:t>tạo</a:t>
            </a:r>
            <a:r>
              <a:rPr sz="1150" b="1" spc="155" dirty="0">
                <a:solidFill>
                  <a:srgbClr val="052F58"/>
                </a:solidFill>
                <a:latin typeface="Calibri"/>
                <a:cs typeface="Calibri"/>
              </a:rPr>
              <a:t> </a:t>
            </a:r>
            <a:r>
              <a:rPr sz="1150" b="1" spc="75" dirty="0">
                <a:solidFill>
                  <a:srgbClr val="052F58"/>
                </a:solidFill>
                <a:latin typeface="Calibri"/>
                <a:cs typeface="Calibri"/>
              </a:rPr>
              <a:t>thành</a:t>
            </a:r>
            <a:r>
              <a:rPr sz="1150" b="1" spc="160" dirty="0">
                <a:solidFill>
                  <a:srgbClr val="052F58"/>
                </a:solidFill>
                <a:latin typeface="Calibri"/>
                <a:cs typeface="Calibri"/>
              </a:rPr>
              <a:t> </a:t>
            </a:r>
            <a:r>
              <a:rPr sz="1150" b="1" dirty="0">
                <a:solidFill>
                  <a:srgbClr val="052F58"/>
                </a:solidFill>
                <a:latin typeface="Calibri"/>
                <a:cs typeface="Calibri"/>
              </a:rPr>
              <a:t>từ</a:t>
            </a:r>
            <a:r>
              <a:rPr sz="1150" b="1" spc="155" dirty="0">
                <a:solidFill>
                  <a:srgbClr val="052F58"/>
                </a:solidFill>
                <a:latin typeface="Calibri"/>
                <a:cs typeface="Calibri"/>
              </a:rPr>
              <a:t> </a:t>
            </a:r>
            <a:r>
              <a:rPr sz="1150" b="1" spc="95" dirty="0">
                <a:solidFill>
                  <a:srgbClr val="052F58"/>
                </a:solidFill>
                <a:latin typeface="Calibri"/>
                <a:cs typeface="Calibri"/>
              </a:rPr>
              <a:t>khoáng</a:t>
            </a:r>
            <a:r>
              <a:rPr sz="1150" b="1" spc="155" dirty="0">
                <a:solidFill>
                  <a:srgbClr val="052F58"/>
                </a:solidFill>
                <a:latin typeface="Calibri"/>
                <a:cs typeface="Calibri"/>
              </a:rPr>
              <a:t> </a:t>
            </a:r>
            <a:r>
              <a:rPr sz="1150" b="1" spc="60" dirty="0">
                <a:solidFill>
                  <a:srgbClr val="052F58"/>
                </a:solidFill>
                <a:latin typeface="Calibri"/>
                <a:cs typeface="Calibri"/>
              </a:rPr>
              <a:t>chất,</a:t>
            </a:r>
            <a:r>
              <a:rPr sz="1150" b="1" spc="160" dirty="0">
                <a:solidFill>
                  <a:srgbClr val="052F58"/>
                </a:solidFill>
                <a:latin typeface="Calibri"/>
                <a:cs typeface="Calibri"/>
              </a:rPr>
              <a:t> </a:t>
            </a:r>
            <a:r>
              <a:rPr sz="1150" b="1" spc="70" dirty="0">
                <a:solidFill>
                  <a:srgbClr val="052F58"/>
                </a:solidFill>
                <a:latin typeface="Calibri"/>
                <a:cs typeface="Calibri"/>
              </a:rPr>
              <a:t>trong</a:t>
            </a:r>
            <a:r>
              <a:rPr sz="1150" b="1" spc="155" dirty="0">
                <a:solidFill>
                  <a:srgbClr val="052F58"/>
                </a:solidFill>
                <a:latin typeface="Calibri"/>
                <a:cs typeface="Calibri"/>
              </a:rPr>
              <a:t> </a:t>
            </a:r>
            <a:r>
              <a:rPr sz="1150" b="1" spc="25" dirty="0">
                <a:solidFill>
                  <a:srgbClr val="052F58"/>
                </a:solidFill>
                <a:latin typeface="Calibri"/>
                <a:cs typeface="Calibri"/>
              </a:rPr>
              <a:t>đó </a:t>
            </a:r>
            <a:r>
              <a:rPr sz="1150" b="1" spc="175" dirty="0">
                <a:solidFill>
                  <a:srgbClr val="052F58"/>
                </a:solidFill>
                <a:latin typeface="Calibri"/>
                <a:cs typeface="Calibri"/>
              </a:rPr>
              <a:t>2%</a:t>
            </a:r>
            <a:r>
              <a:rPr sz="1150" b="1" spc="190" dirty="0">
                <a:solidFill>
                  <a:srgbClr val="052F58"/>
                </a:solidFill>
                <a:latin typeface="Calibri"/>
                <a:cs typeface="Calibri"/>
              </a:rPr>
              <a:t> </a:t>
            </a:r>
            <a:r>
              <a:rPr sz="1150" b="1" spc="75" dirty="0">
                <a:solidFill>
                  <a:srgbClr val="052F58"/>
                </a:solidFill>
                <a:latin typeface="Calibri"/>
                <a:cs typeface="Calibri"/>
              </a:rPr>
              <a:t>là</a:t>
            </a:r>
            <a:r>
              <a:rPr sz="1150" b="1" spc="190" dirty="0">
                <a:solidFill>
                  <a:srgbClr val="052F58"/>
                </a:solidFill>
                <a:latin typeface="Calibri"/>
                <a:cs typeface="Calibri"/>
              </a:rPr>
              <a:t> </a:t>
            </a:r>
            <a:r>
              <a:rPr sz="1150" b="1" spc="65" dirty="0">
                <a:solidFill>
                  <a:srgbClr val="052F58"/>
                </a:solidFill>
                <a:latin typeface="Calibri"/>
                <a:cs typeface="Calibri"/>
              </a:rPr>
              <a:t>canxi,</a:t>
            </a:r>
            <a:r>
              <a:rPr sz="1150" b="1" spc="190" dirty="0">
                <a:solidFill>
                  <a:srgbClr val="052F58"/>
                </a:solidFill>
                <a:latin typeface="Calibri"/>
                <a:cs typeface="Calibri"/>
              </a:rPr>
              <a:t> </a:t>
            </a:r>
            <a:r>
              <a:rPr sz="1150" b="1" spc="60" dirty="0">
                <a:solidFill>
                  <a:srgbClr val="052F58"/>
                </a:solidFill>
                <a:latin typeface="Calibri"/>
                <a:cs typeface="Calibri"/>
              </a:rPr>
              <a:t>phốt</a:t>
            </a:r>
            <a:r>
              <a:rPr sz="1150" b="1" spc="190" dirty="0">
                <a:solidFill>
                  <a:srgbClr val="052F58"/>
                </a:solidFill>
                <a:latin typeface="Calibri"/>
                <a:cs typeface="Calibri"/>
              </a:rPr>
              <a:t> </a:t>
            </a:r>
            <a:r>
              <a:rPr sz="1150" b="1" spc="50" dirty="0">
                <a:solidFill>
                  <a:srgbClr val="052F58"/>
                </a:solidFill>
                <a:latin typeface="Calibri"/>
                <a:cs typeface="Calibri"/>
              </a:rPr>
              <a:t>pho,</a:t>
            </a:r>
            <a:r>
              <a:rPr sz="1150" b="1" spc="190" dirty="0">
                <a:solidFill>
                  <a:srgbClr val="052F58"/>
                </a:solidFill>
                <a:latin typeface="Calibri"/>
                <a:cs typeface="Calibri"/>
              </a:rPr>
              <a:t> </a:t>
            </a:r>
            <a:r>
              <a:rPr sz="1150" b="1" spc="60" dirty="0">
                <a:solidFill>
                  <a:srgbClr val="052F58"/>
                </a:solidFill>
                <a:latin typeface="Calibri"/>
                <a:cs typeface="Calibri"/>
              </a:rPr>
              <a:t>kali</a:t>
            </a:r>
            <a:r>
              <a:rPr sz="1150" b="1" spc="190" dirty="0">
                <a:solidFill>
                  <a:srgbClr val="052F58"/>
                </a:solidFill>
                <a:latin typeface="Calibri"/>
                <a:cs typeface="Calibri"/>
              </a:rPr>
              <a:t> </a:t>
            </a:r>
            <a:r>
              <a:rPr sz="1150" b="1" spc="105" dirty="0">
                <a:solidFill>
                  <a:srgbClr val="052F58"/>
                </a:solidFill>
                <a:latin typeface="Calibri"/>
                <a:cs typeface="Calibri"/>
              </a:rPr>
              <a:t>và</a:t>
            </a:r>
            <a:r>
              <a:rPr sz="1150" b="1" spc="190" dirty="0">
                <a:solidFill>
                  <a:srgbClr val="052F58"/>
                </a:solidFill>
                <a:latin typeface="Calibri"/>
                <a:cs typeface="Calibri"/>
              </a:rPr>
              <a:t> </a:t>
            </a:r>
            <a:r>
              <a:rPr sz="1150" b="1" dirty="0">
                <a:solidFill>
                  <a:srgbClr val="052F58"/>
                </a:solidFill>
                <a:latin typeface="Calibri"/>
                <a:cs typeface="Calibri"/>
              </a:rPr>
              <a:t>clo,</a:t>
            </a:r>
            <a:r>
              <a:rPr sz="1150" b="1" spc="195" dirty="0">
                <a:solidFill>
                  <a:srgbClr val="052F58"/>
                </a:solidFill>
                <a:latin typeface="Calibri"/>
                <a:cs typeface="Calibri"/>
              </a:rPr>
              <a:t> </a:t>
            </a:r>
            <a:r>
              <a:rPr sz="1150" b="1" spc="55" dirty="0">
                <a:solidFill>
                  <a:srgbClr val="052F58"/>
                </a:solidFill>
                <a:latin typeface="Calibri"/>
                <a:cs typeface="Calibri"/>
              </a:rPr>
              <a:t>những </a:t>
            </a:r>
            <a:r>
              <a:rPr sz="1150" b="1" spc="80" dirty="0">
                <a:solidFill>
                  <a:srgbClr val="052F58"/>
                </a:solidFill>
                <a:latin typeface="Calibri"/>
                <a:cs typeface="Calibri"/>
              </a:rPr>
              <a:t>chất</a:t>
            </a:r>
            <a:r>
              <a:rPr sz="1150" b="1" spc="225" dirty="0">
                <a:solidFill>
                  <a:srgbClr val="052F58"/>
                </a:solidFill>
                <a:latin typeface="Calibri"/>
                <a:cs typeface="Calibri"/>
              </a:rPr>
              <a:t> </a:t>
            </a:r>
            <a:r>
              <a:rPr sz="1150" b="1" spc="95" dirty="0">
                <a:solidFill>
                  <a:srgbClr val="052F58"/>
                </a:solidFill>
                <a:latin typeface="Calibri"/>
                <a:cs typeface="Calibri"/>
              </a:rPr>
              <a:t>cấu</a:t>
            </a:r>
            <a:r>
              <a:rPr sz="1150" b="1" spc="229" dirty="0">
                <a:solidFill>
                  <a:srgbClr val="052F58"/>
                </a:solidFill>
                <a:latin typeface="Calibri"/>
                <a:cs typeface="Calibri"/>
              </a:rPr>
              <a:t> </a:t>
            </a:r>
            <a:r>
              <a:rPr sz="1150" b="1" spc="75" dirty="0">
                <a:solidFill>
                  <a:srgbClr val="052F58"/>
                </a:solidFill>
                <a:latin typeface="Calibri"/>
                <a:cs typeface="Calibri"/>
              </a:rPr>
              <a:t>thành</a:t>
            </a:r>
            <a:r>
              <a:rPr sz="1150" b="1" spc="229" dirty="0">
                <a:solidFill>
                  <a:srgbClr val="052F58"/>
                </a:solidFill>
                <a:latin typeface="Calibri"/>
                <a:cs typeface="Calibri"/>
              </a:rPr>
              <a:t> </a:t>
            </a:r>
            <a:r>
              <a:rPr sz="1150" b="1" dirty="0">
                <a:solidFill>
                  <a:srgbClr val="052F58"/>
                </a:solidFill>
                <a:latin typeface="Calibri"/>
                <a:cs typeface="Calibri"/>
              </a:rPr>
              <a:t>xương.</a:t>
            </a:r>
            <a:r>
              <a:rPr sz="1150" b="1" spc="229" dirty="0">
                <a:solidFill>
                  <a:srgbClr val="052F58"/>
                </a:solidFill>
                <a:latin typeface="Calibri"/>
                <a:cs typeface="Calibri"/>
              </a:rPr>
              <a:t> </a:t>
            </a:r>
            <a:r>
              <a:rPr sz="1150" b="1" spc="175" dirty="0">
                <a:solidFill>
                  <a:srgbClr val="052F58"/>
                </a:solidFill>
                <a:latin typeface="Calibri"/>
                <a:cs typeface="Calibri"/>
              </a:rPr>
              <a:t>2%</a:t>
            </a:r>
            <a:r>
              <a:rPr sz="1150" b="1" spc="229" dirty="0">
                <a:solidFill>
                  <a:srgbClr val="052F58"/>
                </a:solidFill>
                <a:latin typeface="Calibri"/>
                <a:cs typeface="Calibri"/>
              </a:rPr>
              <a:t> </a:t>
            </a:r>
            <a:r>
              <a:rPr sz="1150" b="1" spc="70" dirty="0">
                <a:solidFill>
                  <a:srgbClr val="052F58"/>
                </a:solidFill>
                <a:latin typeface="Calibri"/>
                <a:cs typeface="Calibri"/>
              </a:rPr>
              <a:t>còn</a:t>
            </a:r>
            <a:r>
              <a:rPr sz="1150" b="1" spc="229" dirty="0">
                <a:solidFill>
                  <a:srgbClr val="052F58"/>
                </a:solidFill>
                <a:latin typeface="Calibri"/>
                <a:cs typeface="Calibri"/>
              </a:rPr>
              <a:t> </a:t>
            </a:r>
            <a:r>
              <a:rPr sz="1150" b="1" spc="55" dirty="0">
                <a:solidFill>
                  <a:srgbClr val="052F58"/>
                </a:solidFill>
                <a:latin typeface="Calibri"/>
                <a:cs typeface="Calibri"/>
              </a:rPr>
              <a:t>lại</a:t>
            </a:r>
            <a:r>
              <a:rPr sz="1150" b="1" spc="229" dirty="0">
                <a:solidFill>
                  <a:srgbClr val="052F58"/>
                </a:solidFill>
                <a:latin typeface="Calibri"/>
                <a:cs typeface="Calibri"/>
              </a:rPr>
              <a:t> </a:t>
            </a:r>
            <a:r>
              <a:rPr sz="1150" b="1" spc="75" dirty="0">
                <a:solidFill>
                  <a:srgbClr val="052F58"/>
                </a:solidFill>
                <a:latin typeface="Calibri"/>
                <a:cs typeface="Calibri"/>
              </a:rPr>
              <a:t>là</a:t>
            </a:r>
            <a:r>
              <a:rPr sz="1150" b="1" spc="225" dirty="0">
                <a:solidFill>
                  <a:srgbClr val="052F58"/>
                </a:solidFill>
                <a:latin typeface="Calibri"/>
                <a:cs typeface="Calibri"/>
              </a:rPr>
              <a:t> </a:t>
            </a:r>
            <a:r>
              <a:rPr sz="1150" b="1" spc="80" dirty="0">
                <a:solidFill>
                  <a:srgbClr val="052F58"/>
                </a:solidFill>
                <a:latin typeface="Calibri"/>
                <a:cs typeface="Calibri"/>
              </a:rPr>
              <a:t>các nguyên</a:t>
            </a:r>
            <a:r>
              <a:rPr sz="1150" b="1" spc="140" dirty="0">
                <a:solidFill>
                  <a:srgbClr val="052F58"/>
                </a:solidFill>
                <a:latin typeface="Calibri"/>
                <a:cs typeface="Calibri"/>
              </a:rPr>
              <a:t> </a:t>
            </a:r>
            <a:r>
              <a:rPr sz="1150" b="1" dirty="0">
                <a:solidFill>
                  <a:srgbClr val="052F58"/>
                </a:solidFill>
                <a:latin typeface="Calibri"/>
                <a:cs typeface="Calibri"/>
              </a:rPr>
              <a:t>tố</a:t>
            </a:r>
            <a:r>
              <a:rPr sz="1150" b="1" spc="140" dirty="0">
                <a:solidFill>
                  <a:srgbClr val="052F58"/>
                </a:solidFill>
                <a:latin typeface="Calibri"/>
                <a:cs typeface="Calibri"/>
              </a:rPr>
              <a:t> </a:t>
            </a:r>
            <a:r>
              <a:rPr sz="1150" b="1" dirty="0">
                <a:solidFill>
                  <a:srgbClr val="052F58"/>
                </a:solidFill>
                <a:latin typeface="Calibri"/>
                <a:cs typeface="Calibri"/>
              </a:rPr>
              <a:t>vi</a:t>
            </a:r>
            <a:r>
              <a:rPr sz="1150" b="1" spc="140" dirty="0">
                <a:solidFill>
                  <a:srgbClr val="052F58"/>
                </a:solidFill>
                <a:latin typeface="Calibri"/>
                <a:cs typeface="Calibri"/>
              </a:rPr>
              <a:t> </a:t>
            </a:r>
            <a:r>
              <a:rPr sz="1150" b="1" dirty="0">
                <a:solidFill>
                  <a:srgbClr val="052F58"/>
                </a:solidFill>
                <a:latin typeface="Calibri"/>
                <a:cs typeface="Calibri"/>
              </a:rPr>
              <a:t>lượng</a:t>
            </a:r>
            <a:r>
              <a:rPr sz="1150" b="1" spc="140" dirty="0">
                <a:solidFill>
                  <a:srgbClr val="052F58"/>
                </a:solidFill>
                <a:latin typeface="Calibri"/>
                <a:cs typeface="Calibri"/>
              </a:rPr>
              <a:t> </a:t>
            </a:r>
            <a:r>
              <a:rPr sz="1150" b="1" spc="55" dirty="0">
                <a:solidFill>
                  <a:srgbClr val="052F58"/>
                </a:solidFill>
                <a:latin typeface="Calibri"/>
                <a:cs typeface="Calibri"/>
              </a:rPr>
              <a:t>khác.</a:t>
            </a:r>
            <a:endParaRPr sz="1150">
              <a:latin typeface="Calibri"/>
              <a:cs typeface="Calibri"/>
            </a:endParaRPr>
          </a:p>
        </p:txBody>
      </p:sp>
      <p:sp>
        <p:nvSpPr>
          <p:cNvPr id="21" name="object 21"/>
          <p:cNvSpPr/>
          <p:nvPr/>
        </p:nvSpPr>
        <p:spPr>
          <a:xfrm>
            <a:off x="395794" y="7722644"/>
            <a:ext cx="48260" cy="48260"/>
          </a:xfrm>
          <a:custGeom>
            <a:avLst/>
            <a:gdLst/>
            <a:ahLst/>
            <a:cxnLst/>
            <a:rect l="l" t="t" r="r" b="b"/>
            <a:pathLst>
              <a:path w="48259" h="48259">
                <a:moveTo>
                  <a:pt x="26980" y="47642"/>
                </a:moveTo>
                <a:lnTo>
                  <a:pt x="20662" y="47642"/>
                </a:lnTo>
                <a:lnTo>
                  <a:pt x="17623" y="47038"/>
                </a:lnTo>
                <a:lnTo>
                  <a:pt x="0" y="26980"/>
                </a:lnTo>
                <a:lnTo>
                  <a:pt x="0" y="20662"/>
                </a:lnTo>
                <a:lnTo>
                  <a:pt x="20662" y="0"/>
                </a:lnTo>
                <a:lnTo>
                  <a:pt x="26980" y="0"/>
                </a:lnTo>
                <a:lnTo>
                  <a:pt x="47642" y="23821"/>
                </a:lnTo>
                <a:lnTo>
                  <a:pt x="47642" y="26980"/>
                </a:lnTo>
                <a:lnTo>
                  <a:pt x="26980" y="47642"/>
                </a:lnTo>
                <a:close/>
              </a:path>
            </a:pathLst>
          </a:custGeom>
          <a:solidFill>
            <a:srgbClr val="052F58"/>
          </a:solidFill>
        </p:spPr>
        <p:txBody>
          <a:bodyPr wrap="square" lIns="0" tIns="0" rIns="0" bIns="0" rtlCol="0"/>
          <a:lstStyle/>
          <a:p>
            <a:endParaRPr/>
          </a:p>
        </p:txBody>
      </p:sp>
      <p:sp>
        <p:nvSpPr>
          <p:cNvPr id="22" name="object 22"/>
          <p:cNvSpPr/>
          <p:nvPr/>
        </p:nvSpPr>
        <p:spPr>
          <a:xfrm>
            <a:off x="395794" y="8322945"/>
            <a:ext cx="48260" cy="48260"/>
          </a:xfrm>
          <a:custGeom>
            <a:avLst/>
            <a:gdLst/>
            <a:ahLst/>
            <a:cxnLst/>
            <a:rect l="l" t="t" r="r" b="b"/>
            <a:pathLst>
              <a:path w="48259" h="48259">
                <a:moveTo>
                  <a:pt x="26980" y="47642"/>
                </a:moveTo>
                <a:lnTo>
                  <a:pt x="20662" y="47642"/>
                </a:lnTo>
                <a:lnTo>
                  <a:pt x="17623" y="47038"/>
                </a:lnTo>
                <a:lnTo>
                  <a:pt x="0" y="26980"/>
                </a:lnTo>
                <a:lnTo>
                  <a:pt x="0" y="20662"/>
                </a:lnTo>
                <a:lnTo>
                  <a:pt x="20662" y="0"/>
                </a:lnTo>
                <a:lnTo>
                  <a:pt x="26980" y="0"/>
                </a:lnTo>
                <a:lnTo>
                  <a:pt x="47642" y="23821"/>
                </a:lnTo>
                <a:lnTo>
                  <a:pt x="47642" y="26980"/>
                </a:lnTo>
                <a:lnTo>
                  <a:pt x="26980" y="47642"/>
                </a:lnTo>
                <a:close/>
              </a:path>
            </a:pathLst>
          </a:custGeom>
          <a:solidFill>
            <a:srgbClr val="052F58"/>
          </a:solidFill>
        </p:spPr>
        <p:txBody>
          <a:bodyPr wrap="square" lIns="0" tIns="0" rIns="0" bIns="0" rtlCol="0"/>
          <a:lstStyle/>
          <a:p>
            <a:endParaRPr/>
          </a:p>
        </p:txBody>
      </p:sp>
      <p:sp>
        <p:nvSpPr>
          <p:cNvPr id="23" name="object 23"/>
          <p:cNvSpPr/>
          <p:nvPr/>
        </p:nvSpPr>
        <p:spPr>
          <a:xfrm>
            <a:off x="395794" y="8923246"/>
            <a:ext cx="48260" cy="48260"/>
          </a:xfrm>
          <a:custGeom>
            <a:avLst/>
            <a:gdLst/>
            <a:ahLst/>
            <a:cxnLst/>
            <a:rect l="l" t="t" r="r" b="b"/>
            <a:pathLst>
              <a:path w="48259" h="48259">
                <a:moveTo>
                  <a:pt x="26980" y="47642"/>
                </a:moveTo>
                <a:lnTo>
                  <a:pt x="20662" y="47642"/>
                </a:lnTo>
                <a:lnTo>
                  <a:pt x="17623" y="47038"/>
                </a:lnTo>
                <a:lnTo>
                  <a:pt x="0" y="26980"/>
                </a:lnTo>
                <a:lnTo>
                  <a:pt x="0" y="20662"/>
                </a:lnTo>
                <a:lnTo>
                  <a:pt x="20662" y="0"/>
                </a:lnTo>
                <a:lnTo>
                  <a:pt x="26980" y="0"/>
                </a:lnTo>
                <a:lnTo>
                  <a:pt x="47642" y="23821"/>
                </a:lnTo>
                <a:lnTo>
                  <a:pt x="47642" y="26980"/>
                </a:lnTo>
                <a:lnTo>
                  <a:pt x="26980" y="47642"/>
                </a:lnTo>
                <a:close/>
              </a:path>
            </a:pathLst>
          </a:custGeom>
          <a:solidFill>
            <a:srgbClr val="052F58"/>
          </a:solidFill>
        </p:spPr>
        <p:txBody>
          <a:bodyPr wrap="square" lIns="0" tIns="0" rIns="0" bIns="0" rtlCol="0"/>
          <a:lstStyle/>
          <a:p>
            <a:endParaRPr/>
          </a:p>
        </p:txBody>
      </p:sp>
      <p:sp>
        <p:nvSpPr>
          <p:cNvPr id="24" name="object 24"/>
          <p:cNvSpPr/>
          <p:nvPr/>
        </p:nvSpPr>
        <p:spPr>
          <a:xfrm>
            <a:off x="395782" y="4457292"/>
            <a:ext cx="5177155" cy="2712720"/>
          </a:xfrm>
          <a:custGeom>
            <a:avLst/>
            <a:gdLst/>
            <a:ahLst/>
            <a:cxnLst/>
            <a:rect l="l" t="t" r="r" b="b"/>
            <a:pathLst>
              <a:path w="5177155" h="2712720">
                <a:moveTo>
                  <a:pt x="47650" y="2685719"/>
                </a:moveTo>
                <a:lnTo>
                  <a:pt x="26987" y="2665057"/>
                </a:lnTo>
                <a:lnTo>
                  <a:pt x="20662" y="2665057"/>
                </a:lnTo>
                <a:lnTo>
                  <a:pt x="0" y="2685719"/>
                </a:lnTo>
                <a:lnTo>
                  <a:pt x="0" y="2692031"/>
                </a:lnTo>
                <a:lnTo>
                  <a:pt x="20662" y="2712694"/>
                </a:lnTo>
                <a:lnTo>
                  <a:pt x="26987" y="2712694"/>
                </a:lnTo>
                <a:lnTo>
                  <a:pt x="47650" y="2692031"/>
                </a:lnTo>
                <a:lnTo>
                  <a:pt x="47650" y="2688882"/>
                </a:lnTo>
                <a:lnTo>
                  <a:pt x="47650" y="2685719"/>
                </a:lnTo>
                <a:close/>
              </a:path>
              <a:path w="5177155" h="2712720">
                <a:moveTo>
                  <a:pt x="47650" y="2485618"/>
                </a:moveTo>
                <a:lnTo>
                  <a:pt x="26987" y="2464955"/>
                </a:lnTo>
                <a:lnTo>
                  <a:pt x="20662" y="2464955"/>
                </a:lnTo>
                <a:lnTo>
                  <a:pt x="0" y="2485618"/>
                </a:lnTo>
                <a:lnTo>
                  <a:pt x="0" y="2491930"/>
                </a:lnTo>
                <a:lnTo>
                  <a:pt x="20662" y="2512593"/>
                </a:lnTo>
                <a:lnTo>
                  <a:pt x="26987" y="2512593"/>
                </a:lnTo>
                <a:lnTo>
                  <a:pt x="47650" y="2491930"/>
                </a:lnTo>
                <a:lnTo>
                  <a:pt x="47650" y="2488781"/>
                </a:lnTo>
                <a:lnTo>
                  <a:pt x="47650" y="2485618"/>
                </a:lnTo>
                <a:close/>
              </a:path>
              <a:path w="5177155" h="2712720">
                <a:moveTo>
                  <a:pt x="4209923" y="2685719"/>
                </a:moveTo>
                <a:lnTo>
                  <a:pt x="4189260" y="2665057"/>
                </a:lnTo>
                <a:lnTo>
                  <a:pt x="4182948" y="2665057"/>
                </a:lnTo>
                <a:lnTo>
                  <a:pt x="4162285" y="2685719"/>
                </a:lnTo>
                <a:lnTo>
                  <a:pt x="4162285" y="2692031"/>
                </a:lnTo>
                <a:lnTo>
                  <a:pt x="4182948" y="2712694"/>
                </a:lnTo>
                <a:lnTo>
                  <a:pt x="4189260" y="2712694"/>
                </a:lnTo>
                <a:lnTo>
                  <a:pt x="4209923" y="2692031"/>
                </a:lnTo>
                <a:lnTo>
                  <a:pt x="4209923" y="2688882"/>
                </a:lnTo>
                <a:lnTo>
                  <a:pt x="4209923" y="2685719"/>
                </a:lnTo>
                <a:close/>
              </a:path>
              <a:path w="5177155" h="2712720">
                <a:moveTo>
                  <a:pt x="4209923" y="2485618"/>
                </a:moveTo>
                <a:lnTo>
                  <a:pt x="4189260" y="2464955"/>
                </a:lnTo>
                <a:lnTo>
                  <a:pt x="4182948" y="2464955"/>
                </a:lnTo>
                <a:lnTo>
                  <a:pt x="4162285" y="2485618"/>
                </a:lnTo>
                <a:lnTo>
                  <a:pt x="4162285" y="2491930"/>
                </a:lnTo>
                <a:lnTo>
                  <a:pt x="4182948" y="2512593"/>
                </a:lnTo>
                <a:lnTo>
                  <a:pt x="4189260" y="2512593"/>
                </a:lnTo>
                <a:lnTo>
                  <a:pt x="4209923" y="2491930"/>
                </a:lnTo>
                <a:lnTo>
                  <a:pt x="4209923" y="2488781"/>
                </a:lnTo>
                <a:lnTo>
                  <a:pt x="4209923" y="2485618"/>
                </a:lnTo>
                <a:close/>
              </a:path>
              <a:path w="5177155" h="2712720">
                <a:moveTo>
                  <a:pt x="5176990" y="220764"/>
                </a:moveTo>
                <a:lnTo>
                  <a:pt x="5156327" y="200101"/>
                </a:lnTo>
                <a:lnTo>
                  <a:pt x="5150002" y="200101"/>
                </a:lnTo>
                <a:lnTo>
                  <a:pt x="5129339" y="220764"/>
                </a:lnTo>
                <a:lnTo>
                  <a:pt x="5129339" y="227076"/>
                </a:lnTo>
                <a:lnTo>
                  <a:pt x="5150002" y="247738"/>
                </a:lnTo>
                <a:lnTo>
                  <a:pt x="5156327" y="247738"/>
                </a:lnTo>
                <a:lnTo>
                  <a:pt x="5176990" y="227076"/>
                </a:lnTo>
                <a:lnTo>
                  <a:pt x="5176990" y="223913"/>
                </a:lnTo>
                <a:lnTo>
                  <a:pt x="5176990" y="220764"/>
                </a:lnTo>
                <a:close/>
              </a:path>
              <a:path w="5177155" h="2712720">
                <a:moveTo>
                  <a:pt x="5176990" y="20662"/>
                </a:moveTo>
                <a:lnTo>
                  <a:pt x="5156327" y="0"/>
                </a:lnTo>
                <a:lnTo>
                  <a:pt x="5150002" y="0"/>
                </a:lnTo>
                <a:lnTo>
                  <a:pt x="5129339" y="20662"/>
                </a:lnTo>
                <a:lnTo>
                  <a:pt x="5129339" y="26974"/>
                </a:lnTo>
                <a:lnTo>
                  <a:pt x="5150002" y="47637"/>
                </a:lnTo>
                <a:lnTo>
                  <a:pt x="5156327" y="47637"/>
                </a:lnTo>
                <a:lnTo>
                  <a:pt x="5176990" y="26974"/>
                </a:lnTo>
                <a:lnTo>
                  <a:pt x="5176990" y="23812"/>
                </a:lnTo>
                <a:lnTo>
                  <a:pt x="5176990" y="20662"/>
                </a:lnTo>
                <a:close/>
              </a:path>
            </a:pathLst>
          </a:custGeom>
          <a:solidFill>
            <a:srgbClr val="052F58"/>
          </a:solidFill>
        </p:spPr>
        <p:txBody>
          <a:bodyPr wrap="square" lIns="0" tIns="0" rIns="0" bIns="0" rtlCol="0"/>
          <a:lstStyle/>
          <a:p>
            <a:endParaRPr/>
          </a:p>
        </p:txBody>
      </p:sp>
      <p:sp>
        <p:nvSpPr>
          <p:cNvPr id="25" name="object 25"/>
          <p:cNvSpPr txBox="1"/>
          <p:nvPr/>
        </p:nvSpPr>
        <p:spPr>
          <a:xfrm>
            <a:off x="545675" y="6814885"/>
            <a:ext cx="2889885" cy="2626995"/>
          </a:xfrm>
          <a:prstGeom prst="rect">
            <a:avLst/>
          </a:prstGeom>
        </p:spPr>
        <p:txBody>
          <a:bodyPr vert="horz" wrap="square" lIns="0" tIns="37465" rIns="0" bIns="0" rtlCol="0">
            <a:spAutoFit/>
          </a:bodyPr>
          <a:lstStyle/>
          <a:p>
            <a:pPr marL="12700" algn="just">
              <a:lnSpc>
                <a:spcPct val="100000"/>
              </a:lnSpc>
              <a:spcBef>
                <a:spcPts val="295"/>
              </a:spcBef>
            </a:pPr>
            <a:r>
              <a:rPr sz="1150" b="1" spc="50" dirty="0">
                <a:solidFill>
                  <a:srgbClr val="052F58"/>
                </a:solidFill>
                <a:latin typeface="Calibri"/>
                <a:cs typeface="Calibri"/>
              </a:rPr>
              <a:t>Magiê,</a:t>
            </a:r>
            <a:r>
              <a:rPr sz="1150" b="1" spc="110" dirty="0">
                <a:solidFill>
                  <a:srgbClr val="052F58"/>
                </a:solidFill>
                <a:latin typeface="Calibri"/>
                <a:cs typeface="Calibri"/>
              </a:rPr>
              <a:t> </a:t>
            </a:r>
            <a:r>
              <a:rPr sz="1150" b="1" dirty="0">
                <a:solidFill>
                  <a:srgbClr val="052F58"/>
                </a:solidFill>
                <a:latin typeface="Calibri"/>
                <a:cs typeface="Calibri"/>
              </a:rPr>
              <a:t>kẽm,</a:t>
            </a:r>
            <a:r>
              <a:rPr sz="1150" b="1" spc="114" dirty="0">
                <a:solidFill>
                  <a:srgbClr val="052F58"/>
                </a:solidFill>
                <a:latin typeface="Calibri"/>
                <a:cs typeface="Calibri"/>
              </a:rPr>
              <a:t> </a:t>
            </a:r>
            <a:r>
              <a:rPr sz="1150" b="1" spc="65" dirty="0">
                <a:solidFill>
                  <a:srgbClr val="052F58"/>
                </a:solidFill>
                <a:latin typeface="Calibri"/>
                <a:cs typeface="Calibri"/>
              </a:rPr>
              <a:t>đồng,</a:t>
            </a:r>
            <a:r>
              <a:rPr sz="1150" b="1" spc="114" dirty="0">
                <a:solidFill>
                  <a:srgbClr val="052F58"/>
                </a:solidFill>
                <a:latin typeface="Calibri"/>
                <a:cs typeface="Calibri"/>
              </a:rPr>
              <a:t> </a:t>
            </a:r>
            <a:r>
              <a:rPr sz="1150" b="1" spc="90" dirty="0">
                <a:solidFill>
                  <a:srgbClr val="052F58"/>
                </a:solidFill>
                <a:latin typeface="Calibri"/>
                <a:cs typeface="Calibri"/>
              </a:rPr>
              <a:t>mangan,</a:t>
            </a:r>
            <a:r>
              <a:rPr sz="1150" b="1" spc="114" dirty="0">
                <a:solidFill>
                  <a:srgbClr val="052F58"/>
                </a:solidFill>
                <a:latin typeface="Calibri"/>
                <a:cs typeface="Calibri"/>
              </a:rPr>
              <a:t> </a:t>
            </a:r>
            <a:r>
              <a:rPr sz="1150" b="1" spc="-10" dirty="0">
                <a:solidFill>
                  <a:srgbClr val="052F58"/>
                </a:solidFill>
                <a:latin typeface="Calibri"/>
                <a:cs typeface="Calibri"/>
              </a:rPr>
              <a:t>kali,…</a:t>
            </a:r>
            <a:endParaRPr sz="1150">
              <a:latin typeface="Calibri"/>
              <a:cs typeface="Calibri"/>
            </a:endParaRPr>
          </a:p>
          <a:p>
            <a:pPr marL="12700" marR="5080" algn="just">
              <a:lnSpc>
                <a:spcPct val="114199"/>
              </a:lnSpc>
            </a:pPr>
            <a:r>
              <a:rPr sz="1150" b="1" spc="145" dirty="0">
                <a:solidFill>
                  <a:srgbClr val="052F58"/>
                </a:solidFill>
                <a:latin typeface="Calibri"/>
                <a:cs typeface="Calibri"/>
              </a:rPr>
              <a:t>Là</a:t>
            </a:r>
            <a:r>
              <a:rPr sz="1150" b="1" spc="434" dirty="0">
                <a:solidFill>
                  <a:srgbClr val="052F58"/>
                </a:solidFill>
                <a:latin typeface="Calibri"/>
                <a:cs typeface="Calibri"/>
              </a:rPr>
              <a:t> </a:t>
            </a:r>
            <a:r>
              <a:rPr sz="1150" b="1" spc="60" dirty="0">
                <a:solidFill>
                  <a:srgbClr val="052F58"/>
                </a:solidFill>
                <a:latin typeface="Calibri"/>
                <a:cs typeface="Calibri"/>
              </a:rPr>
              <a:t>một</a:t>
            </a:r>
            <a:r>
              <a:rPr sz="1150" b="1" spc="440" dirty="0">
                <a:solidFill>
                  <a:srgbClr val="052F58"/>
                </a:solidFill>
                <a:latin typeface="Calibri"/>
                <a:cs typeface="Calibri"/>
              </a:rPr>
              <a:t> </a:t>
            </a:r>
            <a:r>
              <a:rPr sz="1150" b="1" spc="75" dirty="0">
                <a:solidFill>
                  <a:srgbClr val="052F58"/>
                </a:solidFill>
                <a:latin typeface="Calibri"/>
                <a:cs typeface="Calibri"/>
              </a:rPr>
              <a:t>coenzyme</a:t>
            </a:r>
            <a:r>
              <a:rPr sz="1150" b="1" spc="440" dirty="0">
                <a:solidFill>
                  <a:srgbClr val="052F58"/>
                </a:solidFill>
                <a:latin typeface="Calibri"/>
                <a:cs typeface="Calibri"/>
              </a:rPr>
              <a:t> </a:t>
            </a:r>
            <a:r>
              <a:rPr sz="1150" b="1" spc="70" dirty="0">
                <a:solidFill>
                  <a:srgbClr val="052F58"/>
                </a:solidFill>
                <a:latin typeface="Calibri"/>
                <a:cs typeface="Calibri"/>
              </a:rPr>
              <a:t>trong</a:t>
            </a:r>
            <a:r>
              <a:rPr sz="1150" b="1" spc="440" dirty="0">
                <a:solidFill>
                  <a:srgbClr val="052F58"/>
                </a:solidFill>
                <a:latin typeface="Calibri"/>
                <a:cs typeface="Calibri"/>
              </a:rPr>
              <a:t> </a:t>
            </a:r>
            <a:r>
              <a:rPr sz="1150" b="1" spc="95" dirty="0">
                <a:solidFill>
                  <a:srgbClr val="052F58"/>
                </a:solidFill>
                <a:latin typeface="Calibri"/>
                <a:cs typeface="Calibri"/>
              </a:rPr>
              <a:t>khoảng</a:t>
            </a:r>
            <a:r>
              <a:rPr sz="1150" b="1" spc="440" dirty="0">
                <a:solidFill>
                  <a:srgbClr val="052F58"/>
                </a:solidFill>
                <a:latin typeface="Calibri"/>
                <a:cs typeface="Calibri"/>
              </a:rPr>
              <a:t> </a:t>
            </a:r>
            <a:r>
              <a:rPr sz="1150" b="1" spc="50" dirty="0">
                <a:solidFill>
                  <a:srgbClr val="052F58"/>
                </a:solidFill>
                <a:latin typeface="Calibri"/>
                <a:cs typeface="Calibri"/>
              </a:rPr>
              <a:t>trống </a:t>
            </a:r>
            <a:r>
              <a:rPr sz="1150" b="1" spc="95" dirty="0">
                <a:solidFill>
                  <a:srgbClr val="052F58"/>
                </a:solidFill>
                <a:latin typeface="Calibri"/>
                <a:cs typeface="Calibri"/>
              </a:rPr>
              <a:t>của</a:t>
            </a:r>
            <a:r>
              <a:rPr sz="1150" b="1" spc="125" dirty="0">
                <a:solidFill>
                  <a:srgbClr val="052F58"/>
                </a:solidFill>
                <a:latin typeface="Calibri"/>
                <a:cs typeface="Calibri"/>
              </a:rPr>
              <a:t>  </a:t>
            </a:r>
            <a:r>
              <a:rPr sz="1150" b="1" spc="60" dirty="0">
                <a:solidFill>
                  <a:srgbClr val="052F58"/>
                </a:solidFill>
                <a:latin typeface="Calibri"/>
                <a:cs typeface="Calibri"/>
              </a:rPr>
              <a:t>enzyme,</a:t>
            </a:r>
            <a:r>
              <a:rPr sz="1150" b="1" spc="125" dirty="0">
                <a:solidFill>
                  <a:srgbClr val="052F58"/>
                </a:solidFill>
                <a:latin typeface="Calibri"/>
                <a:cs typeface="Calibri"/>
              </a:rPr>
              <a:t>  </a:t>
            </a:r>
            <a:r>
              <a:rPr sz="1150" b="1" spc="90" dirty="0">
                <a:solidFill>
                  <a:srgbClr val="052F58"/>
                </a:solidFill>
                <a:latin typeface="Calibri"/>
                <a:cs typeface="Calibri"/>
              </a:rPr>
              <a:t>chúng</a:t>
            </a:r>
            <a:r>
              <a:rPr sz="1150" b="1" spc="130" dirty="0">
                <a:solidFill>
                  <a:srgbClr val="052F58"/>
                </a:solidFill>
                <a:latin typeface="Calibri"/>
                <a:cs typeface="Calibri"/>
              </a:rPr>
              <a:t>  </a:t>
            </a:r>
            <a:r>
              <a:rPr sz="1150" b="1" spc="85" dirty="0">
                <a:solidFill>
                  <a:srgbClr val="052F58"/>
                </a:solidFill>
                <a:latin typeface="Calibri"/>
                <a:cs typeface="Calibri"/>
              </a:rPr>
              <a:t>đóng</a:t>
            </a:r>
            <a:r>
              <a:rPr sz="1150" b="1" spc="125" dirty="0">
                <a:solidFill>
                  <a:srgbClr val="052F58"/>
                </a:solidFill>
                <a:latin typeface="Calibri"/>
                <a:cs typeface="Calibri"/>
              </a:rPr>
              <a:t>  </a:t>
            </a:r>
            <a:r>
              <a:rPr sz="1150" b="1" spc="75" dirty="0">
                <a:solidFill>
                  <a:srgbClr val="052F58"/>
                </a:solidFill>
                <a:latin typeface="Calibri"/>
                <a:cs typeface="Calibri"/>
              </a:rPr>
              <a:t>vai</a:t>
            </a:r>
            <a:r>
              <a:rPr sz="1150" b="1" spc="130" dirty="0">
                <a:solidFill>
                  <a:srgbClr val="052F58"/>
                </a:solidFill>
                <a:latin typeface="Calibri"/>
                <a:cs typeface="Calibri"/>
              </a:rPr>
              <a:t>  </a:t>
            </a:r>
            <a:r>
              <a:rPr sz="1150" b="1" dirty="0">
                <a:solidFill>
                  <a:srgbClr val="052F58"/>
                </a:solidFill>
                <a:latin typeface="Calibri"/>
                <a:cs typeface="Calibri"/>
              </a:rPr>
              <a:t>trò</a:t>
            </a:r>
            <a:r>
              <a:rPr sz="1150" b="1" spc="125" dirty="0">
                <a:solidFill>
                  <a:srgbClr val="052F58"/>
                </a:solidFill>
                <a:latin typeface="Calibri"/>
                <a:cs typeface="Calibri"/>
              </a:rPr>
              <a:t>  </a:t>
            </a:r>
            <a:r>
              <a:rPr sz="1150" b="1" spc="40" dirty="0">
                <a:solidFill>
                  <a:srgbClr val="052F58"/>
                </a:solidFill>
                <a:latin typeface="Calibri"/>
                <a:cs typeface="Calibri"/>
              </a:rPr>
              <a:t>kích </a:t>
            </a:r>
            <a:r>
              <a:rPr sz="1150" b="1" spc="70" dirty="0">
                <a:solidFill>
                  <a:srgbClr val="052F58"/>
                </a:solidFill>
                <a:latin typeface="Calibri"/>
                <a:cs typeface="Calibri"/>
              </a:rPr>
              <a:t>hoạt</a:t>
            </a:r>
            <a:r>
              <a:rPr sz="1150" b="1" spc="80" dirty="0">
                <a:solidFill>
                  <a:srgbClr val="052F58"/>
                </a:solidFill>
                <a:latin typeface="Calibri"/>
                <a:cs typeface="Calibri"/>
              </a:rPr>
              <a:t> </a:t>
            </a:r>
            <a:r>
              <a:rPr sz="1150" b="1" spc="75" dirty="0">
                <a:solidFill>
                  <a:srgbClr val="052F58"/>
                </a:solidFill>
                <a:latin typeface="Calibri"/>
                <a:cs typeface="Calibri"/>
              </a:rPr>
              <a:t>enzyme</a:t>
            </a:r>
            <a:r>
              <a:rPr sz="1150" b="1" spc="85" dirty="0">
                <a:solidFill>
                  <a:srgbClr val="052F58"/>
                </a:solidFill>
                <a:latin typeface="Calibri"/>
                <a:cs typeface="Calibri"/>
              </a:rPr>
              <a:t> </a:t>
            </a:r>
            <a:r>
              <a:rPr sz="1150" b="1" spc="70" dirty="0">
                <a:solidFill>
                  <a:srgbClr val="052F58"/>
                </a:solidFill>
                <a:latin typeface="Calibri"/>
                <a:cs typeface="Calibri"/>
              </a:rPr>
              <a:t>trong</a:t>
            </a:r>
            <a:r>
              <a:rPr sz="1150" b="1" spc="85" dirty="0">
                <a:solidFill>
                  <a:srgbClr val="052F58"/>
                </a:solidFill>
                <a:latin typeface="Calibri"/>
                <a:cs typeface="Calibri"/>
              </a:rPr>
              <a:t> </a:t>
            </a:r>
            <a:r>
              <a:rPr sz="1150" b="1" dirty="0">
                <a:solidFill>
                  <a:srgbClr val="052F58"/>
                </a:solidFill>
                <a:latin typeface="Calibri"/>
                <a:cs typeface="Calibri"/>
              </a:rPr>
              <a:t>tế</a:t>
            </a:r>
            <a:r>
              <a:rPr sz="1150" b="1" spc="85" dirty="0">
                <a:solidFill>
                  <a:srgbClr val="052F58"/>
                </a:solidFill>
                <a:latin typeface="Calibri"/>
                <a:cs typeface="Calibri"/>
              </a:rPr>
              <a:t> </a:t>
            </a:r>
            <a:r>
              <a:rPr sz="1150" b="1" spc="70" dirty="0">
                <a:solidFill>
                  <a:srgbClr val="052F58"/>
                </a:solidFill>
                <a:latin typeface="Calibri"/>
                <a:cs typeface="Calibri"/>
              </a:rPr>
              <a:t>bào</a:t>
            </a:r>
            <a:endParaRPr sz="1150">
              <a:latin typeface="Calibri"/>
              <a:cs typeface="Calibri"/>
            </a:endParaRPr>
          </a:p>
          <a:p>
            <a:pPr marL="12700" marR="5080" algn="just">
              <a:lnSpc>
                <a:spcPct val="114199"/>
              </a:lnSpc>
            </a:pPr>
            <a:r>
              <a:rPr sz="1150" b="1" spc="75" dirty="0">
                <a:solidFill>
                  <a:srgbClr val="052F58"/>
                </a:solidFill>
                <a:latin typeface="Calibri"/>
                <a:cs typeface="Calibri"/>
              </a:rPr>
              <a:t>Kích</a:t>
            </a:r>
            <a:r>
              <a:rPr sz="1150" b="1" spc="135" dirty="0">
                <a:solidFill>
                  <a:srgbClr val="052F58"/>
                </a:solidFill>
                <a:latin typeface="Calibri"/>
                <a:cs typeface="Calibri"/>
              </a:rPr>
              <a:t> </a:t>
            </a:r>
            <a:r>
              <a:rPr sz="1150" b="1" spc="70" dirty="0">
                <a:solidFill>
                  <a:srgbClr val="052F58"/>
                </a:solidFill>
                <a:latin typeface="Calibri"/>
                <a:cs typeface="Calibri"/>
              </a:rPr>
              <a:t>hoạt</a:t>
            </a:r>
            <a:r>
              <a:rPr sz="1150" b="1" spc="140" dirty="0">
                <a:solidFill>
                  <a:srgbClr val="052F58"/>
                </a:solidFill>
                <a:latin typeface="Calibri"/>
                <a:cs typeface="Calibri"/>
              </a:rPr>
              <a:t> </a:t>
            </a:r>
            <a:r>
              <a:rPr sz="1150" b="1" spc="105" dirty="0">
                <a:solidFill>
                  <a:srgbClr val="052F58"/>
                </a:solidFill>
                <a:latin typeface="Calibri"/>
                <a:cs typeface="Calibri"/>
              </a:rPr>
              <a:t>các</a:t>
            </a:r>
            <a:r>
              <a:rPr sz="1150" b="1" spc="140" dirty="0">
                <a:solidFill>
                  <a:srgbClr val="052F58"/>
                </a:solidFill>
                <a:latin typeface="Calibri"/>
                <a:cs typeface="Calibri"/>
              </a:rPr>
              <a:t> </a:t>
            </a:r>
            <a:r>
              <a:rPr sz="1150" b="1" spc="90" dirty="0">
                <a:solidFill>
                  <a:srgbClr val="052F58"/>
                </a:solidFill>
                <a:latin typeface="Calibri"/>
                <a:cs typeface="Calibri"/>
              </a:rPr>
              <a:t>gen</a:t>
            </a:r>
            <a:r>
              <a:rPr sz="1150" b="1" spc="140" dirty="0">
                <a:solidFill>
                  <a:srgbClr val="052F58"/>
                </a:solidFill>
                <a:latin typeface="Calibri"/>
                <a:cs typeface="Calibri"/>
              </a:rPr>
              <a:t> </a:t>
            </a:r>
            <a:r>
              <a:rPr sz="1150" b="1" dirty="0">
                <a:solidFill>
                  <a:srgbClr val="052F58"/>
                </a:solidFill>
                <a:latin typeface="Calibri"/>
                <a:cs typeface="Calibri"/>
              </a:rPr>
              <a:t>ức</a:t>
            </a:r>
            <a:r>
              <a:rPr sz="1150" b="1" spc="140" dirty="0">
                <a:solidFill>
                  <a:srgbClr val="052F58"/>
                </a:solidFill>
                <a:latin typeface="Calibri"/>
                <a:cs typeface="Calibri"/>
              </a:rPr>
              <a:t> </a:t>
            </a:r>
            <a:r>
              <a:rPr sz="1150" b="1" spc="65" dirty="0">
                <a:solidFill>
                  <a:srgbClr val="052F58"/>
                </a:solidFill>
                <a:latin typeface="Calibri"/>
                <a:cs typeface="Calibri"/>
              </a:rPr>
              <a:t>chế</a:t>
            </a:r>
            <a:r>
              <a:rPr sz="1150" b="1" spc="140" dirty="0">
                <a:solidFill>
                  <a:srgbClr val="052F58"/>
                </a:solidFill>
                <a:latin typeface="Calibri"/>
                <a:cs typeface="Calibri"/>
              </a:rPr>
              <a:t> </a:t>
            </a:r>
            <a:r>
              <a:rPr sz="1150" b="1" spc="100" dirty="0">
                <a:solidFill>
                  <a:srgbClr val="052F58"/>
                </a:solidFill>
                <a:latin typeface="Calibri"/>
                <a:cs typeface="Calibri"/>
              </a:rPr>
              <a:t>ung</a:t>
            </a:r>
            <a:r>
              <a:rPr sz="1150" b="1" spc="140" dirty="0">
                <a:solidFill>
                  <a:srgbClr val="052F58"/>
                </a:solidFill>
                <a:latin typeface="Calibri"/>
                <a:cs typeface="Calibri"/>
              </a:rPr>
              <a:t> </a:t>
            </a:r>
            <a:r>
              <a:rPr sz="1150" b="1" dirty="0">
                <a:solidFill>
                  <a:srgbClr val="052F58"/>
                </a:solidFill>
                <a:latin typeface="Calibri"/>
                <a:cs typeface="Calibri"/>
              </a:rPr>
              <a:t>thư</a:t>
            </a:r>
            <a:r>
              <a:rPr sz="1150" b="1" spc="140" dirty="0">
                <a:solidFill>
                  <a:srgbClr val="052F58"/>
                </a:solidFill>
                <a:latin typeface="Calibri"/>
                <a:cs typeface="Calibri"/>
              </a:rPr>
              <a:t> </a:t>
            </a:r>
            <a:r>
              <a:rPr sz="1150" b="1" spc="105" dirty="0">
                <a:solidFill>
                  <a:srgbClr val="052F58"/>
                </a:solidFill>
                <a:latin typeface="Calibri"/>
                <a:cs typeface="Calibri"/>
              </a:rPr>
              <a:t>và</a:t>
            </a:r>
            <a:r>
              <a:rPr sz="1150" b="1" spc="140" dirty="0">
                <a:solidFill>
                  <a:srgbClr val="052F58"/>
                </a:solidFill>
                <a:latin typeface="Calibri"/>
                <a:cs typeface="Calibri"/>
              </a:rPr>
              <a:t> </a:t>
            </a:r>
            <a:r>
              <a:rPr sz="1150" b="1" spc="80" dirty="0">
                <a:solidFill>
                  <a:srgbClr val="052F58"/>
                </a:solidFill>
                <a:latin typeface="Calibri"/>
                <a:cs typeface="Calibri"/>
              </a:rPr>
              <a:t>các </a:t>
            </a:r>
            <a:r>
              <a:rPr sz="1150" b="1" spc="75" dirty="0">
                <a:solidFill>
                  <a:srgbClr val="052F58"/>
                </a:solidFill>
                <a:latin typeface="Calibri"/>
                <a:cs typeface="Calibri"/>
              </a:rPr>
              <a:t>enzyme</a:t>
            </a:r>
            <a:r>
              <a:rPr sz="1150" b="1" spc="385" dirty="0">
                <a:solidFill>
                  <a:srgbClr val="052F58"/>
                </a:solidFill>
                <a:latin typeface="Calibri"/>
                <a:cs typeface="Calibri"/>
              </a:rPr>
              <a:t> </a:t>
            </a:r>
            <a:r>
              <a:rPr sz="1150" b="1" spc="65" dirty="0">
                <a:solidFill>
                  <a:srgbClr val="052F58"/>
                </a:solidFill>
                <a:latin typeface="Calibri"/>
                <a:cs typeface="Calibri"/>
              </a:rPr>
              <a:t>sửa</a:t>
            </a:r>
            <a:r>
              <a:rPr sz="1150" b="1" spc="390" dirty="0">
                <a:solidFill>
                  <a:srgbClr val="052F58"/>
                </a:solidFill>
                <a:latin typeface="Calibri"/>
                <a:cs typeface="Calibri"/>
              </a:rPr>
              <a:t> </a:t>
            </a:r>
            <a:r>
              <a:rPr sz="1150" b="1" spc="65" dirty="0">
                <a:solidFill>
                  <a:srgbClr val="052F58"/>
                </a:solidFill>
                <a:latin typeface="Calibri"/>
                <a:cs typeface="Calibri"/>
              </a:rPr>
              <a:t>chữa</a:t>
            </a:r>
            <a:r>
              <a:rPr sz="1150" b="1" spc="390" dirty="0">
                <a:solidFill>
                  <a:srgbClr val="052F58"/>
                </a:solidFill>
                <a:latin typeface="Calibri"/>
                <a:cs typeface="Calibri"/>
              </a:rPr>
              <a:t> </a:t>
            </a:r>
            <a:r>
              <a:rPr sz="1150" b="1" spc="130" dirty="0">
                <a:solidFill>
                  <a:srgbClr val="052F58"/>
                </a:solidFill>
                <a:latin typeface="Calibri"/>
                <a:cs typeface="Calibri"/>
              </a:rPr>
              <a:t>DNA</a:t>
            </a:r>
            <a:r>
              <a:rPr sz="1150" b="1" spc="390" dirty="0">
                <a:solidFill>
                  <a:srgbClr val="052F58"/>
                </a:solidFill>
                <a:latin typeface="Calibri"/>
                <a:cs typeface="Calibri"/>
              </a:rPr>
              <a:t> </a:t>
            </a:r>
            <a:r>
              <a:rPr sz="1150" b="1" dirty="0">
                <a:solidFill>
                  <a:srgbClr val="052F58"/>
                </a:solidFill>
                <a:latin typeface="Calibri"/>
                <a:cs typeface="Calibri"/>
              </a:rPr>
              <a:t>để</a:t>
            </a:r>
            <a:r>
              <a:rPr sz="1150" b="1" spc="390" dirty="0">
                <a:solidFill>
                  <a:srgbClr val="052F58"/>
                </a:solidFill>
                <a:latin typeface="Calibri"/>
                <a:cs typeface="Calibri"/>
              </a:rPr>
              <a:t> </a:t>
            </a:r>
            <a:r>
              <a:rPr sz="1150" b="1" spc="55" dirty="0">
                <a:solidFill>
                  <a:srgbClr val="052F58"/>
                </a:solidFill>
                <a:latin typeface="Calibri"/>
                <a:cs typeface="Calibri"/>
              </a:rPr>
              <a:t>biến</a:t>
            </a:r>
            <a:r>
              <a:rPr sz="1150" b="1" spc="390" dirty="0">
                <a:solidFill>
                  <a:srgbClr val="052F58"/>
                </a:solidFill>
                <a:latin typeface="Calibri"/>
                <a:cs typeface="Calibri"/>
              </a:rPr>
              <a:t> </a:t>
            </a:r>
            <a:r>
              <a:rPr sz="1150" b="1" spc="105" dirty="0">
                <a:solidFill>
                  <a:srgbClr val="052F58"/>
                </a:solidFill>
                <a:latin typeface="Calibri"/>
                <a:cs typeface="Calibri"/>
              </a:rPr>
              <a:t>các</a:t>
            </a:r>
            <a:r>
              <a:rPr sz="1150" b="1" spc="390" dirty="0">
                <a:solidFill>
                  <a:srgbClr val="052F58"/>
                </a:solidFill>
                <a:latin typeface="Calibri"/>
                <a:cs typeface="Calibri"/>
              </a:rPr>
              <a:t> </a:t>
            </a:r>
            <a:r>
              <a:rPr sz="1150" b="1" spc="-25" dirty="0">
                <a:solidFill>
                  <a:srgbClr val="052F58"/>
                </a:solidFill>
                <a:latin typeface="Calibri"/>
                <a:cs typeface="Calibri"/>
              </a:rPr>
              <a:t>tế </a:t>
            </a:r>
            <a:r>
              <a:rPr sz="1150" b="1" spc="95" dirty="0">
                <a:solidFill>
                  <a:srgbClr val="052F58"/>
                </a:solidFill>
                <a:latin typeface="Calibri"/>
                <a:cs typeface="Calibri"/>
              </a:rPr>
              <a:t>bào</a:t>
            </a:r>
            <a:r>
              <a:rPr sz="1150" b="1" spc="75" dirty="0">
                <a:solidFill>
                  <a:srgbClr val="052F58"/>
                </a:solidFill>
                <a:latin typeface="Calibri"/>
                <a:cs typeface="Calibri"/>
              </a:rPr>
              <a:t> </a:t>
            </a:r>
            <a:r>
              <a:rPr sz="1150" b="1" spc="100" dirty="0">
                <a:solidFill>
                  <a:srgbClr val="052F58"/>
                </a:solidFill>
                <a:latin typeface="Calibri"/>
                <a:cs typeface="Calibri"/>
              </a:rPr>
              <a:t>ung</a:t>
            </a:r>
            <a:r>
              <a:rPr sz="1150" b="1" spc="75" dirty="0">
                <a:solidFill>
                  <a:srgbClr val="052F58"/>
                </a:solidFill>
                <a:latin typeface="Calibri"/>
                <a:cs typeface="Calibri"/>
              </a:rPr>
              <a:t> </a:t>
            </a:r>
            <a:r>
              <a:rPr sz="1150" b="1" dirty="0">
                <a:solidFill>
                  <a:srgbClr val="052F58"/>
                </a:solidFill>
                <a:latin typeface="Calibri"/>
                <a:cs typeface="Calibri"/>
              </a:rPr>
              <a:t>thư</a:t>
            </a:r>
            <a:r>
              <a:rPr sz="1150" b="1" spc="80" dirty="0">
                <a:solidFill>
                  <a:srgbClr val="052F58"/>
                </a:solidFill>
                <a:latin typeface="Calibri"/>
                <a:cs typeface="Calibri"/>
              </a:rPr>
              <a:t> </a:t>
            </a:r>
            <a:r>
              <a:rPr sz="1150" b="1" spc="75" dirty="0">
                <a:solidFill>
                  <a:srgbClr val="052F58"/>
                </a:solidFill>
                <a:latin typeface="Calibri"/>
                <a:cs typeface="Calibri"/>
              </a:rPr>
              <a:t>thành </a:t>
            </a:r>
            <a:r>
              <a:rPr sz="1150" b="1" dirty="0">
                <a:solidFill>
                  <a:srgbClr val="052F58"/>
                </a:solidFill>
                <a:latin typeface="Calibri"/>
                <a:cs typeface="Calibri"/>
              </a:rPr>
              <a:t>tế</a:t>
            </a:r>
            <a:r>
              <a:rPr sz="1150" b="1" spc="80" dirty="0">
                <a:solidFill>
                  <a:srgbClr val="052F58"/>
                </a:solidFill>
                <a:latin typeface="Calibri"/>
                <a:cs typeface="Calibri"/>
              </a:rPr>
              <a:t> </a:t>
            </a:r>
            <a:r>
              <a:rPr sz="1150" b="1" spc="95" dirty="0">
                <a:solidFill>
                  <a:srgbClr val="052F58"/>
                </a:solidFill>
                <a:latin typeface="Calibri"/>
                <a:cs typeface="Calibri"/>
              </a:rPr>
              <a:t>bào</a:t>
            </a:r>
            <a:r>
              <a:rPr sz="1150" b="1" spc="75" dirty="0">
                <a:solidFill>
                  <a:srgbClr val="052F58"/>
                </a:solidFill>
                <a:latin typeface="Calibri"/>
                <a:cs typeface="Calibri"/>
              </a:rPr>
              <a:t> </a:t>
            </a:r>
            <a:r>
              <a:rPr sz="1150" b="1" spc="60" dirty="0">
                <a:solidFill>
                  <a:srgbClr val="052F58"/>
                </a:solidFill>
                <a:latin typeface="Calibri"/>
                <a:cs typeface="Calibri"/>
              </a:rPr>
              <a:t>bình</a:t>
            </a:r>
            <a:r>
              <a:rPr sz="1150" b="1" spc="80" dirty="0">
                <a:solidFill>
                  <a:srgbClr val="052F58"/>
                </a:solidFill>
                <a:latin typeface="Calibri"/>
                <a:cs typeface="Calibri"/>
              </a:rPr>
              <a:t> </a:t>
            </a:r>
            <a:r>
              <a:rPr sz="1150" b="1" spc="-10" dirty="0">
                <a:solidFill>
                  <a:srgbClr val="052F58"/>
                </a:solidFill>
                <a:latin typeface="Calibri"/>
                <a:cs typeface="Calibri"/>
              </a:rPr>
              <a:t>thường..</a:t>
            </a:r>
            <a:endParaRPr sz="1150">
              <a:latin typeface="Calibri"/>
              <a:cs typeface="Calibri"/>
            </a:endParaRPr>
          </a:p>
          <a:p>
            <a:pPr marL="12700" marR="5080" algn="just">
              <a:lnSpc>
                <a:spcPct val="114199"/>
              </a:lnSpc>
            </a:pPr>
            <a:r>
              <a:rPr sz="1150" b="1" spc="75" dirty="0">
                <a:solidFill>
                  <a:srgbClr val="052F58"/>
                </a:solidFill>
                <a:latin typeface="Calibri"/>
                <a:cs typeface="Calibri"/>
              </a:rPr>
              <a:t>Kích</a:t>
            </a:r>
            <a:r>
              <a:rPr sz="1150" b="1" spc="65" dirty="0">
                <a:solidFill>
                  <a:srgbClr val="052F58"/>
                </a:solidFill>
                <a:latin typeface="Calibri"/>
                <a:cs typeface="Calibri"/>
              </a:rPr>
              <a:t> </a:t>
            </a:r>
            <a:r>
              <a:rPr sz="1150" b="1" spc="70" dirty="0">
                <a:solidFill>
                  <a:srgbClr val="052F58"/>
                </a:solidFill>
                <a:latin typeface="Calibri"/>
                <a:cs typeface="Calibri"/>
              </a:rPr>
              <a:t>hoạt </a:t>
            </a:r>
            <a:r>
              <a:rPr sz="1150" b="1" spc="105" dirty="0">
                <a:solidFill>
                  <a:srgbClr val="052F58"/>
                </a:solidFill>
                <a:latin typeface="Calibri"/>
                <a:cs typeface="Calibri"/>
              </a:rPr>
              <a:t>các</a:t>
            </a:r>
            <a:r>
              <a:rPr sz="1150" b="1" spc="65" dirty="0">
                <a:solidFill>
                  <a:srgbClr val="052F58"/>
                </a:solidFill>
                <a:latin typeface="Calibri"/>
                <a:cs typeface="Calibri"/>
              </a:rPr>
              <a:t> </a:t>
            </a:r>
            <a:r>
              <a:rPr sz="1150" b="1" spc="70" dirty="0">
                <a:solidFill>
                  <a:srgbClr val="052F58"/>
                </a:solidFill>
                <a:latin typeface="Calibri"/>
                <a:cs typeface="Calibri"/>
              </a:rPr>
              <a:t>enzyme </a:t>
            </a:r>
            <a:r>
              <a:rPr sz="1150" b="1" spc="55" dirty="0">
                <a:solidFill>
                  <a:srgbClr val="052F58"/>
                </a:solidFill>
                <a:latin typeface="Calibri"/>
                <a:cs typeface="Calibri"/>
              </a:rPr>
              <a:t>miễn</a:t>
            </a:r>
            <a:r>
              <a:rPr sz="1150" b="1" spc="70" dirty="0">
                <a:solidFill>
                  <a:srgbClr val="052F58"/>
                </a:solidFill>
                <a:latin typeface="Calibri"/>
                <a:cs typeface="Calibri"/>
              </a:rPr>
              <a:t> </a:t>
            </a:r>
            <a:r>
              <a:rPr sz="1150" b="1" spc="65" dirty="0">
                <a:solidFill>
                  <a:srgbClr val="052F58"/>
                </a:solidFill>
                <a:latin typeface="Calibri"/>
                <a:cs typeface="Calibri"/>
              </a:rPr>
              <a:t>dịch </a:t>
            </a:r>
            <a:r>
              <a:rPr sz="1150" b="1" spc="80" dirty="0">
                <a:solidFill>
                  <a:srgbClr val="052F58"/>
                </a:solidFill>
                <a:latin typeface="Calibri"/>
                <a:cs typeface="Calibri"/>
              </a:rPr>
              <a:t>giúp</a:t>
            </a:r>
            <a:r>
              <a:rPr sz="1150" b="1" spc="70" dirty="0">
                <a:solidFill>
                  <a:srgbClr val="052F58"/>
                </a:solidFill>
                <a:latin typeface="Calibri"/>
                <a:cs typeface="Calibri"/>
              </a:rPr>
              <a:t> </a:t>
            </a:r>
            <a:r>
              <a:rPr sz="1150" b="1" spc="-20" dirty="0">
                <a:solidFill>
                  <a:srgbClr val="052F58"/>
                </a:solidFill>
                <a:latin typeface="Calibri"/>
                <a:cs typeface="Calibri"/>
              </a:rPr>
              <a:t>tiêu </a:t>
            </a:r>
            <a:r>
              <a:rPr sz="1150" b="1" dirty="0">
                <a:solidFill>
                  <a:srgbClr val="052F58"/>
                </a:solidFill>
                <a:latin typeface="Calibri"/>
                <a:cs typeface="Calibri"/>
              </a:rPr>
              <a:t>diệt</a:t>
            </a:r>
            <a:r>
              <a:rPr sz="1150" b="1" spc="210" dirty="0">
                <a:solidFill>
                  <a:srgbClr val="052F58"/>
                </a:solidFill>
                <a:latin typeface="Calibri"/>
                <a:cs typeface="Calibri"/>
              </a:rPr>
              <a:t> </a:t>
            </a:r>
            <a:r>
              <a:rPr sz="1150" b="1" spc="100" dirty="0">
                <a:solidFill>
                  <a:srgbClr val="052F58"/>
                </a:solidFill>
                <a:latin typeface="Calibri"/>
                <a:cs typeface="Calibri"/>
              </a:rPr>
              <a:t>và</a:t>
            </a:r>
            <a:r>
              <a:rPr sz="1150" b="1" spc="210" dirty="0">
                <a:solidFill>
                  <a:srgbClr val="052F58"/>
                </a:solidFill>
                <a:latin typeface="Calibri"/>
                <a:cs typeface="Calibri"/>
              </a:rPr>
              <a:t> </a:t>
            </a:r>
            <a:r>
              <a:rPr sz="1150" b="1" spc="90" dirty="0">
                <a:solidFill>
                  <a:srgbClr val="052F58"/>
                </a:solidFill>
                <a:latin typeface="Calibri"/>
                <a:cs typeface="Calibri"/>
              </a:rPr>
              <a:t>phân</a:t>
            </a:r>
            <a:r>
              <a:rPr sz="1150" b="1" spc="210" dirty="0">
                <a:solidFill>
                  <a:srgbClr val="052F58"/>
                </a:solidFill>
                <a:latin typeface="Calibri"/>
                <a:cs typeface="Calibri"/>
              </a:rPr>
              <a:t> </a:t>
            </a:r>
            <a:r>
              <a:rPr sz="1150" b="1" spc="65" dirty="0">
                <a:solidFill>
                  <a:srgbClr val="052F58"/>
                </a:solidFill>
                <a:latin typeface="Calibri"/>
                <a:cs typeface="Calibri"/>
              </a:rPr>
              <a:t>hủy</a:t>
            </a:r>
            <a:r>
              <a:rPr sz="1150" b="1" spc="210" dirty="0">
                <a:solidFill>
                  <a:srgbClr val="052F58"/>
                </a:solidFill>
                <a:latin typeface="Calibri"/>
                <a:cs typeface="Calibri"/>
              </a:rPr>
              <a:t> </a:t>
            </a:r>
            <a:r>
              <a:rPr sz="1150" b="1" spc="105" dirty="0">
                <a:solidFill>
                  <a:srgbClr val="052F58"/>
                </a:solidFill>
                <a:latin typeface="Calibri"/>
                <a:cs typeface="Calibri"/>
              </a:rPr>
              <a:t>các</a:t>
            </a:r>
            <a:r>
              <a:rPr sz="1150" b="1" spc="210" dirty="0">
                <a:solidFill>
                  <a:srgbClr val="052F58"/>
                </a:solidFill>
                <a:latin typeface="Calibri"/>
                <a:cs typeface="Calibri"/>
              </a:rPr>
              <a:t> </a:t>
            </a:r>
            <a:r>
              <a:rPr sz="1150" b="1" spc="80" dirty="0">
                <a:solidFill>
                  <a:srgbClr val="052F58"/>
                </a:solidFill>
                <a:latin typeface="Calibri"/>
                <a:cs typeface="Calibri"/>
              </a:rPr>
              <a:t>chất</a:t>
            </a:r>
            <a:r>
              <a:rPr sz="1150" b="1" spc="210" dirty="0">
                <a:solidFill>
                  <a:srgbClr val="052F58"/>
                </a:solidFill>
                <a:latin typeface="Calibri"/>
                <a:cs typeface="Calibri"/>
              </a:rPr>
              <a:t> </a:t>
            </a:r>
            <a:r>
              <a:rPr sz="1150" b="1" spc="85" dirty="0">
                <a:solidFill>
                  <a:srgbClr val="052F58"/>
                </a:solidFill>
                <a:latin typeface="Calibri"/>
                <a:cs typeface="Calibri"/>
              </a:rPr>
              <a:t>ngoại</a:t>
            </a:r>
            <a:r>
              <a:rPr sz="1150" b="1" spc="210" dirty="0">
                <a:solidFill>
                  <a:srgbClr val="052F58"/>
                </a:solidFill>
                <a:latin typeface="Calibri"/>
                <a:cs typeface="Calibri"/>
              </a:rPr>
              <a:t> </a:t>
            </a:r>
            <a:r>
              <a:rPr sz="1150" b="1" dirty="0">
                <a:solidFill>
                  <a:srgbClr val="052F58"/>
                </a:solidFill>
                <a:latin typeface="Calibri"/>
                <a:cs typeface="Calibri"/>
              </a:rPr>
              <a:t>lai,</a:t>
            </a:r>
            <a:r>
              <a:rPr sz="1150" b="1" spc="210" dirty="0">
                <a:solidFill>
                  <a:srgbClr val="052F58"/>
                </a:solidFill>
                <a:latin typeface="Calibri"/>
                <a:cs typeface="Calibri"/>
              </a:rPr>
              <a:t> </a:t>
            </a:r>
            <a:r>
              <a:rPr sz="1150" b="1" spc="40" dirty="0">
                <a:solidFill>
                  <a:srgbClr val="052F58"/>
                </a:solidFill>
                <a:latin typeface="Calibri"/>
                <a:cs typeface="Calibri"/>
              </a:rPr>
              <a:t>độc </a:t>
            </a:r>
            <a:r>
              <a:rPr sz="1150" b="1" dirty="0">
                <a:solidFill>
                  <a:srgbClr val="052F58"/>
                </a:solidFill>
                <a:latin typeface="Calibri"/>
                <a:cs typeface="Calibri"/>
              </a:rPr>
              <a:t>tố</a:t>
            </a:r>
            <a:r>
              <a:rPr sz="1150" b="1" spc="75" dirty="0">
                <a:solidFill>
                  <a:srgbClr val="052F58"/>
                </a:solidFill>
                <a:latin typeface="Calibri"/>
                <a:cs typeface="Calibri"/>
              </a:rPr>
              <a:t> </a:t>
            </a:r>
            <a:r>
              <a:rPr sz="1150" b="1" spc="100" dirty="0">
                <a:solidFill>
                  <a:srgbClr val="052F58"/>
                </a:solidFill>
                <a:latin typeface="Calibri"/>
                <a:cs typeface="Calibri"/>
              </a:rPr>
              <a:t>và</a:t>
            </a:r>
            <a:r>
              <a:rPr sz="1150" b="1" spc="75" dirty="0">
                <a:solidFill>
                  <a:srgbClr val="052F58"/>
                </a:solidFill>
                <a:latin typeface="Calibri"/>
                <a:cs typeface="Calibri"/>
              </a:rPr>
              <a:t> </a:t>
            </a:r>
            <a:r>
              <a:rPr sz="1150" b="1" spc="105" dirty="0">
                <a:solidFill>
                  <a:srgbClr val="052F58"/>
                </a:solidFill>
                <a:latin typeface="Calibri"/>
                <a:cs typeface="Calibri"/>
              </a:rPr>
              <a:t>mầm</a:t>
            </a:r>
            <a:r>
              <a:rPr sz="1150" b="1" spc="75" dirty="0">
                <a:solidFill>
                  <a:srgbClr val="052F58"/>
                </a:solidFill>
                <a:latin typeface="Calibri"/>
                <a:cs typeface="Calibri"/>
              </a:rPr>
              <a:t> </a:t>
            </a:r>
            <a:r>
              <a:rPr sz="1150" b="1" spc="65" dirty="0">
                <a:solidFill>
                  <a:srgbClr val="052F58"/>
                </a:solidFill>
                <a:latin typeface="Calibri"/>
                <a:cs typeface="Calibri"/>
              </a:rPr>
              <a:t>bệnh</a:t>
            </a:r>
            <a:r>
              <a:rPr sz="1150" b="1" spc="75" dirty="0">
                <a:solidFill>
                  <a:srgbClr val="052F58"/>
                </a:solidFill>
                <a:latin typeface="Calibri"/>
                <a:cs typeface="Calibri"/>
              </a:rPr>
              <a:t> </a:t>
            </a:r>
            <a:r>
              <a:rPr sz="1150" b="1" spc="105" dirty="0">
                <a:solidFill>
                  <a:srgbClr val="052F58"/>
                </a:solidFill>
                <a:latin typeface="Calibri"/>
                <a:cs typeface="Calibri"/>
              </a:rPr>
              <a:t>xâm</a:t>
            </a:r>
            <a:r>
              <a:rPr sz="1150" b="1" spc="75" dirty="0">
                <a:solidFill>
                  <a:srgbClr val="052F58"/>
                </a:solidFill>
                <a:latin typeface="Calibri"/>
                <a:cs typeface="Calibri"/>
              </a:rPr>
              <a:t> </a:t>
            </a:r>
            <a:r>
              <a:rPr sz="1150" b="1" spc="90" dirty="0">
                <a:solidFill>
                  <a:srgbClr val="052F58"/>
                </a:solidFill>
                <a:latin typeface="Calibri"/>
                <a:cs typeface="Calibri"/>
              </a:rPr>
              <a:t>nhập</a:t>
            </a:r>
            <a:r>
              <a:rPr sz="1150" b="1" spc="75" dirty="0">
                <a:solidFill>
                  <a:srgbClr val="052F58"/>
                </a:solidFill>
                <a:latin typeface="Calibri"/>
                <a:cs typeface="Calibri"/>
              </a:rPr>
              <a:t> </a:t>
            </a:r>
            <a:r>
              <a:rPr sz="1150" b="1" spc="85" dirty="0">
                <a:solidFill>
                  <a:srgbClr val="052F58"/>
                </a:solidFill>
                <a:latin typeface="Calibri"/>
                <a:cs typeface="Calibri"/>
              </a:rPr>
              <a:t>vào</a:t>
            </a:r>
            <a:r>
              <a:rPr sz="1150" b="1" spc="75" dirty="0">
                <a:solidFill>
                  <a:srgbClr val="052F58"/>
                </a:solidFill>
                <a:latin typeface="Calibri"/>
                <a:cs typeface="Calibri"/>
              </a:rPr>
              <a:t> </a:t>
            </a:r>
            <a:r>
              <a:rPr sz="1150" b="1" dirty="0">
                <a:solidFill>
                  <a:srgbClr val="052F58"/>
                </a:solidFill>
                <a:latin typeface="Calibri"/>
                <a:cs typeface="Calibri"/>
              </a:rPr>
              <a:t>cơ</a:t>
            </a:r>
            <a:r>
              <a:rPr sz="1150" b="1" spc="80" dirty="0">
                <a:solidFill>
                  <a:srgbClr val="052F58"/>
                </a:solidFill>
                <a:latin typeface="Calibri"/>
                <a:cs typeface="Calibri"/>
              </a:rPr>
              <a:t> </a:t>
            </a:r>
            <a:r>
              <a:rPr sz="1150" b="1" spc="-20" dirty="0">
                <a:solidFill>
                  <a:srgbClr val="052F58"/>
                </a:solidFill>
                <a:latin typeface="Calibri"/>
                <a:cs typeface="Calibri"/>
              </a:rPr>
              <a:t>thể.</a:t>
            </a:r>
            <a:endParaRPr sz="1150">
              <a:latin typeface="Calibri"/>
              <a:cs typeface="Calibri"/>
            </a:endParaRPr>
          </a:p>
          <a:p>
            <a:pPr marL="12700" marR="5080" algn="just">
              <a:lnSpc>
                <a:spcPct val="114199"/>
              </a:lnSpc>
            </a:pPr>
            <a:r>
              <a:rPr sz="1150" b="1" spc="75" dirty="0">
                <a:solidFill>
                  <a:srgbClr val="052F58"/>
                </a:solidFill>
                <a:latin typeface="Calibri"/>
                <a:cs typeface="Calibri"/>
              </a:rPr>
              <a:t>Kích</a:t>
            </a:r>
            <a:r>
              <a:rPr sz="1150" b="1" spc="285" dirty="0">
                <a:solidFill>
                  <a:srgbClr val="052F58"/>
                </a:solidFill>
                <a:latin typeface="Calibri"/>
                <a:cs typeface="Calibri"/>
              </a:rPr>
              <a:t> </a:t>
            </a:r>
            <a:r>
              <a:rPr sz="1150" b="1" spc="70" dirty="0">
                <a:solidFill>
                  <a:srgbClr val="052F58"/>
                </a:solidFill>
                <a:latin typeface="Calibri"/>
                <a:cs typeface="Calibri"/>
              </a:rPr>
              <a:t>hoạt</a:t>
            </a:r>
            <a:r>
              <a:rPr sz="1150" b="1" spc="290" dirty="0">
                <a:solidFill>
                  <a:srgbClr val="052F58"/>
                </a:solidFill>
                <a:latin typeface="Calibri"/>
                <a:cs typeface="Calibri"/>
              </a:rPr>
              <a:t> </a:t>
            </a:r>
            <a:r>
              <a:rPr sz="1150" b="1" spc="105" dirty="0">
                <a:solidFill>
                  <a:srgbClr val="052F58"/>
                </a:solidFill>
                <a:latin typeface="Calibri"/>
                <a:cs typeface="Calibri"/>
              </a:rPr>
              <a:t>các</a:t>
            </a:r>
            <a:r>
              <a:rPr sz="1150" b="1" spc="290" dirty="0">
                <a:solidFill>
                  <a:srgbClr val="052F58"/>
                </a:solidFill>
                <a:latin typeface="Calibri"/>
                <a:cs typeface="Calibri"/>
              </a:rPr>
              <a:t> </a:t>
            </a:r>
            <a:r>
              <a:rPr sz="1150" b="1" spc="70" dirty="0">
                <a:solidFill>
                  <a:srgbClr val="052F58"/>
                </a:solidFill>
                <a:latin typeface="Calibri"/>
                <a:cs typeface="Calibri"/>
              </a:rPr>
              <a:t>enzyme</a:t>
            </a:r>
            <a:r>
              <a:rPr sz="1150" b="1" spc="290" dirty="0">
                <a:solidFill>
                  <a:srgbClr val="052F58"/>
                </a:solidFill>
                <a:latin typeface="Calibri"/>
                <a:cs typeface="Calibri"/>
              </a:rPr>
              <a:t> </a:t>
            </a:r>
            <a:r>
              <a:rPr sz="1150" b="1" spc="65" dirty="0">
                <a:solidFill>
                  <a:srgbClr val="052F58"/>
                </a:solidFill>
                <a:latin typeface="Calibri"/>
                <a:cs typeface="Calibri"/>
              </a:rPr>
              <a:t>chuyển</a:t>
            </a:r>
            <a:r>
              <a:rPr sz="1150" b="1" spc="290" dirty="0">
                <a:solidFill>
                  <a:srgbClr val="052F58"/>
                </a:solidFill>
                <a:latin typeface="Calibri"/>
                <a:cs typeface="Calibri"/>
              </a:rPr>
              <a:t> </a:t>
            </a:r>
            <a:r>
              <a:rPr sz="1150" b="1" spc="85" dirty="0">
                <a:solidFill>
                  <a:srgbClr val="052F58"/>
                </a:solidFill>
                <a:latin typeface="Calibri"/>
                <a:cs typeface="Calibri"/>
              </a:rPr>
              <a:t>hóa</a:t>
            </a:r>
            <a:r>
              <a:rPr sz="1150" b="1" spc="290" dirty="0">
                <a:solidFill>
                  <a:srgbClr val="052F58"/>
                </a:solidFill>
                <a:latin typeface="Calibri"/>
                <a:cs typeface="Calibri"/>
              </a:rPr>
              <a:t> </a:t>
            </a:r>
            <a:r>
              <a:rPr sz="1150" b="1" spc="60" dirty="0">
                <a:solidFill>
                  <a:srgbClr val="052F58"/>
                </a:solidFill>
                <a:latin typeface="Calibri"/>
                <a:cs typeface="Calibri"/>
              </a:rPr>
              <a:t>giúp </a:t>
            </a:r>
            <a:r>
              <a:rPr sz="1150" b="1" spc="90" dirty="0">
                <a:solidFill>
                  <a:srgbClr val="052F58"/>
                </a:solidFill>
                <a:latin typeface="Calibri"/>
                <a:cs typeface="Calibri"/>
              </a:rPr>
              <a:t>phân</a:t>
            </a:r>
            <a:r>
              <a:rPr sz="1150" b="1" spc="250" dirty="0">
                <a:solidFill>
                  <a:srgbClr val="052F58"/>
                </a:solidFill>
                <a:latin typeface="Calibri"/>
                <a:cs typeface="Calibri"/>
              </a:rPr>
              <a:t> </a:t>
            </a:r>
            <a:r>
              <a:rPr sz="1150" b="1" spc="65" dirty="0">
                <a:solidFill>
                  <a:srgbClr val="052F58"/>
                </a:solidFill>
                <a:latin typeface="Calibri"/>
                <a:cs typeface="Calibri"/>
              </a:rPr>
              <a:t>hủy</a:t>
            </a:r>
            <a:r>
              <a:rPr sz="1150" b="1" spc="250" dirty="0">
                <a:solidFill>
                  <a:srgbClr val="052F58"/>
                </a:solidFill>
                <a:latin typeface="Calibri"/>
                <a:cs typeface="Calibri"/>
              </a:rPr>
              <a:t> </a:t>
            </a:r>
            <a:r>
              <a:rPr sz="1150" b="1" spc="105" dirty="0">
                <a:solidFill>
                  <a:srgbClr val="052F58"/>
                </a:solidFill>
                <a:latin typeface="Calibri"/>
                <a:cs typeface="Calibri"/>
              </a:rPr>
              <a:t>các</a:t>
            </a:r>
            <a:r>
              <a:rPr sz="1150" b="1" spc="254" dirty="0">
                <a:solidFill>
                  <a:srgbClr val="052F58"/>
                </a:solidFill>
                <a:latin typeface="Calibri"/>
                <a:cs typeface="Calibri"/>
              </a:rPr>
              <a:t> </a:t>
            </a:r>
            <a:r>
              <a:rPr sz="1150" b="1" spc="80" dirty="0">
                <a:solidFill>
                  <a:srgbClr val="052F58"/>
                </a:solidFill>
                <a:latin typeface="Calibri"/>
                <a:cs typeface="Calibri"/>
              </a:rPr>
              <a:t>chất</a:t>
            </a:r>
            <a:r>
              <a:rPr sz="1150" b="1" spc="250" dirty="0">
                <a:solidFill>
                  <a:srgbClr val="052F58"/>
                </a:solidFill>
                <a:latin typeface="Calibri"/>
                <a:cs typeface="Calibri"/>
              </a:rPr>
              <a:t> </a:t>
            </a:r>
            <a:r>
              <a:rPr sz="1150" b="1" spc="60" dirty="0">
                <a:solidFill>
                  <a:srgbClr val="052F58"/>
                </a:solidFill>
                <a:latin typeface="Calibri"/>
                <a:cs typeface="Calibri"/>
              </a:rPr>
              <a:t>dinh</a:t>
            </a:r>
            <a:r>
              <a:rPr sz="1150" b="1" spc="250" dirty="0">
                <a:solidFill>
                  <a:srgbClr val="052F58"/>
                </a:solidFill>
                <a:latin typeface="Calibri"/>
                <a:cs typeface="Calibri"/>
              </a:rPr>
              <a:t> </a:t>
            </a:r>
            <a:r>
              <a:rPr sz="1150" b="1" dirty="0">
                <a:solidFill>
                  <a:srgbClr val="052F58"/>
                </a:solidFill>
                <a:latin typeface="Calibri"/>
                <a:cs typeface="Calibri"/>
              </a:rPr>
              <a:t>dưỡng</a:t>
            </a:r>
            <a:r>
              <a:rPr sz="1150" b="1" spc="254" dirty="0">
                <a:solidFill>
                  <a:srgbClr val="052F58"/>
                </a:solidFill>
                <a:latin typeface="Calibri"/>
                <a:cs typeface="Calibri"/>
              </a:rPr>
              <a:t> </a:t>
            </a:r>
            <a:r>
              <a:rPr sz="1150" b="1" dirty="0">
                <a:solidFill>
                  <a:srgbClr val="052F58"/>
                </a:solidFill>
                <a:latin typeface="Calibri"/>
                <a:cs typeface="Calibri"/>
              </a:rPr>
              <a:t>dư</a:t>
            </a:r>
            <a:r>
              <a:rPr sz="1150" b="1" spc="250" dirty="0">
                <a:solidFill>
                  <a:srgbClr val="052F58"/>
                </a:solidFill>
                <a:latin typeface="Calibri"/>
                <a:cs typeface="Calibri"/>
              </a:rPr>
              <a:t> </a:t>
            </a:r>
            <a:r>
              <a:rPr sz="1150" b="1" spc="-20" dirty="0">
                <a:solidFill>
                  <a:srgbClr val="052F58"/>
                </a:solidFill>
                <a:latin typeface="Calibri"/>
                <a:cs typeface="Calibri"/>
              </a:rPr>
              <a:t>thừa, </a:t>
            </a:r>
            <a:r>
              <a:rPr sz="1150" b="1" spc="80" dirty="0">
                <a:solidFill>
                  <a:srgbClr val="052F58"/>
                </a:solidFill>
                <a:latin typeface="Calibri"/>
                <a:cs typeface="Calibri"/>
              </a:rPr>
              <a:t>chất</a:t>
            </a:r>
            <a:r>
              <a:rPr sz="1150" b="1" spc="65" dirty="0">
                <a:solidFill>
                  <a:srgbClr val="052F58"/>
                </a:solidFill>
                <a:latin typeface="Calibri"/>
                <a:cs typeface="Calibri"/>
              </a:rPr>
              <a:t> </a:t>
            </a:r>
            <a:r>
              <a:rPr sz="1150" b="1" spc="60" dirty="0">
                <a:solidFill>
                  <a:srgbClr val="052F58"/>
                </a:solidFill>
                <a:latin typeface="Calibri"/>
                <a:cs typeface="Calibri"/>
              </a:rPr>
              <a:t>béo</a:t>
            </a:r>
            <a:r>
              <a:rPr sz="1150" b="1" spc="70" dirty="0">
                <a:solidFill>
                  <a:srgbClr val="052F58"/>
                </a:solidFill>
                <a:latin typeface="Calibri"/>
                <a:cs typeface="Calibri"/>
              </a:rPr>
              <a:t> </a:t>
            </a:r>
            <a:r>
              <a:rPr sz="1150" b="1" spc="100" dirty="0">
                <a:solidFill>
                  <a:srgbClr val="052F58"/>
                </a:solidFill>
                <a:latin typeface="Calibri"/>
                <a:cs typeface="Calibri"/>
              </a:rPr>
              <a:t>và</a:t>
            </a:r>
            <a:r>
              <a:rPr sz="1150" b="1" spc="70" dirty="0">
                <a:solidFill>
                  <a:srgbClr val="052F58"/>
                </a:solidFill>
                <a:latin typeface="Calibri"/>
                <a:cs typeface="Calibri"/>
              </a:rPr>
              <a:t> </a:t>
            </a:r>
            <a:r>
              <a:rPr sz="1150" b="1" spc="105" dirty="0">
                <a:solidFill>
                  <a:srgbClr val="052F58"/>
                </a:solidFill>
                <a:latin typeface="Calibri"/>
                <a:cs typeface="Calibri"/>
              </a:rPr>
              <a:t>các</a:t>
            </a:r>
            <a:r>
              <a:rPr sz="1150" b="1" spc="70" dirty="0">
                <a:solidFill>
                  <a:srgbClr val="052F58"/>
                </a:solidFill>
                <a:latin typeface="Calibri"/>
                <a:cs typeface="Calibri"/>
              </a:rPr>
              <a:t> </a:t>
            </a:r>
            <a:r>
              <a:rPr sz="1150" b="1" spc="80" dirty="0">
                <a:solidFill>
                  <a:srgbClr val="052F58"/>
                </a:solidFill>
                <a:latin typeface="Calibri"/>
                <a:cs typeface="Calibri"/>
              </a:rPr>
              <a:t>chất</a:t>
            </a:r>
            <a:r>
              <a:rPr sz="1150" b="1" spc="70" dirty="0">
                <a:solidFill>
                  <a:srgbClr val="052F58"/>
                </a:solidFill>
                <a:latin typeface="Calibri"/>
                <a:cs typeface="Calibri"/>
              </a:rPr>
              <a:t> </a:t>
            </a:r>
            <a:r>
              <a:rPr sz="1150" b="1" spc="60" dirty="0">
                <a:solidFill>
                  <a:srgbClr val="052F58"/>
                </a:solidFill>
                <a:latin typeface="Calibri"/>
                <a:cs typeface="Calibri"/>
              </a:rPr>
              <a:t>thải</a:t>
            </a:r>
            <a:r>
              <a:rPr sz="1150" b="1" spc="65" dirty="0">
                <a:solidFill>
                  <a:srgbClr val="052F58"/>
                </a:solidFill>
                <a:latin typeface="Calibri"/>
                <a:cs typeface="Calibri"/>
              </a:rPr>
              <a:t> </a:t>
            </a:r>
            <a:r>
              <a:rPr sz="1150" b="1" spc="80" dirty="0">
                <a:solidFill>
                  <a:srgbClr val="052F58"/>
                </a:solidFill>
                <a:latin typeface="Calibri"/>
                <a:cs typeface="Calibri"/>
              </a:rPr>
              <a:t>ra</a:t>
            </a:r>
            <a:r>
              <a:rPr sz="1150" b="1" spc="70" dirty="0">
                <a:solidFill>
                  <a:srgbClr val="052F58"/>
                </a:solidFill>
                <a:latin typeface="Calibri"/>
                <a:cs typeface="Calibri"/>
              </a:rPr>
              <a:t> </a:t>
            </a:r>
            <a:r>
              <a:rPr sz="1150" b="1" spc="50" dirty="0">
                <a:solidFill>
                  <a:srgbClr val="052F58"/>
                </a:solidFill>
                <a:latin typeface="Calibri"/>
                <a:cs typeface="Calibri"/>
              </a:rPr>
              <a:t>khỏi</a:t>
            </a:r>
            <a:r>
              <a:rPr sz="1150" b="1" spc="70" dirty="0">
                <a:solidFill>
                  <a:srgbClr val="052F58"/>
                </a:solidFill>
                <a:latin typeface="Calibri"/>
                <a:cs typeface="Calibri"/>
              </a:rPr>
              <a:t> </a:t>
            </a:r>
            <a:r>
              <a:rPr sz="1150" b="1" dirty="0">
                <a:solidFill>
                  <a:srgbClr val="052F58"/>
                </a:solidFill>
                <a:latin typeface="Calibri"/>
                <a:cs typeface="Calibri"/>
              </a:rPr>
              <a:t>cơ</a:t>
            </a:r>
            <a:r>
              <a:rPr sz="1150" b="1" spc="70" dirty="0">
                <a:solidFill>
                  <a:srgbClr val="052F58"/>
                </a:solidFill>
                <a:latin typeface="Calibri"/>
                <a:cs typeface="Calibri"/>
              </a:rPr>
              <a:t> </a:t>
            </a:r>
            <a:r>
              <a:rPr sz="1150" b="1" spc="-20" dirty="0">
                <a:solidFill>
                  <a:srgbClr val="052F58"/>
                </a:solidFill>
                <a:latin typeface="Calibri"/>
                <a:cs typeface="Calibri"/>
              </a:rPr>
              <a:t>thể.</a:t>
            </a:r>
            <a:endParaRPr sz="1150">
              <a:latin typeface="Calibri"/>
              <a:cs typeface="Calibri"/>
            </a:endParaRPr>
          </a:p>
        </p:txBody>
      </p:sp>
      <p:sp>
        <p:nvSpPr>
          <p:cNvPr id="26" name="object 26"/>
          <p:cNvSpPr txBox="1"/>
          <p:nvPr/>
        </p:nvSpPr>
        <p:spPr>
          <a:xfrm>
            <a:off x="4707951" y="6814885"/>
            <a:ext cx="2548255" cy="426084"/>
          </a:xfrm>
          <a:prstGeom prst="rect">
            <a:avLst/>
          </a:prstGeom>
        </p:spPr>
        <p:txBody>
          <a:bodyPr vert="horz" wrap="square" lIns="0" tIns="37465" rIns="0" bIns="0" rtlCol="0">
            <a:spAutoFit/>
          </a:bodyPr>
          <a:lstStyle/>
          <a:p>
            <a:pPr marL="12700">
              <a:lnSpc>
                <a:spcPct val="100000"/>
              </a:lnSpc>
              <a:spcBef>
                <a:spcPts val="295"/>
              </a:spcBef>
            </a:pPr>
            <a:r>
              <a:rPr sz="1150" b="1" spc="85" dirty="0">
                <a:solidFill>
                  <a:srgbClr val="052F58"/>
                </a:solidFill>
                <a:latin typeface="Calibri"/>
                <a:cs typeface="Calibri"/>
              </a:rPr>
              <a:t>Coban,</a:t>
            </a:r>
            <a:r>
              <a:rPr sz="1150" b="1" spc="60" dirty="0">
                <a:solidFill>
                  <a:srgbClr val="052F58"/>
                </a:solidFill>
                <a:latin typeface="Calibri"/>
                <a:cs typeface="Calibri"/>
              </a:rPr>
              <a:t> </a:t>
            </a:r>
            <a:r>
              <a:rPr sz="1150" b="1" spc="55" dirty="0">
                <a:solidFill>
                  <a:srgbClr val="052F58"/>
                </a:solidFill>
                <a:latin typeface="Calibri"/>
                <a:cs typeface="Calibri"/>
              </a:rPr>
              <a:t>Lưu</a:t>
            </a:r>
            <a:r>
              <a:rPr sz="1150" b="1" spc="60" dirty="0">
                <a:solidFill>
                  <a:srgbClr val="052F58"/>
                </a:solidFill>
                <a:latin typeface="Calibri"/>
                <a:cs typeface="Calibri"/>
              </a:rPr>
              <a:t> </a:t>
            </a:r>
            <a:r>
              <a:rPr sz="1150" b="1" spc="55" dirty="0">
                <a:solidFill>
                  <a:srgbClr val="052F58"/>
                </a:solidFill>
                <a:latin typeface="Calibri"/>
                <a:cs typeface="Calibri"/>
              </a:rPr>
              <a:t>huỳnh,</a:t>
            </a:r>
            <a:r>
              <a:rPr sz="1150" b="1" spc="60" dirty="0">
                <a:solidFill>
                  <a:srgbClr val="052F58"/>
                </a:solidFill>
                <a:latin typeface="Calibri"/>
                <a:cs typeface="Calibri"/>
              </a:rPr>
              <a:t> </a:t>
            </a:r>
            <a:r>
              <a:rPr sz="1150" b="1" spc="45" dirty="0">
                <a:solidFill>
                  <a:srgbClr val="052F58"/>
                </a:solidFill>
                <a:latin typeface="Calibri"/>
                <a:cs typeface="Calibri"/>
              </a:rPr>
              <a:t>Clo,…</a:t>
            </a:r>
            <a:endParaRPr sz="1150">
              <a:latin typeface="Calibri"/>
              <a:cs typeface="Calibri"/>
            </a:endParaRPr>
          </a:p>
          <a:p>
            <a:pPr marL="12700">
              <a:lnSpc>
                <a:spcPct val="100000"/>
              </a:lnSpc>
              <a:spcBef>
                <a:spcPts val="195"/>
              </a:spcBef>
            </a:pPr>
            <a:r>
              <a:rPr sz="1150" b="1" spc="80" dirty="0">
                <a:solidFill>
                  <a:srgbClr val="052F58"/>
                </a:solidFill>
                <a:latin typeface="Calibri"/>
                <a:cs typeface="Calibri"/>
              </a:rPr>
              <a:t>Chịu</a:t>
            </a:r>
            <a:r>
              <a:rPr sz="1150" b="1" spc="95" dirty="0">
                <a:solidFill>
                  <a:srgbClr val="052F58"/>
                </a:solidFill>
                <a:latin typeface="Calibri"/>
                <a:cs typeface="Calibri"/>
              </a:rPr>
              <a:t> </a:t>
            </a:r>
            <a:r>
              <a:rPr sz="1150" b="1" spc="70" dirty="0">
                <a:solidFill>
                  <a:srgbClr val="052F58"/>
                </a:solidFill>
                <a:latin typeface="Calibri"/>
                <a:cs typeface="Calibri"/>
              </a:rPr>
              <a:t>trách</a:t>
            </a:r>
            <a:r>
              <a:rPr sz="1150" b="1" spc="95" dirty="0">
                <a:solidFill>
                  <a:srgbClr val="052F58"/>
                </a:solidFill>
                <a:latin typeface="Calibri"/>
                <a:cs typeface="Calibri"/>
              </a:rPr>
              <a:t> </a:t>
            </a:r>
            <a:r>
              <a:rPr sz="1150" b="1" spc="55" dirty="0">
                <a:solidFill>
                  <a:srgbClr val="052F58"/>
                </a:solidFill>
                <a:latin typeface="Calibri"/>
                <a:cs typeface="Calibri"/>
              </a:rPr>
              <a:t>nhiệm</a:t>
            </a:r>
            <a:r>
              <a:rPr sz="1150" b="1" spc="100" dirty="0">
                <a:solidFill>
                  <a:srgbClr val="052F58"/>
                </a:solidFill>
                <a:latin typeface="Calibri"/>
                <a:cs typeface="Calibri"/>
              </a:rPr>
              <a:t> </a:t>
            </a:r>
            <a:r>
              <a:rPr sz="1150" b="1" spc="80" dirty="0">
                <a:solidFill>
                  <a:srgbClr val="052F58"/>
                </a:solidFill>
                <a:latin typeface="Calibri"/>
                <a:cs typeface="Calibri"/>
              </a:rPr>
              <a:t>phát</a:t>
            </a:r>
            <a:r>
              <a:rPr sz="1150" b="1" spc="95" dirty="0">
                <a:solidFill>
                  <a:srgbClr val="052F58"/>
                </a:solidFill>
                <a:latin typeface="Calibri"/>
                <a:cs typeface="Calibri"/>
              </a:rPr>
              <a:t> </a:t>
            </a:r>
            <a:r>
              <a:rPr sz="1150" b="1" spc="65" dirty="0">
                <a:solidFill>
                  <a:srgbClr val="052F58"/>
                </a:solidFill>
                <a:latin typeface="Calibri"/>
                <a:cs typeface="Calibri"/>
              </a:rPr>
              <a:t>huy</a:t>
            </a:r>
            <a:r>
              <a:rPr sz="1150" b="1" spc="95" dirty="0">
                <a:solidFill>
                  <a:srgbClr val="052F58"/>
                </a:solidFill>
                <a:latin typeface="Calibri"/>
                <a:cs typeface="Calibri"/>
              </a:rPr>
              <a:t> </a:t>
            </a:r>
            <a:r>
              <a:rPr sz="1150" b="1" spc="85" dirty="0">
                <a:solidFill>
                  <a:srgbClr val="052F58"/>
                </a:solidFill>
                <a:latin typeface="Calibri"/>
                <a:cs typeface="Calibri"/>
              </a:rPr>
              <a:t>tác</a:t>
            </a:r>
            <a:r>
              <a:rPr sz="1150" b="1" spc="100" dirty="0">
                <a:solidFill>
                  <a:srgbClr val="052F58"/>
                </a:solidFill>
                <a:latin typeface="Calibri"/>
                <a:cs typeface="Calibri"/>
              </a:rPr>
              <a:t> </a:t>
            </a:r>
            <a:r>
              <a:rPr sz="1150" b="1" spc="75" dirty="0">
                <a:solidFill>
                  <a:srgbClr val="052F58"/>
                </a:solidFill>
                <a:latin typeface="Calibri"/>
                <a:cs typeface="Calibri"/>
              </a:rPr>
              <a:t>dụng</a:t>
            </a:r>
            <a:endParaRPr sz="1150">
              <a:latin typeface="Calibri"/>
              <a:cs typeface="Calibri"/>
            </a:endParaRPr>
          </a:p>
        </p:txBody>
      </p:sp>
      <p:sp>
        <p:nvSpPr>
          <p:cNvPr id="27" name="object 27"/>
          <p:cNvSpPr/>
          <p:nvPr/>
        </p:nvSpPr>
        <p:spPr>
          <a:xfrm>
            <a:off x="4558069" y="7922744"/>
            <a:ext cx="48260" cy="48260"/>
          </a:xfrm>
          <a:custGeom>
            <a:avLst/>
            <a:gdLst/>
            <a:ahLst/>
            <a:cxnLst/>
            <a:rect l="l" t="t" r="r" b="b"/>
            <a:pathLst>
              <a:path w="48260" h="48259">
                <a:moveTo>
                  <a:pt x="26980" y="47642"/>
                </a:moveTo>
                <a:lnTo>
                  <a:pt x="20662" y="47642"/>
                </a:lnTo>
                <a:lnTo>
                  <a:pt x="17623" y="47038"/>
                </a:lnTo>
                <a:lnTo>
                  <a:pt x="0" y="26980"/>
                </a:lnTo>
                <a:lnTo>
                  <a:pt x="0" y="20662"/>
                </a:lnTo>
                <a:lnTo>
                  <a:pt x="20662" y="0"/>
                </a:lnTo>
                <a:lnTo>
                  <a:pt x="26980" y="0"/>
                </a:lnTo>
                <a:lnTo>
                  <a:pt x="47642" y="23821"/>
                </a:lnTo>
                <a:lnTo>
                  <a:pt x="47642" y="26980"/>
                </a:lnTo>
                <a:lnTo>
                  <a:pt x="26980" y="47642"/>
                </a:lnTo>
                <a:close/>
              </a:path>
            </a:pathLst>
          </a:custGeom>
          <a:solidFill>
            <a:srgbClr val="052F58"/>
          </a:solidFill>
        </p:spPr>
        <p:txBody>
          <a:bodyPr wrap="square" lIns="0" tIns="0" rIns="0" bIns="0" rtlCol="0"/>
          <a:lstStyle/>
          <a:p>
            <a:endParaRPr/>
          </a:p>
        </p:txBody>
      </p:sp>
      <p:sp>
        <p:nvSpPr>
          <p:cNvPr id="28" name="object 28"/>
          <p:cNvSpPr txBox="1"/>
          <p:nvPr/>
        </p:nvSpPr>
        <p:spPr>
          <a:xfrm>
            <a:off x="4707951" y="7215085"/>
            <a:ext cx="2548255" cy="1226185"/>
          </a:xfrm>
          <a:prstGeom prst="rect">
            <a:avLst/>
          </a:prstGeom>
        </p:spPr>
        <p:txBody>
          <a:bodyPr vert="horz" wrap="square" lIns="0" tIns="12700" rIns="0" bIns="0" rtlCol="0">
            <a:spAutoFit/>
          </a:bodyPr>
          <a:lstStyle/>
          <a:p>
            <a:pPr marL="12700" marR="5080" algn="just">
              <a:lnSpc>
                <a:spcPct val="114199"/>
              </a:lnSpc>
              <a:spcBef>
                <a:spcPts val="100"/>
              </a:spcBef>
            </a:pPr>
            <a:r>
              <a:rPr sz="1150" b="1" spc="95" dirty="0">
                <a:solidFill>
                  <a:srgbClr val="052F58"/>
                </a:solidFill>
                <a:latin typeface="Calibri"/>
                <a:cs typeface="Calibri"/>
              </a:rPr>
              <a:t>của</a:t>
            </a:r>
            <a:r>
              <a:rPr sz="1150" b="1" spc="405" dirty="0">
                <a:solidFill>
                  <a:srgbClr val="052F58"/>
                </a:solidFill>
                <a:latin typeface="Calibri"/>
                <a:cs typeface="Calibri"/>
              </a:rPr>
              <a:t> </a:t>
            </a:r>
            <a:r>
              <a:rPr sz="1150" b="1" spc="60" dirty="0">
                <a:solidFill>
                  <a:srgbClr val="052F58"/>
                </a:solidFill>
                <a:latin typeface="Calibri"/>
                <a:cs typeface="Calibri"/>
              </a:rPr>
              <a:t>vitamin</a:t>
            </a:r>
            <a:r>
              <a:rPr sz="1150" b="1" spc="409" dirty="0">
                <a:solidFill>
                  <a:srgbClr val="052F58"/>
                </a:solidFill>
                <a:latin typeface="Calibri"/>
                <a:cs typeface="Calibri"/>
              </a:rPr>
              <a:t> </a:t>
            </a:r>
            <a:r>
              <a:rPr sz="1150" b="1" spc="80" dirty="0">
                <a:solidFill>
                  <a:srgbClr val="052F58"/>
                </a:solidFill>
                <a:latin typeface="Calibri"/>
                <a:cs typeface="Calibri"/>
              </a:rPr>
              <a:t>(chống</a:t>
            </a:r>
            <a:r>
              <a:rPr sz="1150" b="1" spc="409" dirty="0">
                <a:solidFill>
                  <a:srgbClr val="052F58"/>
                </a:solidFill>
                <a:latin typeface="Calibri"/>
                <a:cs typeface="Calibri"/>
              </a:rPr>
              <a:t> </a:t>
            </a:r>
            <a:r>
              <a:rPr sz="1150" b="1" spc="70" dirty="0">
                <a:solidFill>
                  <a:srgbClr val="052F58"/>
                </a:solidFill>
                <a:latin typeface="Calibri"/>
                <a:cs typeface="Calibri"/>
              </a:rPr>
              <a:t>lão</a:t>
            </a:r>
            <a:r>
              <a:rPr sz="1150" b="1" spc="405" dirty="0">
                <a:solidFill>
                  <a:srgbClr val="052F58"/>
                </a:solidFill>
                <a:latin typeface="Calibri"/>
                <a:cs typeface="Calibri"/>
              </a:rPr>
              <a:t> </a:t>
            </a:r>
            <a:r>
              <a:rPr sz="1150" b="1" spc="60" dirty="0">
                <a:solidFill>
                  <a:srgbClr val="052F58"/>
                </a:solidFill>
                <a:latin typeface="Calibri"/>
                <a:cs typeface="Calibri"/>
              </a:rPr>
              <a:t>hóa,</a:t>
            </a:r>
            <a:r>
              <a:rPr sz="1150" b="1" spc="409" dirty="0">
                <a:solidFill>
                  <a:srgbClr val="052F58"/>
                </a:solidFill>
                <a:latin typeface="Calibri"/>
                <a:cs typeface="Calibri"/>
              </a:rPr>
              <a:t> </a:t>
            </a:r>
            <a:r>
              <a:rPr sz="1150" b="1" spc="55" dirty="0">
                <a:solidFill>
                  <a:srgbClr val="052F58"/>
                </a:solidFill>
                <a:latin typeface="Calibri"/>
                <a:cs typeface="Calibri"/>
              </a:rPr>
              <a:t>phục </a:t>
            </a:r>
            <a:r>
              <a:rPr sz="1150" b="1" dirty="0">
                <a:solidFill>
                  <a:srgbClr val="052F58"/>
                </a:solidFill>
                <a:latin typeface="Calibri"/>
                <a:cs typeface="Calibri"/>
              </a:rPr>
              <a:t>hồi</a:t>
            </a:r>
            <a:r>
              <a:rPr sz="1150" b="1" spc="85" dirty="0">
                <a:solidFill>
                  <a:srgbClr val="052F58"/>
                </a:solidFill>
                <a:latin typeface="Calibri"/>
                <a:cs typeface="Calibri"/>
              </a:rPr>
              <a:t> </a:t>
            </a:r>
            <a:r>
              <a:rPr sz="1150" b="1" spc="100" dirty="0">
                <a:solidFill>
                  <a:srgbClr val="052F58"/>
                </a:solidFill>
                <a:latin typeface="Calibri"/>
                <a:cs typeface="Calibri"/>
              </a:rPr>
              <a:t>sau</a:t>
            </a:r>
            <a:r>
              <a:rPr sz="1150" b="1" spc="90" dirty="0">
                <a:solidFill>
                  <a:srgbClr val="052F58"/>
                </a:solidFill>
                <a:latin typeface="Calibri"/>
                <a:cs typeface="Calibri"/>
              </a:rPr>
              <a:t> </a:t>
            </a:r>
            <a:r>
              <a:rPr sz="1150" b="1" spc="55" dirty="0">
                <a:solidFill>
                  <a:srgbClr val="052F58"/>
                </a:solidFill>
                <a:latin typeface="Calibri"/>
                <a:cs typeface="Calibri"/>
              </a:rPr>
              <a:t>mệt</a:t>
            </a:r>
            <a:r>
              <a:rPr sz="1150" b="1" spc="85" dirty="0">
                <a:solidFill>
                  <a:srgbClr val="052F58"/>
                </a:solidFill>
                <a:latin typeface="Calibri"/>
                <a:cs typeface="Calibri"/>
              </a:rPr>
              <a:t> </a:t>
            </a:r>
            <a:r>
              <a:rPr sz="1150" b="1" spc="45" dirty="0">
                <a:solidFill>
                  <a:srgbClr val="052F58"/>
                </a:solidFill>
                <a:latin typeface="Calibri"/>
                <a:cs typeface="Calibri"/>
              </a:rPr>
              <a:t>mỏi,đẹp</a:t>
            </a:r>
            <a:r>
              <a:rPr sz="1150" b="1" spc="90" dirty="0">
                <a:solidFill>
                  <a:srgbClr val="052F58"/>
                </a:solidFill>
                <a:latin typeface="Calibri"/>
                <a:cs typeface="Calibri"/>
              </a:rPr>
              <a:t> </a:t>
            </a:r>
            <a:r>
              <a:rPr sz="1150" b="1" spc="70" dirty="0">
                <a:solidFill>
                  <a:srgbClr val="052F58"/>
                </a:solidFill>
                <a:latin typeface="Calibri"/>
                <a:cs typeface="Calibri"/>
              </a:rPr>
              <a:t>da,</a:t>
            </a:r>
            <a:r>
              <a:rPr sz="1150" b="1" spc="85" dirty="0">
                <a:solidFill>
                  <a:srgbClr val="052F58"/>
                </a:solidFill>
                <a:latin typeface="Calibri"/>
                <a:cs typeface="Calibri"/>
              </a:rPr>
              <a:t> </a:t>
            </a:r>
            <a:r>
              <a:rPr sz="1150" b="1" spc="75" dirty="0">
                <a:solidFill>
                  <a:srgbClr val="052F58"/>
                </a:solidFill>
                <a:latin typeface="Calibri"/>
                <a:cs typeface="Calibri"/>
              </a:rPr>
              <a:t>có</a:t>
            </a:r>
            <a:r>
              <a:rPr sz="1150" b="1" spc="90" dirty="0">
                <a:solidFill>
                  <a:srgbClr val="052F58"/>
                </a:solidFill>
                <a:latin typeface="Calibri"/>
                <a:cs typeface="Calibri"/>
              </a:rPr>
              <a:t> </a:t>
            </a:r>
            <a:r>
              <a:rPr sz="1150" b="1" spc="85" dirty="0">
                <a:solidFill>
                  <a:srgbClr val="052F58"/>
                </a:solidFill>
                <a:latin typeface="Calibri"/>
                <a:cs typeface="Calibri"/>
              </a:rPr>
              <a:t>tác</a:t>
            </a:r>
            <a:r>
              <a:rPr sz="1150" b="1" spc="90" dirty="0">
                <a:solidFill>
                  <a:srgbClr val="052F58"/>
                </a:solidFill>
                <a:latin typeface="Calibri"/>
                <a:cs typeface="Calibri"/>
              </a:rPr>
              <a:t> </a:t>
            </a:r>
            <a:r>
              <a:rPr sz="1150" b="1" spc="75" dirty="0">
                <a:solidFill>
                  <a:srgbClr val="052F58"/>
                </a:solidFill>
                <a:latin typeface="Calibri"/>
                <a:cs typeface="Calibri"/>
              </a:rPr>
              <a:t>dụng </a:t>
            </a:r>
            <a:r>
              <a:rPr sz="1150" b="1" spc="90" dirty="0">
                <a:solidFill>
                  <a:srgbClr val="052F58"/>
                </a:solidFill>
                <a:latin typeface="Calibri"/>
                <a:cs typeface="Calibri"/>
              </a:rPr>
              <a:t>chống</a:t>
            </a:r>
            <a:r>
              <a:rPr sz="1150" b="1" spc="60" dirty="0">
                <a:solidFill>
                  <a:srgbClr val="052F58"/>
                </a:solidFill>
                <a:latin typeface="Calibri"/>
                <a:cs typeface="Calibri"/>
              </a:rPr>
              <a:t> </a:t>
            </a:r>
            <a:r>
              <a:rPr sz="1150" b="1" spc="75" dirty="0">
                <a:solidFill>
                  <a:srgbClr val="052F58"/>
                </a:solidFill>
                <a:latin typeface="Calibri"/>
                <a:cs typeface="Calibri"/>
              </a:rPr>
              <a:t>oxy</a:t>
            </a:r>
            <a:r>
              <a:rPr sz="1150" b="1" spc="60" dirty="0">
                <a:solidFill>
                  <a:srgbClr val="052F58"/>
                </a:solidFill>
                <a:latin typeface="Calibri"/>
                <a:cs typeface="Calibri"/>
              </a:rPr>
              <a:t> hóa, </a:t>
            </a:r>
            <a:r>
              <a:rPr sz="1150" b="1" spc="55" dirty="0">
                <a:solidFill>
                  <a:srgbClr val="052F58"/>
                </a:solidFill>
                <a:latin typeface="Calibri"/>
                <a:cs typeface="Calibri"/>
              </a:rPr>
              <a:t>miễn</a:t>
            </a:r>
            <a:r>
              <a:rPr sz="1150" b="1" spc="60" dirty="0">
                <a:solidFill>
                  <a:srgbClr val="052F58"/>
                </a:solidFill>
                <a:latin typeface="Calibri"/>
                <a:cs typeface="Calibri"/>
              </a:rPr>
              <a:t> </a:t>
            </a:r>
            <a:r>
              <a:rPr sz="1150" b="1" spc="-10" dirty="0">
                <a:solidFill>
                  <a:srgbClr val="052F58"/>
                </a:solidFill>
                <a:latin typeface="Calibri"/>
                <a:cs typeface="Calibri"/>
              </a:rPr>
              <a:t>dịch).</a:t>
            </a:r>
            <a:endParaRPr sz="1150">
              <a:latin typeface="Calibri"/>
              <a:cs typeface="Calibri"/>
            </a:endParaRPr>
          </a:p>
          <a:p>
            <a:pPr marL="12700" marR="5080" algn="just">
              <a:lnSpc>
                <a:spcPct val="114199"/>
              </a:lnSpc>
            </a:pPr>
            <a:r>
              <a:rPr sz="1150" b="1" spc="70" dirty="0">
                <a:solidFill>
                  <a:srgbClr val="052F58"/>
                </a:solidFill>
                <a:latin typeface="Calibri"/>
                <a:cs typeface="Calibri"/>
              </a:rPr>
              <a:t>Vitamin</a:t>
            </a:r>
            <a:r>
              <a:rPr sz="1150" b="1" spc="310" dirty="0">
                <a:solidFill>
                  <a:srgbClr val="052F58"/>
                </a:solidFill>
                <a:latin typeface="Calibri"/>
                <a:cs typeface="Calibri"/>
              </a:rPr>
              <a:t>  </a:t>
            </a:r>
            <a:r>
              <a:rPr sz="1150" b="1" spc="70" dirty="0">
                <a:solidFill>
                  <a:srgbClr val="052F58"/>
                </a:solidFill>
                <a:latin typeface="Calibri"/>
                <a:cs typeface="Calibri"/>
              </a:rPr>
              <a:t>nhóm</a:t>
            </a:r>
            <a:r>
              <a:rPr sz="1150" b="1" spc="310" dirty="0">
                <a:solidFill>
                  <a:srgbClr val="052F58"/>
                </a:solidFill>
                <a:latin typeface="Calibri"/>
                <a:cs typeface="Calibri"/>
              </a:rPr>
              <a:t>  </a:t>
            </a:r>
            <a:r>
              <a:rPr sz="1150" b="1" spc="145" dirty="0">
                <a:solidFill>
                  <a:srgbClr val="052F58"/>
                </a:solidFill>
                <a:latin typeface="Calibri"/>
                <a:cs typeface="Calibri"/>
              </a:rPr>
              <a:t>B</a:t>
            </a:r>
            <a:r>
              <a:rPr sz="1150" b="1" spc="310" dirty="0">
                <a:solidFill>
                  <a:srgbClr val="052F58"/>
                </a:solidFill>
                <a:latin typeface="Calibri"/>
                <a:cs typeface="Calibri"/>
              </a:rPr>
              <a:t>  </a:t>
            </a:r>
            <a:r>
              <a:rPr sz="1150" b="1" spc="55" dirty="0">
                <a:solidFill>
                  <a:srgbClr val="052F58"/>
                </a:solidFill>
                <a:latin typeface="Calibri"/>
                <a:cs typeface="Calibri"/>
              </a:rPr>
              <a:t>phối</a:t>
            </a:r>
            <a:r>
              <a:rPr sz="1150" b="1" spc="315" dirty="0">
                <a:solidFill>
                  <a:srgbClr val="052F58"/>
                </a:solidFill>
                <a:latin typeface="Calibri"/>
                <a:cs typeface="Calibri"/>
              </a:rPr>
              <a:t>  </a:t>
            </a:r>
            <a:r>
              <a:rPr sz="1150" b="1" dirty="0">
                <a:solidFill>
                  <a:srgbClr val="052F58"/>
                </a:solidFill>
                <a:latin typeface="Calibri"/>
                <a:cs typeface="Calibri"/>
              </a:rPr>
              <a:t>hợp</a:t>
            </a:r>
            <a:r>
              <a:rPr sz="1150" b="1" spc="310" dirty="0">
                <a:solidFill>
                  <a:srgbClr val="052F58"/>
                </a:solidFill>
                <a:latin typeface="Calibri"/>
                <a:cs typeface="Calibri"/>
              </a:rPr>
              <a:t>  </a:t>
            </a:r>
            <a:r>
              <a:rPr sz="1150" b="1" spc="-25" dirty="0">
                <a:solidFill>
                  <a:srgbClr val="052F58"/>
                </a:solidFill>
                <a:latin typeface="Calibri"/>
                <a:cs typeface="Calibri"/>
              </a:rPr>
              <a:t>với </a:t>
            </a:r>
            <a:r>
              <a:rPr sz="1150" b="1" spc="95" dirty="0">
                <a:solidFill>
                  <a:srgbClr val="052F58"/>
                </a:solidFill>
                <a:latin typeface="Calibri"/>
                <a:cs typeface="Calibri"/>
              </a:rPr>
              <a:t>khoáng</a:t>
            </a:r>
            <a:r>
              <a:rPr sz="1150" b="1" spc="370" dirty="0">
                <a:solidFill>
                  <a:srgbClr val="052F58"/>
                </a:solidFill>
                <a:latin typeface="Calibri"/>
                <a:cs typeface="Calibri"/>
              </a:rPr>
              <a:t> </a:t>
            </a:r>
            <a:r>
              <a:rPr sz="1150" b="1" spc="80" dirty="0">
                <a:solidFill>
                  <a:srgbClr val="052F58"/>
                </a:solidFill>
                <a:latin typeface="Calibri"/>
                <a:cs typeface="Calibri"/>
              </a:rPr>
              <a:t>chất</a:t>
            </a:r>
            <a:r>
              <a:rPr sz="1150" b="1" spc="375" dirty="0">
                <a:solidFill>
                  <a:srgbClr val="052F58"/>
                </a:solidFill>
                <a:latin typeface="Calibri"/>
                <a:cs typeface="Calibri"/>
              </a:rPr>
              <a:t> </a:t>
            </a:r>
            <a:r>
              <a:rPr sz="1150" b="1" dirty="0">
                <a:solidFill>
                  <a:srgbClr val="052F58"/>
                </a:solidFill>
                <a:latin typeface="Calibri"/>
                <a:cs typeface="Calibri"/>
              </a:rPr>
              <a:t>để</a:t>
            </a:r>
            <a:r>
              <a:rPr sz="1150" b="1" spc="375" dirty="0">
                <a:solidFill>
                  <a:srgbClr val="052F58"/>
                </a:solidFill>
                <a:latin typeface="Calibri"/>
                <a:cs typeface="Calibri"/>
              </a:rPr>
              <a:t> </a:t>
            </a:r>
            <a:r>
              <a:rPr sz="1150" b="1" spc="60" dirty="0">
                <a:solidFill>
                  <a:srgbClr val="052F58"/>
                </a:solidFill>
                <a:latin typeface="Calibri"/>
                <a:cs typeface="Calibri"/>
              </a:rPr>
              <a:t>kích</a:t>
            </a:r>
            <a:r>
              <a:rPr sz="1150" b="1" spc="370" dirty="0">
                <a:solidFill>
                  <a:srgbClr val="052F58"/>
                </a:solidFill>
                <a:latin typeface="Calibri"/>
                <a:cs typeface="Calibri"/>
              </a:rPr>
              <a:t> </a:t>
            </a:r>
            <a:r>
              <a:rPr sz="1150" b="1" spc="70" dirty="0">
                <a:solidFill>
                  <a:srgbClr val="052F58"/>
                </a:solidFill>
                <a:latin typeface="Calibri"/>
                <a:cs typeface="Calibri"/>
              </a:rPr>
              <a:t>hoạt</a:t>
            </a:r>
            <a:r>
              <a:rPr sz="1150" b="1" spc="375" dirty="0">
                <a:solidFill>
                  <a:srgbClr val="052F58"/>
                </a:solidFill>
                <a:latin typeface="Calibri"/>
                <a:cs typeface="Calibri"/>
              </a:rPr>
              <a:t> </a:t>
            </a:r>
            <a:r>
              <a:rPr sz="1150" b="1" spc="65" dirty="0">
                <a:solidFill>
                  <a:srgbClr val="052F58"/>
                </a:solidFill>
                <a:latin typeface="Calibri"/>
                <a:cs typeface="Calibri"/>
              </a:rPr>
              <a:t>enzyme </a:t>
            </a:r>
            <a:r>
              <a:rPr sz="1150" b="1" dirty="0">
                <a:solidFill>
                  <a:srgbClr val="052F58"/>
                </a:solidFill>
                <a:latin typeface="Calibri"/>
                <a:cs typeface="Calibri"/>
              </a:rPr>
              <a:t>như</a:t>
            </a:r>
            <a:r>
              <a:rPr sz="1150" b="1" spc="110" dirty="0">
                <a:solidFill>
                  <a:srgbClr val="052F58"/>
                </a:solidFill>
                <a:latin typeface="Calibri"/>
                <a:cs typeface="Calibri"/>
              </a:rPr>
              <a:t> </a:t>
            </a:r>
            <a:r>
              <a:rPr sz="1150" b="1" spc="105" dirty="0">
                <a:solidFill>
                  <a:srgbClr val="052F58"/>
                </a:solidFill>
                <a:latin typeface="Calibri"/>
                <a:cs typeface="Calibri"/>
              </a:rPr>
              <a:t>các</a:t>
            </a:r>
            <a:r>
              <a:rPr sz="1150" b="1" spc="110" dirty="0">
                <a:solidFill>
                  <a:srgbClr val="052F58"/>
                </a:solidFill>
                <a:latin typeface="Calibri"/>
                <a:cs typeface="Calibri"/>
              </a:rPr>
              <a:t> </a:t>
            </a:r>
            <a:r>
              <a:rPr sz="1150" b="1" spc="50" dirty="0">
                <a:solidFill>
                  <a:srgbClr val="052F58"/>
                </a:solidFill>
                <a:latin typeface="Calibri"/>
                <a:cs typeface="Calibri"/>
              </a:rPr>
              <a:t>coenzyme.</a:t>
            </a:r>
            <a:endParaRPr sz="1150">
              <a:latin typeface="Calibri"/>
              <a:cs typeface="Calibri"/>
            </a:endParaRPr>
          </a:p>
        </p:txBody>
      </p:sp>
      <p:sp>
        <p:nvSpPr>
          <p:cNvPr id="29" name="object 29"/>
          <p:cNvSpPr/>
          <p:nvPr/>
        </p:nvSpPr>
        <p:spPr>
          <a:xfrm>
            <a:off x="5525134" y="5457784"/>
            <a:ext cx="48260" cy="48260"/>
          </a:xfrm>
          <a:custGeom>
            <a:avLst/>
            <a:gdLst/>
            <a:ahLst/>
            <a:cxnLst/>
            <a:rect l="l" t="t" r="r" b="b"/>
            <a:pathLst>
              <a:path w="48260" h="48260">
                <a:moveTo>
                  <a:pt x="26980" y="47642"/>
                </a:moveTo>
                <a:lnTo>
                  <a:pt x="20662" y="47642"/>
                </a:lnTo>
                <a:lnTo>
                  <a:pt x="17623" y="47038"/>
                </a:lnTo>
                <a:lnTo>
                  <a:pt x="0" y="26980"/>
                </a:lnTo>
                <a:lnTo>
                  <a:pt x="0" y="20662"/>
                </a:lnTo>
                <a:lnTo>
                  <a:pt x="20662" y="0"/>
                </a:lnTo>
                <a:lnTo>
                  <a:pt x="26980" y="0"/>
                </a:lnTo>
                <a:lnTo>
                  <a:pt x="47642" y="23821"/>
                </a:lnTo>
                <a:lnTo>
                  <a:pt x="47642" y="26980"/>
                </a:lnTo>
                <a:lnTo>
                  <a:pt x="26980" y="47642"/>
                </a:lnTo>
                <a:close/>
              </a:path>
            </a:pathLst>
          </a:custGeom>
          <a:solidFill>
            <a:srgbClr val="052F58"/>
          </a:solidFill>
        </p:spPr>
        <p:txBody>
          <a:bodyPr wrap="square" lIns="0" tIns="0" rIns="0" bIns="0" rtlCol="0"/>
          <a:lstStyle/>
          <a:p>
            <a:endParaRPr/>
          </a:p>
        </p:txBody>
      </p:sp>
      <p:sp>
        <p:nvSpPr>
          <p:cNvPr id="30" name="object 30"/>
          <p:cNvSpPr txBox="1"/>
          <p:nvPr/>
        </p:nvSpPr>
        <p:spPr>
          <a:xfrm>
            <a:off x="5675015" y="4349925"/>
            <a:ext cx="1567180" cy="1226185"/>
          </a:xfrm>
          <a:prstGeom prst="rect">
            <a:avLst/>
          </a:prstGeom>
        </p:spPr>
        <p:txBody>
          <a:bodyPr vert="horz" wrap="square" lIns="0" tIns="37465" rIns="0" bIns="0" rtlCol="0">
            <a:spAutoFit/>
          </a:bodyPr>
          <a:lstStyle/>
          <a:p>
            <a:pPr marL="12700">
              <a:lnSpc>
                <a:spcPct val="100000"/>
              </a:lnSpc>
              <a:spcBef>
                <a:spcPts val="295"/>
              </a:spcBef>
            </a:pPr>
            <a:r>
              <a:rPr sz="1150" b="1" spc="60" dirty="0">
                <a:solidFill>
                  <a:srgbClr val="052F58"/>
                </a:solidFill>
                <a:latin typeface="Calibri"/>
                <a:cs typeface="Calibri"/>
              </a:rPr>
              <a:t>Kẽm, </a:t>
            </a:r>
            <a:r>
              <a:rPr sz="1150" b="1" spc="-10" dirty="0">
                <a:solidFill>
                  <a:srgbClr val="052F58"/>
                </a:solidFill>
                <a:latin typeface="Calibri"/>
                <a:cs typeface="Calibri"/>
              </a:rPr>
              <a:t>iốt,…</a:t>
            </a:r>
            <a:endParaRPr sz="1150">
              <a:latin typeface="Calibri"/>
              <a:cs typeface="Calibri"/>
            </a:endParaRPr>
          </a:p>
          <a:p>
            <a:pPr marL="12700" marR="5080">
              <a:lnSpc>
                <a:spcPct val="114199"/>
              </a:lnSpc>
            </a:pPr>
            <a:r>
              <a:rPr sz="1150" b="1" spc="65" dirty="0">
                <a:solidFill>
                  <a:srgbClr val="052F58"/>
                </a:solidFill>
                <a:latin typeface="Calibri"/>
                <a:cs typeface="Calibri"/>
              </a:rPr>
              <a:t>Giúp</a:t>
            </a:r>
            <a:r>
              <a:rPr sz="1150" b="1" spc="105" dirty="0">
                <a:solidFill>
                  <a:srgbClr val="052F58"/>
                </a:solidFill>
                <a:latin typeface="Calibri"/>
                <a:cs typeface="Calibri"/>
              </a:rPr>
              <a:t> </a:t>
            </a:r>
            <a:r>
              <a:rPr sz="1150" b="1" dirty="0">
                <a:solidFill>
                  <a:srgbClr val="052F58"/>
                </a:solidFill>
                <a:latin typeface="Calibri"/>
                <a:cs typeface="Calibri"/>
              </a:rPr>
              <a:t>tiết</a:t>
            </a:r>
            <a:r>
              <a:rPr sz="1150" b="1" spc="105" dirty="0">
                <a:solidFill>
                  <a:srgbClr val="052F58"/>
                </a:solidFill>
                <a:latin typeface="Calibri"/>
                <a:cs typeface="Calibri"/>
              </a:rPr>
              <a:t> các </a:t>
            </a:r>
            <a:r>
              <a:rPr sz="1150" b="1" spc="50" dirty="0">
                <a:solidFill>
                  <a:srgbClr val="052F58"/>
                </a:solidFill>
                <a:latin typeface="Calibri"/>
                <a:cs typeface="Calibri"/>
              </a:rPr>
              <a:t>hormone </a:t>
            </a:r>
            <a:r>
              <a:rPr sz="1150" b="1" dirty="0">
                <a:solidFill>
                  <a:srgbClr val="052F58"/>
                </a:solidFill>
                <a:latin typeface="Calibri"/>
                <a:cs typeface="Calibri"/>
              </a:rPr>
              <a:t>liên</a:t>
            </a:r>
            <a:r>
              <a:rPr sz="1150" b="1" spc="105" dirty="0">
                <a:solidFill>
                  <a:srgbClr val="052F58"/>
                </a:solidFill>
                <a:latin typeface="Calibri"/>
                <a:cs typeface="Calibri"/>
              </a:rPr>
              <a:t> </a:t>
            </a:r>
            <a:r>
              <a:rPr sz="1150" b="1" spc="90" dirty="0">
                <a:solidFill>
                  <a:srgbClr val="052F58"/>
                </a:solidFill>
                <a:latin typeface="Calibri"/>
                <a:cs typeface="Calibri"/>
              </a:rPr>
              <a:t>quan</a:t>
            </a:r>
            <a:r>
              <a:rPr sz="1150" b="1" spc="110" dirty="0">
                <a:solidFill>
                  <a:srgbClr val="052F58"/>
                </a:solidFill>
                <a:latin typeface="Calibri"/>
                <a:cs typeface="Calibri"/>
              </a:rPr>
              <a:t> </a:t>
            </a:r>
            <a:r>
              <a:rPr sz="1150" b="1" spc="50" dirty="0">
                <a:solidFill>
                  <a:srgbClr val="052F58"/>
                </a:solidFill>
                <a:latin typeface="Calibri"/>
                <a:cs typeface="Calibri"/>
              </a:rPr>
              <a:t>đến</a:t>
            </a:r>
            <a:r>
              <a:rPr sz="1150" b="1" spc="110" dirty="0">
                <a:solidFill>
                  <a:srgbClr val="052F58"/>
                </a:solidFill>
                <a:latin typeface="Calibri"/>
                <a:cs typeface="Calibri"/>
              </a:rPr>
              <a:t> </a:t>
            </a:r>
            <a:r>
              <a:rPr sz="1150" b="1" spc="80" dirty="0">
                <a:solidFill>
                  <a:srgbClr val="052F58"/>
                </a:solidFill>
                <a:latin typeface="Calibri"/>
                <a:cs typeface="Calibri"/>
              </a:rPr>
              <a:t>sản</a:t>
            </a:r>
            <a:r>
              <a:rPr sz="1150" b="1" spc="500" dirty="0">
                <a:solidFill>
                  <a:srgbClr val="052F58"/>
                </a:solidFill>
                <a:latin typeface="Calibri"/>
                <a:cs typeface="Calibri"/>
              </a:rPr>
              <a:t> </a:t>
            </a:r>
            <a:r>
              <a:rPr sz="1150" b="1" spc="80" dirty="0">
                <a:solidFill>
                  <a:srgbClr val="052F58"/>
                </a:solidFill>
                <a:latin typeface="Calibri"/>
                <a:cs typeface="Calibri"/>
              </a:rPr>
              <a:t>xuất</a:t>
            </a:r>
            <a:r>
              <a:rPr sz="1150" b="1" spc="60" dirty="0">
                <a:solidFill>
                  <a:srgbClr val="052F58"/>
                </a:solidFill>
                <a:latin typeface="Calibri"/>
                <a:cs typeface="Calibri"/>
              </a:rPr>
              <a:t> </a:t>
            </a:r>
            <a:r>
              <a:rPr sz="1150" b="1" spc="105" dirty="0">
                <a:solidFill>
                  <a:srgbClr val="052F58"/>
                </a:solidFill>
                <a:latin typeface="Calibri"/>
                <a:cs typeface="Calibri"/>
              </a:rPr>
              <a:t>các</a:t>
            </a:r>
            <a:r>
              <a:rPr sz="1150" b="1" spc="65" dirty="0">
                <a:solidFill>
                  <a:srgbClr val="052F58"/>
                </a:solidFill>
                <a:latin typeface="Calibri"/>
                <a:cs typeface="Calibri"/>
              </a:rPr>
              <a:t> </a:t>
            </a:r>
            <a:r>
              <a:rPr sz="1150" b="1" spc="55" dirty="0">
                <a:solidFill>
                  <a:srgbClr val="052F58"/>
                </a:solidFill>
                <a:latin typeface="Calibri"/>
                <a:cs typeface="Calibri"/>
              </a:rPr>
              <a:t>loại</a:t>
            </a:r>
            <a:r>
              <a:rPr sz="1150" b="1" spc="65" dirty="0">
                <a:solidFill>
                  <a:srgbClr val="052F58"/>
                </a:solidFill>
                <a:latin typeface="Calibri"/>
                <a:cs typeface="Calibri"/>
              </a:rPr>
              <a:t> </a:t>
            </a:r>
            <a:r>
              <a:rPr sz="1150" b="1" spc="50" dirty="0">
                <a:solidFill>
                  <a:srgbClr val="052F58"/>
                </a:solidFill>
                <a:latin typeface="Calibri"/>
                <a:cs typeface="Calibri"/>
              </a:rPr>
              <a:t>hormone </a:t>
            </a:r>
            <a:r>
              <a:rPr sz="1150" b="1" spc="90" dirty="0">
                <a:solidFill>
                  <a:srgbClr val="052F58"/>
                </a:solidFill>
                <a:latin typeface="Calibri"/>
                <a:cs typeface="Calibri"/>
              </a:rPr>
              <a:t>khác</a:t>
            </a:r>
            <a:r>
              <a:rPr sz="1150" b="1" spc="65" dirty="0">
                <a:solidFill>
                  <a:srgbClr val="052F58"/>
                </a:solidFill>
                <a:latin typeface="Calibri"/>
                <a:cs typeface="Calibri"/>
              </a:rPr>
              <a:t> </a:t>
            </a:r>
            <a:r>
              <a:rPr sz="1150" b="1" spc="50" dirty="0">
                <a:solidFill>
                  <a:srgbClr val="052F58"/>
                </a:solidFill>
                <a:latin typeface="Calibri"/>
                <a:cs typeface="Calibri"/>
              </a:rPr>
              <a:t>nhau.</a:t>
            </a:r>
            <a:endParaRPr sz="1150">
              <a:latin typeface="Calibri"/>
              <a:cs typeface="Calibri"/>
            </a:endParaRPr>
          </a:p>
          <a:p>
            <a:pPr marL="12700">
              <a:lnSpc>
                <a:spcPct val="100000"/>
              </a:lnSpc>
              <a:spcBef>
                <a:spcPts val="195"/>
              </a:spcBef>
            </a:pPr>
            <a:r>
              <a:rPr sz="1150" b="1" spc="125" dirty="0">
                <a:solidFill>
                  <a:srgbClr val="052F58"/>
                </a:solidFill>
                <a:latin typeface="Calibri"/>
                <a:cs typeface="Calibri"/>
              </a:rPr>
              <a:t>Tăng</a:t>
            </a:r>
            <a:r>
              <a:rPr sz="1150" b="1" spc="135" dirty="0">
                <a:solidFill>
                  <a:srgbClr val="052F58"/>
                </a:solidFill>
                <a:latin typeface="Calibri"/>
                <a:cs typeface="Calibri"/>
              </a:rPr>
              <a:t> </a:t>
            </a:r>
            <a:r>
              <a:rPr sz="1150" b="1" dirty="0">
                <a:solidFill>
                  <a:srgbClr val="052F58"/>
                </a:solidFill>
                <a:latin typeface="Calibri"/>
                <a:cs typeface="Calibri"/>
              </a:rPr>
              <a:t>cường</a:t>
            </a:r>
            <a:r>
              <a:rPr sz="1150" b="1" spc="140" dirty="0">
                <a:solidFill>
                  <a:srgbClr val="052F58"/>
                </a:solidFill>
                <a:latin typeface="Calibri"/>
                <a:cs typeface="Calibri"/>
              </a:rPr>
              <a:t> </a:t>
            </a:r>
            <a:r>
              <a:rPr sz="1150" b="1" spc="85" dirty="0">
                <a:solidFill>
                  <a:srgbClr val="052F58"/>
                </a:solidFill>
                <a:latin typeface="Calibri"/>
                <a:cs typeface="Calibri"/>
              </a:rPr>
              <a:t>tác</a:t>
            </a:r>
            <a:r>
              <a:rPr sz="1150" b="1" spc="140" dirty="0">
                <a:solidFill>
                  <a:srgbClr val="052F58"/>
                </a:solidFill>
                <a:latin typeface="Calibri"/>
                <a:cs typeface="Calibri"/>
              </a:rPr>
              <a:t> </a:t>
            </a:r>
            <a:r>
              <a:rPr sz="1150" b="1" spc="75" dirty="0">
                <a:solidFill>
                  <a:srgbClr val="052F58"/>
                </a:solidFill>
                <a:latin typeface="Calibri"/>
                <a:cs typeface="Calibri"/>
              </a:rPr>
              <a:t>dụng</a:t>
            </a:r>
            <a:endParaRPr sz="1150">
              <a:latin typeface="Calibri"/>
              <a:cs typeface="Calibri"/>
            </a:endParaRPr>
          </a:p>
        </p:txBody>
      </p:sp>
      <p:sp>
        <p:nvSpPr>
          <p:cNvPr id="31" name="object 31"/>
          <p:cNvSpPr txBox="1"/>
          <p:nvPr/>
        </p:nvSpPr>
        <p:spPr>
          <a:xfrm>
            <a:off x="5675015" y="5550528"/>
            <a:ext cx="1423035" cy="626110"/>
          </a:xfrm>
          <a:prstGeom prst="rect">
            <a:avLst/>
          </a:prstGeom>
        </p:spPr>
        <p:txBody>
          <a:bodyPr vert="horz" wrap="square" lIns="0" tIns="12700" rIns="0" bIns="0" rtlCol="0">
            <a:spAutoFit/>
          </a:bodyPr>
          <a:lstStyle/>
          <a:p>
            <a:pPr marL="12700" marR="5080" algn="just">
              <a:lnSpc>
                <a:spcPct val="114199"/>
              </a:lnSpc>
              <a:spcBef>
                <a:spcPts val="100"/>
              </a:spcBef>
            </a:pPr>
            <a:r>
              <a:rPr sz="1150" b="1" spc="95" dirty="0">
                <a:solidFill>
                  <a:srgbClr val="052F58"/>
                </a:solidFill>
                <a:latin typeface="Calibri"/>
                <a:cs typeface="Calibri"/>
              </a:rPr>
              <a:t>của</a:t>
            </a:r>
            <a:r>
              <a:rPr sz="1150" b="1" spc="60" dirty="0">
                <a:solidFill>
                  <a:srgbClr val="052F58"/>
                </a:solidFill>
                <a:latin typeface="Calibri"/>
                <a:cs typeface="Calibri"/>
              </a:rPr>
              <a:t> </a:t>
            </a:r>
            <a:r>
              <a:rPr sz="1150" b="1" spc="105" dirty="0">
                <a:solidFill>
                  <a:srgbClr val="052F58"/>
                </a:solidFill>
                <a:latin typeface="Calibri"/>
                <a:cs typeface="Calibri"/>
              </a:rPr>
              <a:t>các</a:t>
            </a:r>
            <a:r>
              <a:rPr sz="1150" b="1" spc="65" dirty="0">
                <a:solidFill>
                  <a:srgbClr val="052F58"/>
                </a:solidFill>
                <a:latin typeface="Calibri"/>
                <a:cs typeface="Calibri"/>
              </a:rPr>
              <a:t> </a:t>
            </a:r>
            <a:r>
              <a:rPr sz="1150" b="1" spc="75" dirty="0">
                <a:solidFill>
                  <a:srgbClr val="052F58"/>
                </a:solidFill>
                <a:latin typeface="Calibri"/>
                <a:cs typeface="Calibri"/>
              </a:rPr>
              <a:t>thành</a:t>
            </a:r>
            <a:r>
              <a:rPr sz="1150" b="1" spc="65" dirty="0">
                <a:solidFill>
                  <a:srgbClr val="052F58"/>
                </a:solidFill>
                <a:latin typeface="Calibri"/>
                <a:cs typeface="Calibri"/>
              </a:rPr>
              <a:t> </a:t>
            </a:r>
            <a:r>
              <a:rPr sz="1150" b="1" spc="70" dirty="0">
                <a:solidFill>
                  <a:srgbClr val="052F58"/>
                </a:solidFill>
                <a:latin typeface="Calibri"/>
                <a:cs typeface="Calibri"/>
              </a:rPr>
              <a:t>phần </a:t>
            </a:r>
            <a:r>
              <a:rPr sz="1150" b="1" spc="60" dirty="0">
                <a:solidFill>
                  <a:srgbClr val="052F58"/>
                </a:solidFill>
                <a:latin typeface="Calibri"/>
                <a:cs typeface="Calibri"/>
              </a:rPr>
              <a:t>hormone</a:t>
            </a:r>
            <a:r>
              <a:rPr sz="1150" b="1" spc="55" dirty="0">
                <a:solidFill>
                  <a:srgbClr val="052F58"/>
                </a:solidFill>
                <a:latin typeface="Calibri"/>
                <a:cs typeface="Calibri"/>
              </a:rPr>
              <a:t> tuyến</a:t>
            </a:r>
            <a:r>
              <a:rPr sz="1150" b="1" spc="60" dirty="0">
                <a:solidFill>
                  <a:srgbClr val="052F58"/>
                </a:solidFill>
                <a:latin typeface="Calibri"/>
                <a:cs typeface="Calibri"/>
              </a:rPr>
              <a:t> </a:t>
            </a:r>
            <a:r>
              <a:rPr sz="1150" b="1" spc="80" dirty="0">
                <a:solidFill>
                  <a:srgbClr val="052F58"/>
                </a:solidFill>
                <a:latin typeface="Calibri"/>
                <a:cs typeface="Calibri"/>
              </a:rPr>
              <a:t>giáp </a:t>
            </a:r>
            <a:r>
              <a:rPr sz="1150" b="1" spc="105" dirty="0">
                <a:solidFill>
                  <a:srgbClr val="052F58"/>
                </a:solidFill>
                <a:latin typeface="Calibri"/>
                <a:cs typeface="Calibri"/>
              </a:rPr>
              <a:t>và</a:t>
            </a:r>
            <a:r>
              <a:rPr sz="1150" b="1" spc="55" dirty="0">
                <a:solidFill>
                  <a:srgbClr val="052F58"/>
                </a:solidFill>
                <a:latin typeface="Calibri"/>
                <a:cs typeface="Calibri"/>
              </a:rPr>
              <a:t> </a:t>
            </a:r>
            <a:r>
              <a:rPr sz="1150" b="1" spc="-10" dirty="0">
                <a:solidFill>
                  <a:srgbClr val="052F58"/>
                </a:solidFill>
                <a:latin typeface="Calibri"/>
                <a:cs typeface="Calibri"/>
              </a:rPr>
              <a:t>insulin.</a:t>
            </a:r>
            <a:endParaRPr sz="1150">
              <a:latin typeface="Calibri"/>
              <a:cs typeface="Calibri"/>
            </a:endParaRPr>
          </a:p>
        </p:txBody>
      </p:sp>
      <p:sp>
        <p:nvSpPr>
          <p:cNvPr id="32" name="object 32"/>
          <p:cNvSpPr txBox="1"/>
          <p:nvPr/>
        </p:nvSpPr>
        <p:spPr>
          <a:xfrm>
            <a:off x="331011" y="4285865"/>
            <a:ext cx="1790700" cy="201295"/>
          </a:xfrm>
          <a:prstGeom prst="rect">
            <a:avLst/>
          </a:prstGeom>
        </p:spPr>
        <p:txBody>
          <a:bodyPr vert="horz" wrap="square" lIns="0" tIns="12700" rIns="0" bIns="0" rtlCol="0">
            <a:spAutoFit/>
          </a:bodyPr>
          <a:lstStyle/>
          <a:p>
            <a:pPr marL="12700">
              <a:lnSpc>
                <a:spcPct val="100000"/>
              </a:lnSpc>
              <a:spcBef>
                <a:spcPts val="100"/>
              </a:spcBef>
              <a:tabLst>
                <a:tab pos="424180" algn="l"/>
                <a:tab pos="878840" algn="l"/>
                <a:tab pos="1330960" algn="l"/>
              </a:tabLst>
            </a:pPr>
            <a:r>
              <a:rPr sz="1150" b="1" spc="105" dirty="0">
                <a:solidFill>
                  <a:srgbClr val="052F58"/>
                </a:solidFill>
                <a:latin typeface="Calibri"/>
                <a:cs typeface="Calibri"/>
              </a:rPr>
              <a:t>Các</a:t>
            </a:r>
            <a:r>
              <a:rPr sz="1150" b="1" dirty="0">
                <a:solidFill>
                  <a:srgbClr val="052F58"/>
                </a:solidFill>
                <a:latin typeface="Calibri"/>
                <a:cs typeface="Calibri"/>
              </a:rPr>
              <a:t>	</a:t>
            </a:r>
            <a:r>
              <a:rPr sz="1150" b="1" spc="60" dirty="0">
                <a:solidFill>
                  <a:srgbClr val="052F58"/>
                </a:solidFill>
                <a:latin typeface="Calibri"/>
                <a:cs typeface="Calibri"/>
              </a:rPr>
              <a:t>chất</a:t>
            </a:r>
            <a:r>
              <a:rPr sz="1150" b="1" dirty="0">
                <a:solidFill>
                  <a:srgbClr val="052F58"/>
                </a:solidFill>
                <a:latin typeface="Calibri"/>
                <a:cs typeface="Calibri"/>
              </a:rPr>
              <a:t>	</a:t>
            </a:r>
            <a:r>
              <a:rPr sz="1150" b="1" spc="40" dirty="0">
                <a:solidFill>
                  <a:srgbClr val="052F58"/>
                </a:solidFill>
                <a:latin typeface="Calibri"/>
                <a:cs typeface="Calibri"/>
              </a:rPr>
              <a:t>dinh</a:t>
            </a:r>
            <a:r>
              <a:rPr sz="1150" b="1" dirty="0">
                <a:solidFill>
                  <a:srgbClr val="052F58"/>
                </a:solidFill>
                <a:latin typeface="Calibri"/>
                <a:cs typeface="Calibri"/>
              </a:rPr>
              <a:t>	</a:t>
            </a:r>
            <a:r>
              <a:rPr sz="1150" b="1" spc="-10" dirty="0">
                <a:solidFill>
                  <a:srgbClr val="052F58"/>
                </a:solidFill>
                <a:latin typeface="Calibri"/>
                <a:cs typeface="Calibri"/>
              </a:rPr>
              <a:t>dưỡng</a:t>
            </a:r>
            <a:endParaRPr sz="1150">
              <a:latin typeface="Calibri"/>
              <a:cs typeface="Calibri"/>
            </a:endParaRPr>
          </a:p>
        </p:txBody>
      </p:sp>
      <p:sp>
        <p:nvSpPr>
          <p:cNvPr id="33" name="object 33"/>
          <p:cNvSpPr txBox="1"/>
          <p:nvPr/>
        </p:nvSpPr>
        <p:spPr>
          <a:xfrm>
            <a:off x="331011" y="4461153"/>
            <a:ext cx="1790700" cy="626110"/>
          </a:xfrm>
          <a:prstGeom prst="rect">
            <a:avLst/>
          </a:prstGeom>
        </p:spPr>
        <p:txBody>
          <a:bodyPr vert="horz" wrap="square" lIns="0" tIns="12700" rIns="0" bIns="0" rtlCol="0">
            <a:spAutoFit/>
          </a:bodyPr>
          <a:lstStyle/>
          <a:p>
            <a:pPr marL="12700" marR="5080" algn="just">
              <a:lnSpc>
                <a:spcPct val="114199"/>
              </a:lnSpc>
              <a:spcBef>
                <a:spcPts val="100"/>
              </a:spcBef>
            </a:pPr>
            <a:r>
              <a:rPr sz="1150" b="1" dirty="0">
                <a:solidFill>
                  <a:srgbClr val="052F58"/>
                </a:solidFill>
                <a:latin typeface="Calibri"/>
                <a:cs typeface="Calibri"/>
              </a:rPr>
              <a:t>được</a:t>
            </a:r>
            <a:r>
              <a:rPr sz="1150" b="1" spc="265" dirty="0">
                <a:solidFill>
                  <a:srgbClr val="052F58"/>
                </a:solidFill>
                <a:latin typeface="Calibri"/>
                <a:cs typeface="Calibri"/>
              </a:rPr>
              <a:t>   </a:t>
            </a:r>
            <a:r>
              <a:rPr sz="1150" b="1" spc="90" dirty="0">
                <a:solidFill>
                  <a:srgbClr val="052F58"/>
                </a:solidFill>
                <a:latin typeface="Calibri"/>
                <a:cs typeface="Calibri"/>
              </a:rPr>
              <a:t>phân</a:t>
            </a:r>
            <a:r>
              <a:rPr sz="1150" b="1" spc="265" dirty="0">
                <a:solidFill>
                  <a:srgbClr val="052F58"/>
                </a:solidFill>
                <a:latin typeface="Calibri"/>
                <a:cs typeface="Calibri"/>
              </a:rPr>
              <a:t>   </a:t>
            </a:r>
            <a:r>
              <a:rPr sz="1150" b="1" spc="65" dirty="0">
                <a:solidFill>
                  <a:srgbClr val="052F58"/>
                </a:solidFill>
                <a:latin typeface="Calibri"/>
                <a:cs typeface="Calibri"/>
              </a:rPr>
              <a:t>hủy</a:t>
            </a:r>
            <a:r>
              <a:rPr sz="1150" b="1" spc="270" dirty="0">
                <a:solidFill>
                  <a:srgbClr val="052F58"/>
                </a:solidFill>
                <a:latin typeface="Calibri"/>
                <a:cs typeface="Calibri"/>
              </a:rPr>
              <a:t>   </a:t>
            </a:r>
            <a:r>
              <a:rPr sz="1150" b="1" spc="-25" dirty="0">
                <a:solidFill>
                  <a:srgbClr val="052F58"/>
                </a:solidFill>
                <a:latin typeface="Calibri"/>
                <a:cs typeface="Calibri"/>
              </a:rPr>
              <a:t>bởi </a:t>
            </a:r>
            <a:r>
              <a:rPr sz="1150" b="1" spc="75" dirty="0">
                <a:solidFill>
                  <a:srgbClr val="052F58"/>
                </a:solidFill>
                <a:latin typeface="Calibri"/>
                <a:cs typeface="Calibri"/>
              </a:rPr>
              <a:t>enzyme</a:t>
            </a:r>
            <a:r>
              <a:rPr sz="1150" b="1" spc="409" dirty="0">
                <a:solidFill>
                  <a:srgbClr val="052F58"/>
                </a:solidFill>
                <a:latin typeface="Calibri"/>
                <a:cs typeface="Calibri"/>
              </a:rPr>
              <a:t> </a:t>
            </a:r>
            <a:r>
              <a:rPr sz="1150" b="1" dirty="0">
                <a:solidFill>
                  <a:srgbClr val="052F58"/>
                </a:solidFill>
                <a:latin typeface="Calibri"/>
                <a:cs typeface="Calibri"/>
              </a:rPr>
              <a:t>kết</a:t>
            </a:r>
            <a:r>
              <a:rPr sz="1150" b="1" spc="415" dirty="0">
                <a:solidFill>
                  <a:srgbClr val="052F58"/>
                </a:solidFill>
                <a:latin typeface="Calibri"/>
                <a:cs typeface="Calibri"/>
              </a:rPr>
              <a:t> </a:t>
            </a:r>
            <a:r>
              <a:rPr sz="1150" b="1" dirty="0">
                <a:solidFill>
                  <a:srgbClr val="052F58"/>
                </a:solidFill>
                <a:latin typeface="Calibri"/>
                <a:cs typeface="Calibri"/>
              </a:rPr>
              <a:t>hợp</a:t>
            </a:r>
            <a:r>
              <a:rPr sz="1150" b="1" spc="415" dirty="0">
                <a:solidFill>
                  <a:srgbClr val="052F58"/>
                </a:solidFill>
                <a:latin typeface="Calibri"/>
                <a:cs typeface="Calibri"/>
              </a:rPr>
              <a:t> </a:t>
            </a:r>
            <a:r>
              <a:rPr sz="1150" b="1" dirty="0">
                <a:solidFill>
                  <a:srgbClr val="052F58"/>
                </a:solidFill>
                <a:latin typeface="Calibri"/>
                <a:cs typeface="Calibri"/>
              </a:rPr>
              <a:t>với</a:t>
            </a:r>
            <a:r>
              <a:rPr sz="1150" b="1" spc="415" dirty="0">
                <a:solidFill>
                  <a:srgbClr val="052F58"/>
                </a:solidFill>
                <a:latin typeface="Calibri"/>
                <a:cs typeface="Calibri"/>
              </a:rPr>
              <a:t> </a:t>
            </a:r>
            <a:r>
              <a:rPr sz="1150" b="1" spc="80" dirty="0">
                <a:solidFill>
                  <a:srgbClr val="052F58"/>
                </a:solidFill>
                <a:latin typeface="Calibri"/>
                <a:cs typeface="Calibri"/>
              </a:rPr>
              <a:t>các </a:t>
            </a:r>
            <a:r>
              <a:rPr sz="1150" b="1" spc="95" dirty="0">
                <a:solidFill>
                  <a:srgbClr val="052F58"/>
                </a:solidFill>
                <a:latin typeface="Calibri"/>
                <a:cs typeface="Calibri"/>
              </a:rPr>
              <a:t>khoáng</a:t>
            </a:r>
            <a:r>
              <a:rPr sz="1150" b="1" spc="150" dirty="0">
                <a:solidFill>
                  <a:srgbClr val="052F58"/>
                </a:solidFill>
                <a:latin typeface="Calibri"/>
                <a:cs typeface="Calibri"/>
              </a:rPr>
              <a:t> </a:t>
            </a:r>
            <a:r>
              <a:rPr sz="1150" b="1" spc="80" dirty="0">
                <a:solidFill>
                  <a:srgbClr val="052F58"/>
                </a:solidFill>
                <a:latin typeface="Calibri"/>
                <a:cs typeface="Calibri"/>
              </a:rPr>
              <a:t>chất</a:t>
            </a:r>
            <a:r>
              <a:rPr sz="1150" b="1" spc="155" dirty="0">
                <a:solidFill>
                  <a:srgbClr val="052F58"/>
                </a:solidFill>
                <a:latin typeface="Calibri"/>
                <a:cs typeface="Calibri"/>
              </a:rPr>
              <a:t> </a:t>
            </a:r>
            <a:r>
              <a:rPr sz="1150" b="1" dirty="0">
                <a:solidFill>
                  <a:srgbClr val="052F58"/>
                </a:solidFill>
                <a:latin typeface="Calibri"/>
                <a:cs typeface="Calibri"/>
              </a:rPr>
              <a:t>ion</a:t>
            </a:r>
            <a:r>
              <a:rPr sz="1150" b="1" spc="155" dirty="0">
                <a:solidFill>
                  <a:srgbClr val="052F58"/>
                </a:solidFill>
                <a:latin typeface="Calibri"/>
                <a:cs typeface="Calibri"/>
              </a:rPr>
              <a:t> </a:t>
            </a:r>
            <a:r>
              <a:rPr sz="1150" b="1" spc="85" dirty="0">
                <a:solidFill>
                  <a:srgbClr val="052F58"/>
                </a:solidFill>
                <a:latin typeface="Calibri"/>
                <a:cs typeface="Calibri"/>
              </a:rPr>
              <a:t>hóa</a:t>
            </a:r>
            <a:r>
              <a:rPr sz="1150" b="1" spc="155" dirty="0">
                <a:solidFill>
                  <a:srgbClr val="052F58"/>
                </a:solidFill>
                <a:latin typeface="Calibri"/>
                <a:cs typeface="Calibri"/>
              </a:rPr>
              <a:t> </a:t>
            </a:r>
            <a:r>
              <a:rPr sz="1150" b="1" spc="-25" dirty="0">
                <a:solidFill>
                  <a:srgbClr val="052F58"/>
                </a:solidFill>
                <a:latin typeface="Calibri"/>
                <a:cs typeface="Calibri"/>
              </a:rPr>
              <a:t>như</a:t>
            </a:r>
            <a:endParaRPr sz="1150">
              <a:latin typeface="Calibri"/>
              <a:cs typeface="Calibri"/>
            </a:endParaRPr>
          </a:p>
        </p:txBody>
      </p:sp>
      <p:sp>
        <p:nvSpPr>
          <p:cNvPr id="34" name="object 34"/>
          <p:cNvSpPr txBox="1"/>
          <p:nvPr/>
        </p:nvSpPr>
        <p:spPr>
          <a:xfrm>
            <a:off x="331011" y="5061454"/>
            <a:ext cx="1790700" cy="1026160"/>
          </a:xfrm>
          <a:prstGeom prst="rect">
            <a:avLst/>
          </a:prstGeom>
        </p:spPr>
        <p:txBody>
          <a:bodyPr vert="horz" wrap="square" lIns="0" tIns="12700" rIns="0" bIns="0" rtlCol="0">
            <a:spAutoFit/>
          </a:bodyPr>
          <a:lstStyle/>
          <a:p>
            <a:pPr marL="12700" marR="5080" algn="just">
              <a:lnSpc>
                <a:spcPct val="114199"/>
              </a:lnSpc>
              <a:spcBef>
                <a:spcPts val="100"/>
              </a:spcBef>
            </a:pPr>
            <a:r>
              <a:rPr sz="1150" b="1" spc="65" dirty="0">
                <a:solidFill>
                  <a:srgbClr val="052F58"/>
                </a:solidFill>
                <a:latin typeface="Calibri"/>
                <a:cs typeface="Calibri"/>
              </a:rPr>
              <a:t>canxi,</a:t>
            </a:r>
            <a:r>
              <a:rPr sz="1150" b="1" spc="360" dirty="0">
                <a:solidFill>
                  <a:srgbClr val="052F58"/>
                </a:solidFill>
                <a:latin typeface="Calibri"/>
                <a:cs typeface="Calibri"/>
              </a:rPr>
              <a:t>  </a:t>
            </a:r>
            <a:r>
              <a:rPr sz="1150" b="1" spc="70" dirty="0">
                <a:solidFill>
                  <a:srgbClr val="052F58"/>
                </a:solidFill>
                <a:latin typeface="Calibri"/>
                <a:cs typeface="Calibri"/>
              </a:rPr>
              <a:t>magiê,</a:t>
            </a:r>
            <a:r>
              <a:rPr sz="1150" b="1" spc="365" dirty="0">
                <a:solidFill>
                  <a:srgbClr val="052F58"/>
                </a:solidFill>
                <a:latin typeface="Calibri"/>
                <a:cs typeface="Calibri"/>
              </a:rPr>
              <a:t>  </a:t>
            </a:r>
            <a:r>
              <a:rPr sz="1150" b="1" spc="60" dirty="0">
                <a:solidFill>
                  <a:srgbClr val="052F58"/>
                </a:solidFill>
                <a:latin typeface="Calibri"/>
                <a:cs typeface="Calibri"/>
              </a:rPr>
              <a:t>kali</a:t>
            </a:r>
            <a:r>
              <a:rPr sz="1150" b="1" spc="360" dirty="0">
                <a:solidFill>
                  <a:srgbClr val="052F58"/>
                </a:solidFill>
                <a:latin typeface="Calibri"/>
                <a:cs typeface="Calibri"/>
              </a:rPr>
              <a:t>  </a:t>
            </a:r>
            <a:r>
              <a:rPr sz="1150" b="1" spc="80" dirty="0">
                <a:solidFill>
                  <a:srgbClr val="052F58"/>
                </a:solidFill>
                <a:latin typeface="Calibri"/>
                <a:cs typeface="Calibri"/>
              </a:rPr>
              <a:t>và </a:t>
            </a:r>
            <a:r>
              <a:rPr sz="1150" b="1" spc="55" dirty="0">
                <a:solidFill>
                  <a:srgbClr val="052F58"/>
                </a:solidFill>
                <a:latin typeface="Calibri"/>
                <a:cs typeface="Calibri"/>
              </a:rPr>
              <a:t>natri</a:t>
            </a:r>
            <a:r>
              <a:rPr sz="1150" b="1" spc="385" dirty="0">
                <a:solidFill>
                  <a:srgbClr val="052F58"/>
                </a:solidFill>
                <a:latin typeface="Calibri"/>
                <a:cs typeface="Calibri"/>
              </a:rPr>
              <a:t> </a:t>
            </a:r>
            <a:r>
              <a:rPr sz="1150" b="1" dirty="0">
                <a:solidFill>
                  <a:srgbClr val="052F58"/>
                </a:solidFill>
                <a:latin typeface="Calibri"/>
                <a:cs typeface="Calibri"/>
              </a:rPr>
              <a:t>để</a:t>
            </a:r>
            <a:r>
              <a:rPr sz="1150" b="1" spc="390" dirty="0">
                <a:solidFill>
                  <a:srgbClr val="052F58"/>
                </a:solidFill>
                <a:latin typeface="Calibri"/>
                <a:cs typeface="Calibri"/>
              </a:rPr>
              <a:t> </a:t>
            </a:r>
            <a:r>
              <a:rPr sz="1150" b="1" spc="75" dirty="0">
                <a:solidFill>
                  <a:srgbClr val="052F58"/>
                </a:solidFill>
                <a:latin typeface="Calibri"/>
                <a:cs typeface="Calibri"/>
              </a:rPr>
              <a:t>tạo</a:t>
            </a:r>
            <a:r>
              <a:rPr sz="1150" b="1" spc="390" dirty="0">
                <a:solidFill>
                  <a:srgbClr val="052F58"/>
                </a:solidFill>
                <a:latin typeface="Calibri"/>
                <a:cs typeface="Calibri"/>
              </a:rPr>
              <a:t> </a:t>
            </a:r>
            <a:r>
              <a:rPr sz="1150" b="1" spc="75" dirty="0">
                <a:solidFill>
                  <a:srgbClr val="052F58"/>
                </a:solidFill>
                <a:latin typeface="Calibri"/>
                <a:cs typeface="Calibri"/>
              </a:rPr>
              <a:t>thành</a:t>
            </a:r>
            <a:r>
              <a:rPr sz="1150" b="1" spc="390" dirty="0">
                <a:solidFill>
                  <a:srgbClr val="052F58"/>
                </a:solidFill>
                <a:latin typeface="Calibri"/>
                <a:cs typeface="Calibri"/>
              </a:rPr>
              <a:t> </a:t>
            </a:r>
            <a:r>
              <a:rPr sz="1150" b="1" spc="60" dirty="0">
                <a:solidFill>
                  <a:srgbClr val="052F58"/>
                </a:solidFill>
                <a:latin typeface="Calibri"/>
                <a:cs typeface="Calibri"/>
              </a:rPr>
              <a:t>chất </a:t>
            </a:r>
            <a:r>
              <a:rPr sz="1150" b="1" dirty="0">
                <a:solidFill>
                  <a:srgbClr val="052F58"/>
                </a:solidFill>
                <a:latin typeface="Calibri"/>
                <a:cs typeface="Calibri"/>
              </a:rPr>
              <a:t>điện</a:t>
            </a:r>
            <a:r>
              <a:rPr sz="1150" b="1" spc="160" dirty="0">
                <a:solidFill>
                  <a:srgbClr val="052F58"/>
                </a:solidFill>
                <a:latin typeface="Calibri"/>
                <a:cs typeface="Calibri"/>
              </a:rPr>
              <a:t>  </a:t>
            </a:r>
            <a:r>
              <a:rPr sz="1150" b="1" spc="65" dirty="0">
                <a:solidFill>
                  <a:srgbClr val="052F58"/>
                </a:solidFill>
                <a:latin typeface="Calibri"/>
                <a:cs typeface="Calibri"/>
              </a:rPr>
              <a:t>giải,</a:t>
            </a:r>
            <a:r>
              <a:rPr sz="1150" b="1" spc="165" dirty="0">
                <a:solidFill>
                  <a:srgbClr val="052F58"/>
                </a:solidFill>
                <a:latin typeface="Calibri"/>
                <a:cs typeface="Calibri"/>
              </a:rPr>
              <a:t>  </a:t>
            </a:r>
            <a:r>
              <a:rPr sz="1150" b="1" spc="100" dirty="0">
                <a:solidFill>
                  <a:srgbClr val="052F58"/>
                </a:solidFill>
                <a:latin typeface="Calibri"/>
                <a:cs typeface="Calibri"/>
              </a:rPr>
              <a:t>sau</a:t>
            </a:r>
            <a:r>
              <a:rPr sz="1150" b="1" spc="160" dirty="0">
                <a:solidFill>
                  <a:srgbClr val="052F58"/>
                </a:solidFill>
                <a:latin typeface="Calibri"/>
                <a:cs typeface="Calibri"/>
              </a:rPr>
              <a:t>  </a:t>
            </a:r>
            <a:r>
              <a:rPr sz="1150" b="1" spc="50" dirty="0">
                <a:solidFill>
                  <a:srgbClr val="052F58"/>
                </a:solidFill>
                <a:latin typeface="Calibri"/>
                <a:cs typeface="Calibri"/>
              </a:rPr>
              <a:t>đó</a:t>
            </a:r>
            <a:r>
              <a:rPr sz="1150" b="1" spc="165" dirty="0">
                <a:solidFill>
                  <a:srgbClr val="052F58"/>
                </a:solidFill>
                <a:latin typeface="Calibri"/>
                <a:cs typeface="Calibri"/>
              </a:rPr>
              <a:t>  </a:t>
            </a:r>
            <a:r>
              <a:rPr sz="1150" b="1" spc="-20" dirty="0">
                <a:solidFill>
                  <a:srgbClr val="052F58"/>
                </a:solidFill>
                <a:latin typeface="Calibri"/>
                <a:cs typeface="Calibri"/>
              </a:rPr>
              <a:t>được </a:t>
            </a:r>
            <a:r>
              <a:rPr sz="1150" b="1" spc="90" dirty="0">
                <a:solidFill>
                  <a:srgbClr val="052F58"/>
                </a:solidFill>
                <a:latin typeface="Calibri"/>
                <a:cs typeface="Calibri"/>
              </a:rPr>
              <a:t>vận</a:t>
            </a:r>
            <a:r>
              <a:rPr sz="1150" b="1" spc="495" dirty="0">
                <a:solidFill>
                  <a:srgbClr val="052F58"/>
                </a:solidFill>
                <a:latin typeface="Calibri"/>
                <a:cs typeface="Calibri"/>
              </a:rPr>
              <a:t> </a:t>
            </a:r>
            <a:r>
              <a:rPr sz="1150" b="1" spc="65" dirty="0">
                <a:solidFill>
                  <a:srgbClr val="052F58"/>
                </a:solidFill>
                <a:latin typeface="Calibri"/>
                <a:cs typeface="Calibri"/>
              </a:rPr>
              <a:t>chuyển</a:t>
            </a:r>
            <a:r>
              <a:rPr sz="1150" b="1" spc="120" dirty="0">
                <a:solidFill>
                  <a:srgbClr val="052F58"/>
                </a:solidFill>
                <a:latin typeface="Calibri"/>
                <a:cs typeface="Calibri"/>
              </a:rPr>
              <a:t>  </a:t>
            </a:r>
            <a:r>
              <a:rPr sz="1150" b="1" spc="50" dirty="0">
                <a:solidFill>
                  <a:srgbClr val="052F58"/>
                </a:solidFill>
                <a:latin typeface="Calibri"/>
                <a:cs typeface="Calibri"/>
              </a:rPr>
              <a:t>đến</a:t>
            </a:r>
            <a:r>
              <a:rPr sz="1150" b="1" spc="120" dirty="0">
                <a:solidFill>
                  <a:srgbClr val="052F58"/>
                </a:solidFill>
                <a:latin typeface="Calibri"/>
                <a:cs typeface="Calibri"/>
              </a:rPr>
              <a:t>  </a:t>
            </a:r>
            <a:r>
              <a:rPr sz="1150" b="1" spc="105" dirty="0">
                <a:solidFill>
                  <a:srgbClr val="052F58"/>
                </a:solidFill>
                <a:latin typeface="Calibri"/>
                <a:cs typeface="Calibri"/>
              </a:rPr>
              <a:t>các</a:t>
            </a:r>
            <a:r>
              <a:rPr sz="1150" b="1" spc="495" dirty="0">
                <a:solidFill>
                  <a:srgbClr val="052F58"/>
                </a:solidFill>
                <a:latin typeface="Calibri"/>
                <a:cs typeface="Calibri"/>
              </a:rPr>
              <a:t> </a:t>
            </a:r>
            <a:r>
              <a:rPr sz="1150" b="1" spc="-25" dirty="0">
                <a:solidFill>
                  <a:srgbClr val="052F58"/>
                </a:solidFill>
                <a:latin typeface="Calibri"/>
                <a:cs typeface="Calibri"/>
              </a:rPr>
              <a:t>tế </a:t>
            </a:r>
            <a:r>
              <a:rPr sz="1150" b="1" spc="95" dirty="0">
                <a:solidFill>
                  <a:srgbClr val="052F58"/>
                </a:solidFill>
                <a:latin typeface="Calibri"/>
                <a:cs typeface="Calibri"/>
              </a:rPr>
              <a:t>bào</a:t>
            </a:r>
            <a:r>
              <a:rPr sz="1150" b="1" spc="70" dirty="0">
                <a:solidFill>
                  <a:srgbClr val="052F58"/>
                </a:solidFill>
                <a:latin typeface="Calibri"/>
                <a:cs typeface="Calibri"/>
              </a:rPr>
              <a:t> trong</a:t>
            </a:r>
            <a:r>
              <a:rPr sz="1150" b="1" spc="75" dirty="0">
                <a:solidFill>
                  <a:srgbClr val="052F58"/>
                </a:solidFill>
                <a:latin typeface="Calibri"/>
                <a:cs typeface="Calibri"/>
              </a:rPr>
              <a:t> </a:t>
            </a:r>
            <a:r>
              <a:rPr sz="1150" b="1" dirty="0">
                <a:solidFill>
                  <a:srgbClr val="052F58"/>
                </a:solidFill>
                <a:latin typeface="Calibri"/>
                <a:cs typeface="Calibri"/>
              </a:rPr>
              <a:t>cơ</a:t>
            </a:r>
            <a:r>
              <a:rPr sz="1150" b="1" spc="70" dirty="0">
                <a:solidFill>
                  <a:srgbClr val="052F58"/>
                </a:solidFill>
                <a:latin typeface="Calibri"/>
                <a:cs typeface="Calibri"/>
              </a:rPr>
              <a:t> </a:t>
            </a:r>
            <a:r>
              <a:rPr sz="1150" b="1" spc="-20" dirty="0">
                <a:solidFill>
                  <a:srgbClr val="052F58"/>
                </a:solidFill>
                <a:latin typeface="Calibri"/>
                <a:cs typeface="Calibri"/>
              </a:rPr>
              <a:t>thể.</a:t>
            </a:r>
            <a:endParaRPr sz="1150">
              <a:latin typeface="Calibri"/>
              <a:cs typeface="Calibri"/>
            </a:endParaRPr>
          </a:p>
        </p:txBody>
      </p:sp>
      <p:sp>
        <p:nvSpPr>
          <p:cNvPr id="35" name="object 35"/>
          <p:cNvSpPr txBox="1"/>
          <p:nvPr/>
        </p:nvSpPr>
        <p:spPr>
          <a:xfrm>
            <a:off x="297336" y="2621268"/>
            <a:ext cx="2765425" cy="826135"/>
          </a:xfrm>
          <a:prstGeom prst="rect">
            <a:avLst/>
          </a:prstGeom>
        </p:spPr>
        <p:txBody>
          <a:bodyPr vert="horz" wrap="square" lIns="0" tIns="12700" rIns="0" bIns="0" rtlCol="0">
            <a:spAutoFit/>
          </a:bodyPr>
          <a:lstStyle/>
          <a:p>
            <a:pPr marL="12700" marR="5080" algn="just">
              <a:lnSpc>
                <a:spcPct val="114199"/>
              </a:lnSpc>
              <a:spcBef>
                <a:spcPts val="100"/>
              </a:spcBef>
            </a:pPr>
            <a:r>
              <a:rPr sz="1150" b="1" spc="100" dirty="0">
                <a:solidFill>
                  <a:srgbClr val="052F58"/>
                </a:solidFill>
                <a:latin typeface="Calibri"/>
                <a:cs typeface="Calibri"/>
              </a:rPr>
              <a:t>Khoáng</a:t>
            </a:r>
            <a:r>
              <a:rPr sz="1150" b="1" spc="305" dirty="0">
                <a:solidFill>
                  <a:srgbClr val="052F58"/>
                </a:solidFill>
                <a:latin typeface="Calibri"/>
                <a:cs typeface="Calibri"/>
              </a:rPr>
              <a:t> </a:t>
            </a:r>
            <a:r>
              <a:rPr sz="1150" b="1" spc="80" dirty="0">
                <a:solidFill>
                  <a:srgbClr val="052F58"/>
                </a:solidFill>
                <a:latin typeface="Calibri"/>
                <a:cs typeface="Calibri"/>
              </a:rPr>
              <a:t>chất</a:t>
            </a:r>
            <a:r>
              <a:rPr sz="1150" b="1" spc="310" dirty="0">
                <a:solidFill>
                  <a:srgbClr val="052F58"/>
                </a:solidFill>
                <a:latin typeface="Calibri"/>
                <a:cs typeface="Calibri"/>
              </a:rPr>
              <a:t> </a:t>
            </a:r>
            <a:r>
              <a:rPr sz="1150" b="1" spc="55" dirty="0">
                <a:solidFill>
                  <a:srgbClr val="052F58"/>
                </a:solidFill>
                <a:latin typeface="Calibri"/>
                <a:cs typeface="Calibri"/>
              </a:rPr>
              <a:t>kiềm</a:t>
            </a:r>
            <a:r>
              <a:rPr sz="1150" b="1" spc="305" dirty="0">
                <a:solidFill>
                  <a:srgbClr val="052F58"/>
                </a:solidFill>
                <a:latin typeface="Calibri"/>
                <a:cs typeface="Calibri"/>
              </a:rPr>
              <a:t> </a:t>
            </a:r>
            <a:r>
              <a:rPr sz="1150" b="1" spc="60" dirty="0">
                <a:solidFill>
                  <a:srgbClr val="052F58"/>
                </a:solidFill>
                <a:latin typeface="Calibri"/>
                <a:cs typeface="Calibri"/>
              </a:rPr>
              <a:t>(canxi,</a:t>
            </a:r>
            <a:r>
              <a:rPr sz="1150" b="1" spc="310" dirty="0">
                <a:solidFill>
                  <a:srgbClr val="052F58"/>
                </a:solidFill>
                <a:latin typeface="Calibri"/>
                <a:cs typeface="Calibri"/>
              </a:rPr>
              <a:t> </a:t>
            </a:r>
            <a:r>
              <a:rPr sz="1150" b="1" spc="70" dirty="0">
                <a:solidFill>
                  <a:srgbClr val="052F58"/>
                </a:solidFill>
                <a:latin typeface="Calibri"/>
                <a:cs typeface="Calibri"/>
              </a:rPr>
              <a:t>magiê,</a:t>
            </a:r>
            <a:r>
              <a:rPr sz="1150" b="1" spc="310" dirty="0">
                <a:solidFill>
                  <a:srgbClr val="052F58"/>
                </a:solidFill>
                <a:latin typeface="Calibri"/>
                <a:cs typeface="Calibri"/>
              </a:rPr>
              <a:t> </a:t>
            </a:r>
            <a:r>
              <a:rPr sz="1150" b="1" spc="-20" dirty="0">
                <a:solidFill>
                  <a:srgbClr val="052F58"/>
                </a:solidFill>
                <a:latin typeface="Calibri"/>
                <a:cs typeface="Calibri"/>
              </a:rPr>
              <a:t>kali, </a:t>
            </a:r>
            <a:r>
              <a:rPr sz="1150" b="1" spc="55" dirty="0">
                <a:solidFill>
                  <a:srgbClr val="052F58"/>
                </a:solidFill>
                <a:latin typeface="Calibri"/>
                <a:cs typeface="Calibri"/>
              </a:rPr>
              <a:t>natri)</a:t>
            </a:r>
            <a:r>
              <a:rPr sz="1150" b="1" spc="405" dirty="0">
                <a:solidFill>
                  <a:srgbClr val="052F58"/>
                </a:solidFill>
                <a:latin typeface="Calibri"/>
                <a:cs typeface="Calibri"/>
              </a:rPr>
              <a:t> </a:t>
            </a:r>
            <a:r>
              <a:rPr sz="1150" b="1" spc="80" dirty="0">
                <a:solidFill>
                  <a:srgbClr val="052F58"/>
                </a:solidFill>
                <a:latin typeface="Calibri"/>
                <a:cs typeface="Calibri"/>
              </a:rPr>
              <a:t>giúp</a:t>
            </a:r>
            <a:r>
              <a:rPr sz="1150" b="1" spc="409" dirty="0">
                <a:solidFill>
                  <a:srgbClr val="052F58"/>
                </a:solidFill>
                <a:latin typeface="Calibri"/>
                <a:cs typeface="Calibri"/>
              </a:rPr>
              <a:t> </a:t>
            </a:r>
            <a:r>
              <a:rPr sz="1150" b="1" dirty="0">
                <a:solidFill>
                  <a:srgbClr val="052F58"/>
                </a:solidFill>
                <a:latin typeface="Calibri"/>
                <a:cs typeface="Calibri"/>
              </a:rPr>
              <a:t>điều</a:t>
            </a:r>
            <a:r>
              <a:rPr sz="1150" b="1" spc="409" dirty="0">
                <a:solidFill>
                  <a:srgbClr val="052F58"/>
                </a:solidFill>
                <a:latin typeface="Calibri"/>
                <a:cs typeface="Calibri"/>
              </a:rPr>
              <a:t> </a:t>
            </a:r>
            <a:r>
              <a:rPr sz="1150" b="1" spc="60" dirty="0">
                <a:solidFill>
                  <a:srgbClr val="052F58"/>
                </a:solidFill>
                <a:latin typeface="Calibri"/>
                <a:cs typeface="Calibri"/>
              </a:rPr>
              <a:t>chỉnh</a:t>
            </a:r>
            <a:r>
              <a:rPr sz="1150" b="1" spc="405" dirty="0">
                <a:solidFill>
                  <a:srgbClr val="052F58"/>
                </a:solidFill>
                <a:latin typeface="Calibri"/>
                <a:cs typeface="Calibri"/>
              </a:rPr>
              <a:t> </a:t>
            </a:r>
            <a:r>
              <a:rPr sz="1150" b="1" dirty="0">
                <a:solidFill>
                  <a:srgbClr val="052F58"/>
                </a:solidFill>
                <a:latin typeface="Calibri"/>
                <a:cs typeface="Calibri"/>
              </a:rPr>
              <a:t>cơ</a:t>
            </a:r>
            <a:r>
              <a:rPr sz="1150" b="1" spc="409" dirty="0">
                <a:solidFill>
                  <a:srgbClr val="052F58"/>
                </a:solidFill>
                <a:latin typeface="Calibri"/>
                <a:cs typeface="Calibri"/>
              </a:rPr>
              <a:t> </a:t>
            </a:r>
            <a:r>
              <a:rPr sz="1150" b="1" dirty="0">
                <a:solidFill>
                  <a:srgbClr val="052F58"/>
                </a:solidFill>
                <a:latin typeface="Calibri"/>
                <a:cs typeface="Calibri"/>
              </a:rPr>
              <a:t>thể</a:t>
            </a:r>
            <a:r>
              <a:rPr sz="1150" b="1" spc="409" dirty="0">
                <a:solidFill>
                  <a:srgbClr val="052F58"/>
                </a:solidFill>
                <a:latin typeface="Calibri"/>
                <a:cs typeface="Calibri"/>
              </a:rPr>
              <a:t> </a:t>
            </a:r>
            <a:r>
              <a:rPr sz="1150" b="1" spc="55" dirty="0">
                <a:solidFill>
                  <a:srgbClr val="052F58"/>
                </a:solidFill>
                <a:latin typeface="Calibri"/>
                <a:cs typeface="Calibri"/>
              </a:rPr>
              <a:t>về</a:t>
            </a:r>
            <a:r>
              <a:rPr sz="1150" b="1" spc="409" dirty="0">
                <a:solidFill>
                  <a:srgbClr val="052F58"/>
                </a:solidFill>
                <a:latin typeface="Calibri"/>
                <a:cs typeface="Calibri"/>
              </a:rPr>
              <a:t> </a:t>
            </a:r>
            <a:r>
              <a:rPr sz="1150" b="1" spc="-25" dirty="0">
                <a:solidFill>
                  <a:srgbClr val="052F58"/>
                </a:solidFill>
                <a:latin typeface="Calibri"/>
                <a:cs typeface="Calibri"/>
              </a:rPr>
              <a:t>mức </a:t>
            </a:r>
            <a:r>
              <a:rPr sz="1150" b="1" spc="55" dirty="0">
                <a:solidFill>
                  <a:srgbClr val="052F58"/>
                </a:solidFill>
                <a:latin typeface="Calibri"/>
                <a:cs typeface="Calibri"/>
              </a:rPr>
              <a:t>kiềm</a:t>
            </a:r>
            <a:r>
              <a:rPr sz="1150" b="1" spc="150" dirty="0">
                <a:solidFill>
                  <a:srgbClr val="052F58"/>
                </a:solidFill>
                <a:latin typeface="Calibri"/>
                <a:cs typeface="Calibri"/>
              </a:rPr>
              <a:t> </a:t>
            </a:r>
            <a:r>
              <a:rPr sz="1150" b="1" spc="60" dirty="0">
                <a:solidFill>
                  <a:srgbClr val="052F58"/>
                </a:solidFill>
                <a:latin typeface="Calibri"/>
                <a:cs typeface="Calibri"/>
              </a:rPr>
              <a:t>nhẹ</a:t>
            </a:r>
            <a:r>
              <a:rPr sz="1150" b="1" spc="150" dirty="0">
                <a:solidFill>
                  <a:srgbClr val="052F58"/>
                </a:solidFill>
                <a:latin typeface="Calibri"/>
                <a:cs typeface="Calibri"/>
              </a:rPr>
              <a:t> </a:t>
            </a:r>
            <a:r>
              <a:rPr sz="1150" b="1" spc="50" dirty="0">
                <a:solidFill>
                  <a:srgbClr val="052F58"/>
                </a:solidFill>
                <a:latin typeface="Calibri"/>
                <a:cs typeface="Calibri"/>
              </a:rPr>
              <a:t>khi</a:t>
            </a:r>
            <a:r>
              <a:rPr sz="1150" b="1" spc="150" dirty="0">
                <a:solidFill>
                  <a:srgbClr val="052F58"/>
                </a:solidFill>
                <a:latin typeface="Calibri"/>
                <a:cs typeface="Calibri"/>
              </a:rPr>
              <a:t> </a:t>
            </a:r>
            <a:r>
              <a:rPr sz="1150" b="1" spc="95" dirty="0">
                <a:solidFill>
                  <a:srgbClr val="052F58"/>
                </a:solidFill>
                <a:latin typeface="Calibri"/>
                <a:cs typeface="Calibri"/>
              </a:rPr>
              <a:t>bạn</a:t>
            </a:r>
            <a:r>
              <a:rPr sz="1150" b="1" spc="150" dirty="0">
                <a:solidFill>
                  <a:srgbClr val="052F58"/>
                </a:solidFill>
                <a:latin typeface="Calibri"/>
                <a:cs typeface="Calibri"/>
              </a:rPr>
              <a:t> </a:t>
            </a:r>
            <a:r>
              <a:rPr sz="1150" b="1" spc="105" dirty="0">
                <a:solidFill>
                  <a:srgbClr val="052F58"/>
                </a:solidFill>
                <a:latin typeface="Calibri"/>
                <a:cs typeface="Calibri"/>
              </a:rPr>
              <a:t>ăn</a:t>
            </a:r>
            <a:r>
              <a:rPr sz="1150" b="1" spc="150" dirty="0">
                <a:solidFill>
                  <a:srgbClr val="052F58"/>
                </a:solidFill>
                <a:latin typeface="Calibri"/>
                <a:cs typeface="Calibri"/>
              </a:rPr>
              <a:t> </a:t>
            </a:r>
            <a:r>
              <a:rPr sz="1150" b="1" spc="105" dirty="0">
                <a:solidFill>
                  <a:srgbClr val="052F58"/>
                </a:solidFill>
                <a:latin typeface="Calibri"/>
                <a:cs typeface="Calibri"/>
              </a:rPr>
              <a:t>các</a:t>
            </a:r>
            <a:r>
              <a:rPr sz="1150" b="1" spc="150" dirty="0">
                <a:solidFill>
                  <a:srgbClr val="052F58"/>
                </a:solidFill>
                <a:latin typeface="Calibri"/>
                <a:cs typeface="Calibri"/>
              </a:rPr>
              <a:t> </a:t>
            </a:r>
            <a:r>
              <a:rPr sz="1150" b="1" dirty="0">
                <a:solidFill>
                  <a:srgbClr val="052F58"/>
                </a:solidFill>
                <a:latin typeface="Calibri"/>
                <a:cs typeface="Calibri"/>
              </a:rPr>
              <a:t>thực</a:t>
            </a:r>
            <a:r>
              <a:rPr sz="1150" b="1" spc="150" dirty="0">
                <a:solidFill>
                  <a:srgbClr val="052F58"/>
                </a:solidFill>
                <a:latin typeface="Calibri"/>
                <a:cs typeface="Calibri"/>
              </a:rPr>
              <a:t> </a:t>
            </a:r>
            <a:r>
              <a:rPr sz="1150" b="1" spc="95" dirty="0">
                <a:solidFill>
                  <a:srgbClr val="052F58"/>
                </a:solidFill>
                <a:latin typeface="Calibri"/>
                <a:cs typeface="Calibri"/>
              </a:rPr>
              <a:t>phẩm</a:t>
            </a:r>
            <a:r>
              <a:rPr sz="1150" b="1" spc="150" dirty="0">
                <a:solidFill>
                  <a:srgbClr val="052F58"/>
                </a:solidFill>
                <a:latin typeface="Calibri"/>
                <a:cs typeface="Calibri"/>
              </a:rPr>
              <a:t> </a:t>
            </a:r>
            <a:r>
              <a:rPr sz="1150" b="1" spc="50" dirty="0">
                <a:solidFill>
                  <a:srgbClr val="052F58"/>
                </a:solidFill>
                <a:latin typeface="Calibri"/>
                <a:cs typeface="Calibri"/>
              </a:rPr>
              <a:t>có </a:t>
            </a:r>
            <a:r>
              <a:rPr sz="1150" b="1" dirty="0">
                <a:solidFill>
                  <a:srgbClr val="052F58"/>
                </a:solidFill>
                <a:latin typeface="Calibri"/>
                <a:cs typeface="Calibri"/>
              </a:rPr>
              <a:t>tính</a:t>
            </a:r>
            <a:r>
              <a:rPr sz="1150" b="1" spc="155" dirty="0">
                <a:solidFill>
                  <a:srgbClr val="052F58"/>
                </a:solidFill>
                <a:latin typeface="Calibri"/>
                <a:cs typeface="Calibri"/>
              </a:rPr>
              <a:t> </a:t>
            </a:r>
            <a:r>
              <a:rPr sz="1150" b="1" spc="70" dirty="0">
                <a:solidFill>
                  <a:srgbClr val="052F58"/>
                </a:solidFill>
                <a:latin typeface="Calibri"/>
                <a:cs typeface="Calibri"/>
              </a:rPr>
              <a:t>axit</a:t>
            </a:r>
            <a:r>
              <a:rPr sz="1150" b="1" spc="155" dirty="0">
                <a:solidFill>
                  <a:srgbClr val="052F58"/>
                </a:solidFill>
                <a:latin typeface="Calibri"/>
                <a:cs typeface="Calibri"/>
              </a:rPr>
              <a:t> </a:t>
            </a:r>
            <a:r>
              <a:rPr sz="1150" b="1" dirty="0">
                <a:solidFill>
                  <a:srgbClr val="052F58"/>
                </a:solidFill>
                <a:latin typeface="Calibri"/>
                <a:cs typeface="Calibri"/>
              </a:rPr>
              <a:t>(thịt,</a:t>
            </a:r>
            <a:r>
              <a:rPr sz="1150" b="1" spc="160" dirty="0">
                <a:solidFill>
                  <a:srgbClr val="052F58"/>
                </a:solidFill>
                <a:latin typeface="Calibri"/>
                <a:cs typeface="Calibri"/>
              </a:rPr>
              <a:t> </a:t>
            </a:r>
            <a:r>
              <a:rPr sz="1150" b="1" spc="65" dirty="0">
                <a:solidFill>
                  <a:srgbClr val="052F58"/>
                </a:solidFill>
                <a:latin typeface="Calibri"/>
                <a:cs typeface="Calibri"/>
              </a:rPr>
              <a:t>carbohydrate,</a:t>
            </a:r>
            <a:r>
              <a:rPr sz="1150" b="1" spc="155" dirty="0">
                <a:solidFill>
                  <a:srgbClr val="052F58"/>
                </a:solidFill>
                <a:latin typeface="Calibri"/>
                <a:cs typeface="Calibri"/>
              </a:rPr>
              <a:t> </a:t>
            </a:r>
            <a:r>
              <a:rPr sz="1150" b="1" spc="-10" dirty="0">
                <a:solidFill>
                  <a:srgbClr val="052F58"/>
                </a:solidFill>
                <a:latin typeface="Calibri"/>
                <a:cs typeface="Calibri"/>
              </a:rPr>
              <a:t>đường,…)..</a:t>
            </a:r>
            <a:endParaRPr sz="1150">
              <a:latin typeface="Calibri"/>
              <a:cs typeface="Calibri"/>
            </a:endParaRPr>
          </a:p>
        </p:txBody>
      </p:sp>
      <p:sp>
        <p:nvSpPr>
          <p:cNvPr id="36" name="object 36"/>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pic>
        <p:nvPicPr>
          <p:cNvPr id="37" name="object 37"/>
          <p:cNvPicPr/>
          <p:nvPr/>
        </p:nvPicPr>
        <p:blipFill>
          <a:blip r:embed="rId2" cstate="print"/>
          <a:stretch>
            <a:fillRect/>
          </a:stretch>
        </p:blipFill>
        <p:spPr>
          <a:xfrm>
            <a:off x="6217201" y="303358"/>
            <a:ext cx="990973" cy="333500"/>
          </a:xfrm>
          <a:prstGeom prst="rect">
            <a:avLst/>
          </a:prstGeom>
        </p:spPr>
      </p:pic>
      <p:sp>
        <p:nvSpPr>
          <p:cNvPr id="38" name="object 38"/>
          <p:cNvSpPr txBox="1"/>
          <p:nvPr/>
        </p:nvSpPr>
        <p:spPr>
          <a:xfrm>
            <a:off x="412489" y="9894922"/>
            <a:ext cx="5852160" cy="749300"/>
          </a:xfrm>
          <a:prstGeom prst="rect">
            <a:avLst/>
          </a:prstGeom>
        </p:spPr>
        <p:txBody>
          <a:bodyPr vert="horz" wrap="square" lIns="0" tIns="13335" rIns="0" bIns="0" rtlCol="0">
            <a:spAutoFit/>
          </a:bodyPr>
          <a:lstStyle/>
          <a:p>
            <a:pPr marL="1140460">
              <a:lnSpc>
                <a:spcPct val="100000"/>
              </a:lnSpc>
              <a:spcBef>
                <a:spcPts val="105"/>
              </a:spcBef>
            </a:pPr>
            <a:r>
              <a:rPr sz="1500" b="1" i="1" spc="-145" dirty="0">
                <a:solidFill>
                  <a:srgbClr val="052F58"/>
                </a:solidFill>
                <a:latin typeface="Verdana"/>
                <a:cs typeface="Verdana"/>
              </a:rPr>
              <a:t>“Hãy</a:t>
            </a:r>
            <a:r>
              <a:rPr sz="1500" b="1" i="1" spc="-95" dirty="0">
                <a:solidFill>
                  <a:srgbClr val="052F58"/>
                </a:solidFill>
                <a:latin typeface="Verdana"/>
                <a:cs typeface="Verdana"/>
              </a:rPr>
              <a:t> </a:t>
            </a:r>
            <a:r>
              <a:rPr sz="1500" b="1" i="1" spc="-160" dirty="0">
                <a:solidFill>
                  <a:srgbClr val="052F58"/>
                </a:solidFill>
                <a:latin typeface="Verdana"/>
                <a:cs typeface="Verdana"/>
              </a:rPr>
              <a:t>để</a:t>
            </a:r>
            <a:r>
              <a:rPr sz="1500" b="1" i="1" spc="-90" dirty="0">
                <a:solidFill>
                  <a:srgbClr val="052F58"/>
                </a:solidFill>
                <a:latin typeface="Verdana"/>
                <a:cs typeface="Verdana"/>
              </a:rPr>
              <a:t> </a:t>
            </a:r>
            <a:r>
              <a:rPr sz="1500" b="1" i="1" spc="-150" dirty="0">
                <a:solidFill>
                  <a:srgbClr val="052F58"/>
                </a:solidFill>
                <a:latin typeface="Verdana"/>
                <a:cs typeface="Verdana"/>
              </a:rPr>
              <a:t>Thức</a:t>
            </a:r>
            <a:r>
              <a:rPr sz="1500" b="1" i="1" spc="-90" dirty="0">
                <a:solidFill>
                  <a:srgbClr val="052F58"/>
                </a:solidFill>
                <a:latin typeface="Verdana"/>
                <a:cs typeface="Verdana"/>
              </a:rPr>
              <a:t> </a:t>
            </a:r>
            <a:r>
              <a:rPr sz="1500" b="1" i="1" spc="-135" dirty="0">
                <a:solidFill>
                  <a:srgbClr val="052F58"/>
                </a:solidFill>
                <a:latin typeface="Verdana"/>
                <a:cs typeface="Verdana"/>
              </a:rPr>
              <a:t>ăn</a:t>
            </a:r>
            <a:r>
              <a:rPr sz="1500" b="1" i="1" spc="-90" dirty="0">
                <a:solidFill>
                  <a:srgbClr val="052F58"/>
                </a:solidFill>
                <a:latin typeface="Verdana"/>
                <a:cs typeface="Verdana"/>
              </a:rPr>
              <a:t> </a:t>
            </a:r>
            <a:r>
              <a:rPr sz="1500" b="1" i="1" spc="-110" dirty="0">
                <a:solidFill>
                  <a:srgbClr val="052F58"/>
                </a:solidFill>
                <a:latin typeface="Verdana"/>
                <a:cs typeface="Verdana"/>
              </a:rPr>
              <a:t>là</a:t>
            </a:r>
            <a:r>
              <a:rPr sz="1500" b="1" i="1" spc="-90" dirty="0">
                <a:solidFill>
                  <a:srgbClr val="052F58"/>
                </a:solidFill>
                <a:latin typeface="Verdana"/>
                <a:cs typeface="Verdana"/>
              </a:rPr>
              <a:t> </a:t>
            </a:r>
            <a:r>
              <a:rPr sz="1500" b="1" i="1" spc="-150" dirty="0">
                <a:solidFill>
                  <a:srgbClr val="052F58"/>
                </a:solidFill>
                <a:latin typeface="Verdana"/>
                <a:cs typeface="Verdana"/>
              </a:rPr>
              <a:t>Thuốc</a:t>
            </a:r>
            <a:r>
              <a:rPr sz="1500" b="1" i="1" spc="-90" dirty="0">
                <a:solidFill>
                  <a:srgbClr val="052F58"/>
                </a:solidFill>
                <a:latin typeface="Verdana"/>
                <a:cs typeface="Verdana"/>
              </a:rPr>
              <a:t> </a:t>
            </a:r>
            <a:r>
              <a:rPr sz="1500" b="1" i="1" spc="-140" dirty="0">
                <a:solidFill>
                  <a:srgbClr val="052F58"/>
                </a:solidFill>
                <a:latin typeface="Verdana"/>
                <a:cs typeface="Verdana"/>
              </a:rPr>
              <a:t>và</a:t>
            </a:r>
            <a:r>
              <a:rPr sz="1500" b="1" i="1" spc="-90" dirty="0">
                <a:solidFill>
                  <a:srgbClr val="052F58"/>
                </a:solidFill>
                <a:latin typeface="Verdana"/>
                <a:cs typeface="Verdana"/>
              </a:rPr>
              <a:t> </a:t>
            </a:r>
            <a:r>
              <a:rPr sz="1500" b="1" i="1" spc="-150" dirty="0">
                <a:solidFill>
                  <a:srgbClr val="052F58"/>
                </a:solidFill>
                <a:latin typeface="Verdana"/>
                <a:cs typeface="Verdana"/>
              </a:rPr>
              <a:t>Thuốc</a:t>
            </a:r>
            <a:r>
              <a:rPr sz="1500" b="1" i="1" spc="-90" dirty="0">
                <a:solidFill>
                  <a:srgbClr val="052F58"/>
                </a:solidFill>
                <a:latin typeface="Verdana"/>
                <a:cs typeface="Verdana"/>
              </a:rPr>
              <a:t> </a:t>
            </a:r>
            <a:r>
              <a:rPr sz="1500" b="1" i="1" spc="-110" dirty="0">
                <a:solidFill>
                  <a:srgbClr val="052F58"/>
                </a:solidFill>
                <a:latin typeface="Verdana"/>
                <a:cs typeface="Verdana"/>
              </a:rPr>
              <a:t>là</a:t>
            </a:r>
            <a:r>
              <a:rPr sz="1500" b="1" i="1" spc="-90" dirty="0">
                <a:solidFill>
                  <a:srgbClr val="052F58"/>
                </a:solidFill>
                <a:latin typeface="Verdana"/>
                <a:cs typeface="Verdana"/>
              </a:rPr>
              <a:t> </a:t>
            </a:r>
            <a:r>
              <a:rPr sz="1500" b="1" i="1" spc="-150" dirty="0">
                <a:solidFill>
                  <a:srgbClr val="052F58"/>
                </a:solidFill>
                <a:latin typeface="Verdana"/>
                <a:cs typeface="Verdana"/>
              </a:rPr>
              <a:t>Thức</a:t>
            </a:r>
            <a:r>
              <a:rPr sz="1500" b="1" i="1" spc="-90" dirty="0">
                <a:solidFill>
                  <a:srgbClr val="052F58"/>
                </a:solidFill>
                <a:latin typeface="Verdana"/>
                <a:cs typeface="Verdana"/>
              </a:rPr>
              <a:t> </a:t>
            </a:r>
            <a:r>
              <a:rPr sz="1500" b="1" i="1" spc="-25" dirty="0">
                <a:solidFill>
                  <a:srgbClr val="052F58"/>
                </a:solidFill>
                <a:latin typeface="Verdana"/>
                <a:cs typeface="Verdana"/>
              </a:rPr>
              <a:t>ăn”</a:t>
            </a:r>
            <a:endParaRPr sz="1500">
              <a:latin typeface="Verdana"/>
              <a:cs typeface="Verdana"/>
            </a:endParaRPr>
          </a:p>
          <a:p>
            <a:pPr marL="883919">
              <a:lnSpc>
                <a:spcPct val="100000"/>
              </a:lnSpc>
              <a:spcBef>
                <a:spcPts val="440"/>
              </a:spcBef>
            </a:pPr>
            <a:r>
              <a:rPr sz="1150" b="1" i="1" spc="-110" dirty="0">
                <a:solidFill>
                  <a:srgbClr val="052F58"/>
                </a:solidFill>
                <a:latin typeface="Verdana"/>
                <a:cs typeface="Verdana"/>
              </a:rPr>
              <a:t>Hippocrates</a:t>
            </a:r>
            <a:r>
              <a:rPr sz="1150" b="1" i="1" spc="-65" dirty="0">
                <a:solidFill>
                  <a:srgbClr val="052F58"/>
                </a:solidFill>
                <a:latin typeface="Verdana"/>
                <a:cs typeface="Verdana"/>
              </a:rPr>
              <a:t> </a:t>
            </a:r>
            <a:r>
              <a:rPr sz="1150" b="1" i="1" spc="-100" dirty="0">
                <a:solidFill>
                  <a:srgbClr val="052F58"/>
                </a:solidFill>
                <a:latin typeface="Verdana"/>
                <a:cs typeface="Verdana"/>
              </a:rPr>
              <a:t>of</a:t>
            </a:r>
            <a:r>
              <a:rPr sz="1150" b="1" i="1" spc="-65" dirty="0">
                <a:solidFill>
                  <a:srgbClr val="052F58"/>
                </a:solidFill>
                <a:latin typeface="Verdana"/>
                <a:cs typeface="Verdana"/>
              </a:rPr>
              <a:t> </a:t>
            </a:r>
            <a:r>
              <a:rPr sz="1150" b="1" i="1" spc="-120" dirty="0">
                <a:solidFill>
                  <a:srgbClr val="052F58"/>
                </a:solidFill>
                <a:latin typeface="Verdana"/>
                <a:cs typeface="Verdana"/>
              </a:rPr>
              <a:t>Kos</a:t>
            </a:r>
            <a:r>
              <a:rPr sz="1150" b="1" i="1" spc="-65" dirty="0">
                <a:solidFill>
                  <a:srgbClr val="052F58"/>
                </a:solidFill>
                <a:latin typeface="Verdana"/>
                <a:cs typeface="Verdana"/>
              </a:rPr>
              <a:t> </a:t>
            </a:r>
            <a:r>
              <a:rPr sz="1150" b="1" i="1" spc="-55" dirty="0">
                <a:solidFill>
                  <a:srgbClr val="052F58"/>
                </a:solidFill>
                <a:latin typeface="Verdana"/>
                <a:cs typeface="Verdana"/>
              </a:rPr>
              <a:t>-</a:t>
            </a:r>
            <a:r>
              <a:rPr sz="1150" b="1" i="1" spc="-60" dirty="0">
                <a:solidFill>
                  <a:srgbClr val="052F58"/>
                </a:solidFill>
                <a:latin typeface="Verdana"/>
                <a:cs typeface="Verdana"/>
              </a:rPr>
              <a:t> </a:t>
            </a:r>
            <a:r>
              <a:rPr sz="1150" b="1" i="1" spc="-130" dirty="0">
                <a:solidFill>
                  <a:srgbClr val="052F58"/>
                </a:solidFill>
                <a:latin typeface="Verdana"/>
                <a:cs typeface="Verdana"/>
              </a:rPr>
              <a:t>(c.400BC</a:t>
            </a:r>
            <a:r>
              <a:rPr sz="1150" b="1" i="1" spc="-65" dirty="0">
                <a:solidFill>
                  <a:srgbClr val="052F58"/>
                </a:solidFill>
                <a:latin typeface="Verdana"/>
                <a:cs typeface="Verdana"/>
              </a:rPr>
              <a:t> </a:t>
            </a:r>
            <a:r>
              <a:rPr sz="1150" b="1" i="1" spc="-55" dirty="0">
                <a:solidFill>
                  <a:srgbClr val="052F58"/>
                </a:solidFill>
                <a:latin typeface="Verdana"/>
                <a:cs typeface="Verdana"/>
              </a:rPr>
              <a:t>-</a:t>
            </a:r>
            <a:r>
              <a:rPr sz="1150" b="1" i="1" spc="-65" dirty="0">
                <a:solidFill>
                  <a:srgbClr val="052F58"/>
                </a:solidFill>
                <a:latin typeface="Verdana"/>
                <a:cs typeface="Verdana"/>
              </a:rPr>
              <a:t> </a:t>
            </a:r>
            <a:r>
              <a:rPr sz="1150" b="1" i="1" spc="-130" dirty="0">
                <a:solidFill>
                  <a:srgbClr val="052F58"/>
                </a:solidFill>
                <a:latin typeface="Verdana"/>
                <a:cs typeface="Verdana"/>
              </a:rPr>
              <a:t>c.370BC)</a:t>
            </a:r>
            <a:r>
              <a:rPr sz="1150" b="1" i="1" spc="-60" dirty="0">
                <a:solidFill>
                  <a:srgbClr val="052F58"/>
                </a:solidFill>
                <a:latin typeface="Verdana"/>
                <a:cs typeface="Verdana"/>
              </a:rPr>
              <a:t> </a:t>
            </a:r>
            <a:r>
              <a:rPr sz="1150" b="1" i="1" spc="-105" dirty="0">
                <a:solidFill>
                  <a:srgbClr val="052F58"/>
                </a:solidFill>
                <a:latin typeface="Verdana"/>
                <a:cs typeface="Verdana"/>
              </a:rPr>
              <a:t>cha</a:t>
            </a:r>
            <a:r>
              <a:rPr sz="1150" b="1" i="1" spc="-65" dirty="0">
                <a:solidFill>
                  <a:srgbClr val="052F58"/>
                </a:solidFill>
                <a:latin typeface="Verdana"/>
                <a:cs typeface="Verdana"/>
              </a:rPr>
              <a:t> </a:t>
            </a:r>
            <a:r>
              <a:rPr sz="1150" b="1" i="1" spc="-120" dirty="0">
                <a:solidFill>
                  <a:srgbClr val="052F58"/>
                </a:solidFill>
                <a:latin typeface="Verdana"/>
                <a:cs typeface="Verdana"/>
              </a:rPr>
              <a:t>đẻ</a:t>
            </a:r>
            <a:r>
              <a:rPr sz="1150" b="1" i="1" spc="-65" dirty="0">
                <a:solidFill>
                  <a:srgbClr val="052F58"/>
                </a:solidFill>
                <a:latin typeface="Verdana"/>
                <a:cs typeface="Verdana"/>
              </a:rPr>
              <a:t> </a:t>
            </a:r>
            <a:r>
              <a:rPr sz="1150" b="1" i="1" spc="-105" dirty="0">
                <a:solidFill>
                  <a:srgbClr val="052F58"/>
                </a:solidFill>
                <a:latin typeface="Verdana"/>
                <a:cs typeface="Verdana"/>
              </a:rPr>
              <a:t>của</a:t>
            </a:r>
            <a:r>
              <a:rPr sz="1150" b="1" i="1" spc="-60" dirty="0">
                <a:solidFill>
                  <a:srgbClr val="052F58"/>
                </a:solidFill>
                <a:latin typeface="Verdana"/>
                <a:cs typeface="Verdana"/>
              </a:rPr>
              <a:t> </a:t>
            </a:r>
            <a:r>
              <a:rPr sz="1150" b="1" i="1" spc="-140" dirty="0">
                <a:solidFill>
                  <a:srgbClr val="052F58"/>
                </a:solidFill>
                <a:latin typeface="Verdana"/>
                <a:cs typeface="Verdana"/>
              </a:rPr>
              <a:t>nền</a:t>
            </a:r>
            <a:r>
              <a:rPr sz="1150" b="1" i="1" spc="-65" dirty="0">
                <a:solidFill>
                  <a:srgbClr val="052F58"/>
                </a:solidFill>
                <a:latin typeface="Verdana"/>
                <a:cs typeface="Verdana"/>
              </a:rPr>
              <a:t> </a:t>
            </a:r>
            <a:r>
              <a:rPr sz="1150" b="1" i="1" spc="-135" dirty="0">
                <a:solidFill>
                  <a:srgbClr val="052F58"/>
                </a:solidFill>
                <a:latin typeface="Verdana"/>
                <a:cs typeface="Verdana"/>
              </a:rPr>
              <a:t>y</a:t>
            </a:r>
            <a:r>
              <a:rPr sz="1150" b="1" i="1" spc="-65" dirty="0">
                <a:solidFill>
                  <a:srgbClr val="052F58"/>
                </a:solidFill>
                <a:latin typeface="Verdana"/>
                <a:cs typeface="Verdana"/>
              </a:rPr>
              <a:t> </a:t>
            </a:r>
            <a:r>
              <a:rPr sz="1150" b="1" i="1" spc="-120" dirty="0">
                <a:solidFill>
                  <a:srgbClr val="052F58"/>
                </a:solidFill>
                <a:latin typeface="Verdana"/>
                <a:cs typeface="Verdana"/>
              </a:rPr>
              <a:t>học</a:t>
            </a:r>
            <a:r>
              <a:rPr sz="1150" b="1" i="1" spc="-60" dirty="0">
                <a:solidFill>
                  <a:srgbClr val="052F58"/>
                </a:solidFill>
                <a:latin typeface="Verdana"/>
                <a:cs typeface="Verdana"/>
              </a:rPr>
              <a:t> </a:t>
            </a:r>
            <a:r>
              <a:rPr sz="1150" b="1" i="1" spc="-130" dirty="0">
                <a:solidFill>
                  <a:srgbClr val="052F58"/>
                </a:solidFill>
                <a:latin typeface="Verdana"/>
                <a:cs typeface="Verdana"/>
              </a:rPr>
              <a:t>hiện</a:t>
            </a:r>
            <a:r>
              <a:rPr sz="1150" b="1" i="1" spc="-65" dirty="0">
                <a:solidFill>
                  <a:srgbClr val="052F58"/>
                </a:solidFill>
                <a:latin typeface="Verdana"/>
                <a:cs typeface="Verdana"/>
              </a:rPr>
              <a:t> </a:t>
            </a:r>
            <a:r>
              <a:rPr sz="1150" b="1" i="1" spc="-25" dirty="0">
                <a:solidFill>
                  <a:srgbClr val="052F58"/>
                </a:solidFill>
                <a:latin typeface="Verdana"/>
                <a:cs typeface="Verdana"/>
              </a:rPr>
              <a:t>đại</a:t>
            </a:r>
            <a:endParaRPr sz="1150">
              <a:latin typeface="Verdana"/>
              <a:cs typeface="Verdana"/>
            </a:endParaRPr>
          </a:p>
          <a:p>
            <a:pPr marL="12700">
              <a:lnSpc>
                <a:spcPct val="100000"/>
              </a:lnSpc>
              <a:spcBef>
                <a:spcPts val="710"/>
              </a:spcBef>
            </a:pPr>
            <a:r>
              <a:rPr sz="1050" spc="100" dirty="0">
                <a:solidFill>
                  <a:srgbClr val="184E94"/>
                </a:solidFill>
                <a:latin typeface="Arial"/>
                <a:cs typeface="Arial"/>
                <a:hlinkClick r:id="rId3"/>
              </a:rPr>
              <a:t>www.csc-</a:t>
            </a:r>
            <a:r>
              <a:rPr sz="1050" spc="105" dirty="0">
                <a:solidFill>
                  <a:srgbClr val="184E94"/>
                </a:solidFill>
                <a:latin typeface="Arial"/>
                <a:cs typeface="Arial"/>
                <a:hlinkClick r:id="rId3"/>
              </a:rPr>
              <a:t>vietnam.vn</a:t>
            </a:r>
            <a:endParaRPr sz="1050">
              <a:latin typeface="Arial"/>
              <a:cs typeface="Arial"/>
            </a:endParaRPr>
          </a:p>
        </p:txBody>
      </p:sp>
      <p:sp>
        <p:nvSpPr>
          <p:cNvPr id="39" name="object 39"/>
          <p:cNvSpPr txBox="1"/>
          <p:nvPr/>
        </p:nvSpPr>
        <p:spPr>
          <a:xfrm>
            <a:off x="6672551" y="10445178"/>
            <a:ext cx="351155" cy="192405"/>
          </a:xfrm>
          <a:prstGeom prst="rect">
            <a:avLst/>
          </a:prstGeom>
        </p:spPr>
        <p:txBody>
          <a:bodyPr vert="horz" wrap="square" lIns="0" tIns="22860" rIns="0" bIns="0" rtlCol="0">
            <a:spAutoFit/>
          </a:bodyPr>
          <a:lstStyle/>
          <a:p>
            <a:pPr marL="12700">
              <a:lnSpc>
                <a:spcPct val="100000"/>
              </a:lnSpc>
              <a:spcBef>
                <a:spcPts val="180"/>
              </a:spcBef>
            </a:pPr>
            <a:r>
              <a:rPr sz="950" spc="-10" dirty="0">
                <a:solidFill>
                  <a:srgbClr val="184E94"/>
                </a:solidFill>
                <a:latin typeface="Arial"/>
                <a:cs typeface="Arial"/>
              </a:rPr>
              <a:t>06/20</a:t>
            </a:r>
            <a:endParaRPr sz="95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450580" y="0"/>
            <a:ext cx="112269" cy="10696574"/>
          </a:xfrm>
          <a:prstGeom prst="rect">
            <a:avLst/>
          </a:prstGeom>
        </p:spPr>
      </p:pic>
      <p:pic>
        <p:nvPicPr>
          <p:cNvPr id="3" name="object 3"/>
          <p:cNvPicPr/>
          <p:nvPr/>
        </p:nvPicPr>
        <p:blipFill>
          <a:blip r:embed="rId3" cstate="print"/>
          <a:stretch>
            <a:fillRect/>
          </a:stretch>
        </p:blipFill>
        <p:spPr>
          <a:xfrm>
            <a:off x="3018455" y="3889985"/>
            <a:ext cx="1521930" cy="1522042"/>
          </a:xfrm>
          <a:prstGeom prst="rect">
            <a:avLst/>
          </a:prstGeom>
        </p:spPr>
      </p:pic>
      <p:sp>
        <p:nvSpPr>
          <p:cNvPr id="4" name="object 4"/>
          <p:cNvSpPr/>
          <p:nvPr/>
        </p:nvSpPr>
        <p:spPr>
          <a:xfrm>
            <a:off x="2667644" y="2306553"/>
            <a:ext cx="2223770" cy="539115"/>
          </a:xfrm>
          <a:custGeom>
            <a:avLst/>
            <a:gdLst/>
            <a:ahLst/>
            <a:cxnLst/>
            <a:rect l="l" t="t" r="r" b="b"/>
            <a:pathLst>
              <a:path w="2223770" h="539114">
                <a:moveTo>
                  <a:pt x="2042663" y="538570"/>
                </a:moveTo>
                <a:lnTo>
                  <a:pt x="180953" y="538570"/>
                </a:lnTo>
                <a:lnTo>
                  <a:pt x="145468" y="535059"/>
                </a:lnTo>
                <a:lnTo>
                  <a:pt x="80510" y="508152"/>
                </a:lnTo>
                <a:lnTo>
                  <a:pt x="30327" y="457969"/>
                </a:lnTo>
                <a:lnTo>
                  <a:pt x="3420" y="393011"/>
                </a:lnTo>
                <a:lnTo>
                  <a:pt x="0" y="180133"/>
                </a:lnTo>
                <a:lnTo>
                  <a:pt x="3420" y="145558"/>
                </a:lnTo>
                <a:lnTo>
                  <a:pt x="30327" y="80600"/>
                </a:lnTo>
                <a:lnTo>
                  <a:pt x="80510" y="30417"/>
                </a:lnTo>
                <a:lnTo>
                  <a:pt x="145468" y="3510"/>
                </a:lnTo>
                <a:lnTo>
                  <a:pt x="180952" y="0"/>
                </a:lnTo>
                <a:lnTo>
                  <a:pt x="2042664" y="0"/>
                </a:lnTo>
                <a:lnTo>
                  <a:pt x="2111945" y="13781"/>
                </a:lnTo>
                <a:lnTo>
                  <a:pt x="2170680" y="53026"/>
                </a:lnTo>
                <a:lnTo>
                  <a:pt x="2209925" y="111760"/>
                </a:lnTo>
                <a:lnTo>
                  <a:pt x="2223616" y="180133"/>
                </a:lnTo>
                <a:lnTo>
                  <a:pt x="2223616" y="358436"/>
                </a:lnTo>
                <a:lnTo>
                  <a:pt x="2209925" y="426809"/>
                </a:lnTo>
                <a:lnTo>
                  <a:pt x="2170680" y="485543"/>
                </a:lnTo>
                <a:lnTo>
                  <a:pt x="2111945" y="524789"/>
                </a:lnTo>
                <a:lnTo>
                  <a:pt x="2042663" y="538570"/>
                </a:lnTo>
                <a:close/>
              </a:path>
            </a:pathLst>
          </a:custGeom>
          <a:solidFill>
            <a:srgbClr val="64AFD5"/>
          </a:solidFill>
        </p:spPr>
        <p:txBody>
          <a:bodyPr wrap="square" lIns="0" tIns="0" rIns="0" bIns="0" rtlCol="0"/>
          <a:lstStyle/>
          <a:p>
            <a:endParaRPr/>
          </a:p>
        </p:txBody>
      </p:sp>
      <p:grpSp>
        <p:nvGrpSpPr>
          <p:cNvPr id="5" name="object 5"/>
          <p:cNvGrpSpPr/>
          <p:nvPr/>
        </p:nvGrpSpPr>
        <p:grpSpPr>
          <a:xfrm>
            <a:off x="916263" y="2980045"/>
            <a:ext cx="2235200" cy="509905"/>
            <a:chOff x="916263" y="2980045"/>
            <a:chExt cx="2235200" cy="509905"/>
          </a:xfrm>
        </p:grpSpPr>
        <p:sp>
          <p:nvSpPr>
            <p:cNvPr id="6" name="object 6"/>
            <p:cNvSpPr/>
            <p:nvPr/>
          </p:nvSpPr>
          <p:spPr>
            <a:xfrm>
              <a:off x="916263" y="2980045"/>
              <a:ext cx="2235200" cy="509905"/>
            </a:xfrm>
            <a:custGeom>
              <a:avLst/>
              <a:gdLst/>
              <a:ahLst/>
              <a:cxnLst/>
              <a:rect l="l" t="t" r="r" b="b"/>
              <a:pathLst>
                <a:path w="2235200" h="509904">
                  <a:moveTo>
                    <a:pt x="2053896" y="509658"/>
                  </a:moveTo>
                  <a:lnTo>
                    <a:pt x="181043" y="509658"/>
                  </a:lnTo>
                  <a:lnTo>
                    <a:pt x="145558" y="506147"/>
                  </a:lnTo>
                  <a:lnTo>
                    <a:pt x="80600" y="479241"/>
                  </a:lnTo>
                  <a:lnTo>
                    <a:pt x="30417" y="429058"/>
                  </a:lnTo>
                  <a:lnTo>
                    <a:pt x="3510" y="364100"/>
                  </a:lnTo>
                  <a:lnTo>
                    <a:pt x="0" y="328615"/>
                  </a:lnTo>
                  <a:lnTo>
                    <a:pt x="0" y="181042"/>
                  </a:lnTo>
                  <a:lnTo>
                    <a:pt x="13781" y="111760"/>
                  </a:lnTo>
                  <a:lnTo>
                    <a:pt x="53026" y="53026"/>
                  </a:lnTo>
                  <a:lnTo>
                    <a:pt x="111760" y="13780"/>
                  </a:lnTo>
                  <a:lnTo>
                    <a:pt x="181042" y="0"/>
                  </a:lnTo>
                  <a:lnTo>
                    <a:pt x="2053896" y="0"/>
                  </a:lnTo>
                  <a:lnTo>
                    <a:pt x="2123178" y="13780"/>
                  </a:lnTo>
                  <a:lnTo>
                    <a:pt x="2181912" y="53026"/>
                  </a:lnTo>
                  <a:lnTo>
                    <a:pt x="2221158" y="111760"/>
                  </a:lnTo>
                  <a:lnTo>
                    <a:pt x="2234939" y="181042"/>
                  </a:lnTo>
                  <a:lnTo>
                    <a:pt x="2234939" y="328615"/>
                  </a:lnTo>
                  <a:lnTo>
                    <a:pt x="2221158" y="397897"/>
                  </a:lnTo>
                  <a:lnTo>
                    <a:pt x="2181912" y="456632"/>
                  </a:lnTo>
                  <a:lnTo>
                    <a:pt x="2123178" y="495877"/>
                  </a:lnTo>
                  <a:lnTo>
                    <a:pt x="2053896" y="509658"/>
                  </a:lnTo>
                  <a:close/>
                </a:path>
              </a:pathLst>
            </a:custGeom>
            <a:solidFill>
              <a:srgbClr val="64AFD5"/>
            </a:solidFill>
          </p:spPr>
          <p:txBody>
            <a:bodyPr wrap="square" lIns="0" tIns="0" rIns="0" bIns="0" rtlCol="0"/>
            <a:lstStyle/>
            <a:p>
              <a:endParaRPr/>
            </a:p>
          </p:txBody>
        </p:sp>
        <p:sp>
          <p:nvSpPr>
            <p:cNvPr id="7" name="object 7"/>
            <p:cNvSpPr/>
            <p:nvPr/>
          </p:nvSpPr>
          <p:spPr>
            <a:xfrm>
              <a:off x="951129" y="3019211"/>
              <a:ext cx="455930" cy="431800"/>
            </a:xfrm>
            <a:custGeom>
              <a:avLst/>
              <a:gdLst/>
              <a:ahLst/>
              <a:cxnLst/>
              <a:rect l="l" t="t" r="r" b="b"/>
              <a:pathLst>
                <a:path w="455930" h="431800">
                  <a:moveTo>
                    <a:pt x="227896" y="431325"/>
                  </a:moveTo>
                  <a:lnTo>
                    <a:pt x="181967" y="426943"/>
                  </a:lnTo>
                  <a:lnTo>
                    <a:pt x="139189" y="414377"/>
                  </a:lnTo>
                  <a:lnTo>
                    <a:pt x="100477" y="394493"/>
                  </a:lnTo>
                  <a:lnTo>
                    <a:pt x="66749" y="368159"/>
                  </a:lnTo>
                  <a:lnTo>
                    <a:pt x="38921" y="336241"/>
                  </a:lnTo>
                  <a:lnTo>
                    <a:pt x="17909" y="299608"/>
                  </a:lnTo>
                  <a:lnTo>
                    <a:pt x="4630" y="259126"/>
                  </a:lnTo>
                  <a:lnTo>
                    <a:pt x="0" y="215662"/>
                  </a:lnTo>
                  <a:lnTo>
                    <a:pt x="4630" y="172198"/>
                  </a:lnTo>
                  <a:lnTo>
                    <a:pt x="17909" y="131716"/>
                  </a:lnTo>
                  <a:lnTo>
                    <a:pt x="38921" y="95083"/>
                  </a:lnTo>
                  <a:lnTo>
                    <a:pt x="66749" y="63165"/>
                  </a:lnTo>
                  <a:lnTo>
                    <a:pt x="100477" y="36831"/>
                  </a:lnTo>
                  <a:lnTo>
                    <a:pt x="139189" y="16947"/>
                  </a:lnTo>
                  <a:lnTo>
                    <a:pt x="181967" y="4381"/>
                  </a:lnTo>
                  <a:lnTo>
                    <a:pt x="227894" y="0"/>
                  </a:lnTo>
                  <a:lnTo>
                    <a:pt x="273825" y="4381"/>
                  </a:lnTo>
                  <a:lnTo>
                    <a:pt x="316604" y="16947"/>
                  </a:lnTo>
                  <a:lnTo>
                    <a:pt x="355315" y="36831"/>
                  </a:lnTo>
                  <a:lnTo>
                    <a:pt x="389044" y="63165"/>
                  </a:lnTo>
                  <a:lnTo>
                    <a:pt x="416872" y="95083"/>
                  </a:lnTo>
                  <a:lnTo>
                    <a:pt x="437884" y="131716"/>
                  </a:lnTo>
                  <a:lnTo>
                    <a:pt x="451163" y="172198"/>
                  </a:lnTo>
                  <a:lnTo>
                    <a:pt x="455793" y="215662"/>
                  </a:lnTo>
                  <a:lnTo>
                    <a:pt x="451163" y="259126"/>
                  </a:lnTo>
                  <a:lnTo>
                    <a:pt x="437884" y="299608"/>
                  </a:lnTo>
                  <a:lnTo>
                    <a:pt x="416872" y="336241"/>
                  </a:lnTo>
                  <a:lnTo>
                    <a:pt x="389044" y="368159"/>
                  </a:lnTo>
                  <a:lnTo>
                    <a:pt x="355315" y="394493"/>
                  </a:lnTo>
                  <a:lnTo>
                    <a:pt x="316604" y="414377"/>
                  </a:lnTo>
                  <a:lnTo>
                    <a:pt x="273825" y="426943"/>
                  </a:lnTo>
                  <a:lnTo>
                    <a:pt x="227896" y="431325"/>
                  </a:lnTo>
                  <a:close/>
                </a:path>
              </a:pathLst>
            </a:custGeom>
            <a:solidFill>
              <a:srgbClr val="C7E1F2"/>
            </a:solidFill>
          </p:spPr>
          <p:txBody>
            <a:bodyPr wrap="square" lIns="0" tIns="0" rIns="0" bIns="0" rtlCol="0"/>
            <a:lstStyle/>
            <a:p>
              <a:endParaRPr/>
            </a:p>
          </p:txBody>
        </p:sp>
      </p:grpSp>
      <p:grpSp>
        <p:nvGrpSpPr>
          <p:cNvPr id="8" name="object 8"/>
          <p:cNvGrpSpPr/>
          <p:nvPr/>
        </p:nvGrpSpPr>
        <p:grpSpPr>
          <a:xfrm>
            <a:off x="4332255" y="2956846"/>
            <a:ext cx="2223770" cy="539115"/>
            <a:chOff x="4332255" y="2956846"/>
            <a:chExt cx="2223770" cy="539115"/>
          </a:xfrm>
        </p:grpSpPr>
        <p:sp>
          <p:nvSpPr>
            <p:cNvPr id="9" name="object 9"/>
            <p:cNvSpPr/>
            <p:nvPr/>
          </p:nvSpPr>
          <p:spPr>
            <a:xfrm>
              <a:off x="4332255" y="2956846"/>
              <a:ext cx="2223770" cy="539115"/>
            </a:xfrm>
            <a:custGeom>
              <a:avLst/>
              <a:gdLst/>
              <a:ahLst/>
              <a:cxnLst/>
              <a:rect l="l" t="t" r="r" b="b"/>
              <a:pathLst>
                <a:path w="2223770" h="539114">
                  <a:moveTo>
                    <a:pt x="2042665" y="538570"/>
                  </a:moveTo>
                  <a:lnTo>
                    <a:pt x="180949" y="538570"/>
                  </a:lnTo>
                  <a:lnTo>
                    <a:pt x="145468" y="535059"/>
                  </a:lnTo>
                  <a:lnTo>
                    <a:pt x="80510" y="508153"/>
                  </a:lnTo>
                  <a:lnTo>
                    <a:pt x="30327" y="457970"/>
                  </a:lnTo>
                  <a:lnTo>
                    <a:pt x="3420" y="393011"/>
                  </a:lnTo>
                  <a:lnTo>
                    <a:pt x="0" y="180131"/>
                  </a:lnTo>
                  <a:lnTo>
                    <a:pt x="3420" y="145558"/>
                  </a:lnTo>
                  <a:lnTo>
                    <a:pt x="30327" y="80600"/>
                  </a:lnTo>
                  <a:lnTo>
                    <a:pt x="80510" y="30417"/>
                  </a:lnTo>
                  <a:lnTo>
                    <a:pt x="145468" y="3510"/>
                  </a:lnTo>
                  <a:lnTo>
                    <a:pt x="2042662" y="0"/>
                  </a:lnTo>
                  <a:lnTo>
                    <a:pt x="2078147" y="3510"/>
                  </a:lnTo>
                  <a:lnTo>
                    <a:pt x="2143106" y="30417"/>
                  </a:lnTo>
                  <a:lnTo>
                    <a:pt x="2193289" y="80600"/>
                  </a:lnTo>
                  <a:lnTo>
                    <a:pt x="2220195" y="145558"/>
                  </a:lnTo>
                  <a:lnTo>
                    <a:pt x="2223616" y="180131"/>
                  </a:lnTo>
                  <a:lnTo>
                    <a:pt x="2223616" y="358439"/>
                  </a:lnTo>
                  <a:lnTo>
                    <a:pt x="2209925" y="426809"/>
                  </a:lnTo>
                  <a:lnTo>
                    <a:pt x="2170680" y="485544"/>
                  </a:lnTo>
                  <a:lnTo>
                    <a:pt x="2111945" y="524789"/>
                  </a:lnTo>
                  <a:lnTo>
                    <a:pt x="2042665" y="538570"/>
                  </a:lnTo>
                  <a:close/>
                </a:path>
              </a:pathLst>
            </a:custGeom>
            <a:solidFill>
              <a:srgbClr val="64AFD5"/>
            </a:solidFill>
          </p:spPr>
          <p:txBody>
            <a:bodyPr wrap="square" lIns="0" tIns="0" rIns="0" bIns="0" rtlCol="0"/>
            <a:lstStyle/>
            <a:p>
              <a:endParaRPr/>
            </a:p>
          </p:txBody>
        </p:sp>
        <p:sp>
          <p:nvSpPr>
            <p:cNvPr id="10" name="object 10"/>
            <p:cNvSpPr/>
            <p:nvPr/>
          </p:nvSpPr>
          <p:spPr>
            <a:xfrm>
              <a:off x="4362164" y="2998234"/>
              <a:ext cx="455930" cy="455930"/>
            </a:xfrm>
            <a:custGeom>
              <a:avLst/>
              <a:gdLst/>
              <a:ahLst/>
              <a:cxnLst/>
              <a:rect l="l" t="t" r="r" b="b"/>
              <a:pathLst>
                <a:path w="455929" h="455929">
                  <a:moveTo>
                    <a:pt x="227897" y="455793"/>
                  </a:moveTo>
                  <a:lnTo>
                    <a:pt x="181967" y="451163"/>
                  </a:lnTo>
                  <a:lnTo>
                    <a:pt x="139188" y="437884"/>
                  </a:lnTo>
                  <a:lnTo>
                    <a:pt x="100477" y="416872"/>
                  </a:lnTo>
                  <a:lnTo>
                    <a:pt x="66749" y="389043"/>
                  </a:lnTo>
                  <a:lnTo>
                    <a:pt x="38920" y="355315"/>
                  </a:lnTo>
                  <a:lnTo>
                    <a:pt x="17908" y="316604"/>
                  </a:lnTo>
                  <a:lnTo>
                    <a:pt x="4629" y="273825"/>
                  </a:lnTo>
                  <a:lnTo>
                    <a:pt x="0" y="227893"/>
                  </a:lnTo>
                  <a:lnTo>
                    <a:pt x="4629" y="181967"/>
                  </a:lnTo>
                  <a:lnTo>
                    <a:pt x="17908" y="139188"/>
                  </a:lnTo>
                  <a:lnTo>
                    <a:pt x="38920" y="100477"/>
                  </a:lnTo>
                  <a:lnTo>
                    <a:pt x="66749" y="66749"/>
                  </a:lnTo>
                  <a:lnTo>
                    <a:pt x="100477" y="38921"/>
                  </a:lnTo>
                  <a:lnTo>
                    <a:pt x="139188" y="17909"/>
                  </a:lnTo>
                  <a:lnTo>
                    <a:pt x="181967" y="4630"/>
                  </a:lnTo>
                  <a:lnTo>
                    <a:pt x="227896" y="0"/>
                  </a:lnTo>
                  <a:lnTo>
                    <a:pt x="273825" y="4630"/>
                  </a:lnTo>
                  <a:lnTo>
                    <a:pt x="316604" y="17909"/>
                  </a:lnTo>
                  <a:lnTo>
                    <a:pt x="355315" y="38921"/>
                  </a:lnTo>
                  <a:lnTo>
                    <a:pt x="389043" y="66749"/>
                  </a:lnTo>
                  <a:lnTo>
                    <a:pt x="416872" y="100477"/>
                  </a:lnTo>
                  <a:lnTo>
                    <a:pt x="437884" y="139188"/>
                  </a:lnTo>
                  <a:lnTo>
                    <a:pt x="451163" y="181967"/>
                  </a:lnTo>
                  <a:lnTo>
                    <a:pt x="455792" y="227896"/>
                  </a:lnTo>
                  <a:lnTo>
                    <a:pt x="451163" y="273825"/>
                  </a:lnTo>
                  <a:lnTo>
                    <a:pt x="437884" y="316604"/>
                  </a:lnTo>
                  <a:lnTo>
                    <a:pt x="416872" y="355315"/>
                  </a:lnTo>
                  <a:lnTo>
                    <a:pt x="389043" y="389043"/>
                  </a:lnTo>
                  <a:lnTo>
                    <a:pt x="355315" y="416872"/>
                  </a:lnTo>
                  <a:lnTo>
                    <a:pt x="316604" y="437884"/>
                  </a:lnTo>
                  <a:lnTo>
                    <a:pt x="273825" y="451163"/>
                  </a:lnTo>
                  <a:lnTo>
                    <a:pt x="227897" y="455793"/>
                  </a:lnTo>
                  <a:close/>
                </a:path>
              </a:pathLst>
            </a:custGeom>
            <a:solidFill>
              <a:srgbClr val="C7E1F2"/>
            </a:solidFill>
          </p:spPr>
          <p:txBody>
            <a:bodyPr wrap="square" lIns="0" tIns="0" rIns="0" bIns="0" rtlCol="0"/>
            <a:lstStyle/>
            <a:p>
              <a:endParaRPr/>
            </a:p>
          </p:txBody>
        </p:sp>
      </p:grpSp>
      <p:grpSp>
        <p:nvGrpSpPr>
          <p:cNvPr id="11" name="object 11"/>
          <p:cNvGrpSpPr/>
          <p:nvPr/>
        </p:nvGrpSpPr>
        <p:grpSpPr>
          <a:xfrm>
            <a:off x="295115" y="3614988"/>
            <a:ext cx="2223770" cy="539115"/>
            <a:chOff x="295115" y="3614988"/>
            <a:chExt cx="2223770" cy="539115"/>
          </a:xfrm>
        </p:grpSpPr>
        <p:sp>
          <p:nvSpPr>
            <p:cNvPr id="12" name="object 12"/>
            <p:cNvSpPr/>
            <p:nvPr/>
          </p:nvSpPr>
          <p:spPr>
            <a:xfrm>
              <a:off x="350402" y="3656376"/>
              <a:ext cx="459105" cy="459105"/>
            </a:xfrm>
            <a:custGeom>
              <a:avLst/>
              <a:gdLst/>
              <a:ahLst/>
              <a:cxnLst/>
              <a:rect l="l" t="t" r="r" b="b"/>
              <a:pathLst>
                <a:path w="459105" h="459104">
                  <a:moveTo>
                    <a:pt x="229295" y="458578"/>
                  </a:moveTo>
                  <a:lnTo>
                    <a:pt x="183079" y="453920"/>
                  </a:lnTo>
                  <a:lnTo>
                    <a:pt x="140039" y="440560"/>
                  </a:lnTo>
                  <a:lnTo>
                    <a:pt x="101091" y="419420"/>
                  </a:lnTo>
                  <a:lnTo>
                    <a:pt x="67157" y="391421"/>
                  </a:lnTo>
                  <a:lnTo>
                    <a:pt x="39159" y="357487"/>
                  </a:lnTo>
                  <a:lnTo>
                    <a:pt x="18018" y="318539"/>
                  </a:lnTo>
                  <a:lnTo>
                    <a:pt x="4658" y="275499"/>
                  </a:lnTo>
                  <a:lnTo>
                    <a:pt x="0" y="229289"/>
                  </a:lnTo>
                  <a:lnTo>
                    <a:pt x="4658" y="183079"/>
                  </a:lnTo>
                  <a:lnTo>
                    <a:pt x="18018" y="140039"/>
                  </a:lnTo>
                  <a:lnTo>
                    <a:pt x="39159" y="101091"/>
                  </a:lnTo>
                  <a:lnTo>
                    <a:pt x="67157" y="67157"/>
                  </a:lnTo>
                  <a:lnTo>
                    <a:pt x="101091" y="39159"/>
                  </a:lnTo>
                  <a:lnTo>
                    <a:pt x="140039" y="18018"/>
                  </a:lnTo>
                  <a:lnTo>
                    <a:pt x="183079" y="4658"/>
                  </a:lnTo>
                  <a:lnTo>
                    <a:pt x="229289" y="0"/>
                  </a:lnTo>
                  <a:lnTo>
                    <a:pt x="275499" y="4658"/>
                  </a:lnTo>
                  <a:lnTo>
                    <a:pt x="318539" y="18018"/>
                  </a:lnTo>
                  <a:lnTo>
                    <a:pt x="357487" y="39159"/>
                  </a:lnTo>
                  <a:lnTo>
                    <a:pt x="391421" y="67157"/>
                  </a:lnTo>
                  <a:lnTo>
                    <a:pt x="419420" y="101091"/>
                  </a:lnTo>
                  <a:lnTo>
                    <a:pt x="440560" y="140039"/>
                  </a:lnTo>
                  <a:lnTo>
                    <a:pt x="453920" y="183079"/>
                  </a:lnTo>
                  <a:lnTo>
                    <a:pt x="458579" y="229289"/>
                  </a:lnTo>
                  <a:lnTo>
                    <a:pt x="453920" y="275499"/>
                  </a:lnTo>
                  <a:lnTo>
                    <a:pt x="440560" y="318539"/>
                  </a:lnTo>
                  <a:lnTo>
                    <a:pt x="419420" y="357487"/>
                  </a:lnTo>
                  <a:lnTo>
                    <a:pt x="391421" y="391421"/>
                  </a:lnTo>
                  <a:lnTo>
                    <a:pt x="357487" y="419420"/>
                  </a:lnTo>
                  <a:lnTo>
                    <a:pt x="318539" y="440560"/>
                  </a:lnTo>
                  <a:lnTo>
                    <a:pt x="275499" y="453920"/>
                  </a:lnTo>
                  <a:lnTo>
                    <a:pt x="229295" y="458578"/>
                  </a:lnTo>
                  <a:close/>
                </a:path>
              </a:pathLst>
            </a:custGeom>
            <a:solidFill>
              <a:srgbClr val="C7E1F2"/>
            </a:solidFill>
          </p:spPr>
          <p:txBody>
            <a:bodyPr wrap="square" lIns="0" tIns="0" rIns="0" bIns="0" rtlCol="0"/>
            <a:lstStyle/>
            <a:p>
              <a:endParaRPr/>
            </a:p>
          </p:txBody>
        </p:sp>
        <p:sp>
          <p:nvSpPr>
            <p:cNvPr id="13" name="object 13"/>
            <p:cNvSpPr/>
            <p:nvPr/>
          </p:nvSpPr>
          <p:spPr>
            <a:xfrm>
              <a:off x="295115" y="3614988"/>
              <a:ext cx="2223770" cy="539115"/>
            </a:xfrm>
            <a:custGeom>
              <a:avLst/>
              <a:gdLst/>
              <a:ahLst/>
              <a:cxnLst/>
              <a:rect l="l" t="t" r="r" b="b"/>
              <a:pathLst>
                <a:path w="2223770" h="539114">
                  <a:moveTo>
                    <a:pt x="2042669" y="538569"/>
                  </a:moveTo>
                  <a:lnTo>
                    <a:pt x="180947" y="538569"/>
                  </a:lnTo>
                  <a:lnTo>
                    <a:pt x="145468" y="535059"/>
                  </a:lnTo>
                  <a:lnTo>
                    <a:pt x="80510" y="508152"/>
                  </a:lnTo>
                  <a:lnTo>
                    <a:pt x="30327" y="457969"/>
                  </a:lnTo>
                  <a:lnTo>
                    <a:pt x="3420" y="393011"/>
                  </a:lnTo>
                  <a:lnTo>
                    <a:pt x="0" y="180132"/>
                  </a:lnTo>
                  <a:lnTo>
                    <a:pt x="3420" y="145558"/>
                  </a:lnTo>
                  <a:lnTo>
                    <a:pt x="30327" y="80600"/>
                  </a:lnTo>
                  <a:lnTo>
                    <a:pt x="80510" y="30417"/>
                  </a:lnTo>
                  <a:lnTo>
                    <a:pt x="145468" y="3510"/>
                  </a:lnTo>
                  <a:lnTo>
                    <a:pt x="2042663" y="0"/>
                  </a:lnTo>
                  <a:lnTo>
                    <a:pt x="2078147" y="3510"/>
                  </a:lnTo>
                  <a:lnTo>
                    <a:pt x="2143105" y="30417"/>
                  </a:lnTo>
                  <a:lnTo>
                    <a:pt x="2193289" y="80600"/>
                  </a:lnTo>
                  <a:lnTo>
                    <a:pt x="2220195" y="145558"/>
                  </a:lnTo>
                  <a:lnTo>
                    <a:pt x="2223616" y="180132"/>
                  </a:lnTo>
                  <a:lnTo>
                    <a:pt x="2223616" y="358438"/>
                  </a:lnTo>
                  <a:lnTo>
                    <a:pt x="2209925" y="426809"/>
                  </a:lnTo>
                  <a:lnTo>
                    <a:pt x="2170679" y="485543"/>
                  </a:lnTo>
                  <a:lnTo>
                    <a:pt x="2111945" y="524789"/>
                  </a:lnTo>
                  <a:lnTo>
                    <a:pt x="2042669" y="538569"/>
                  </a:lnTo>
                  <a:close/>
                </a:path>
              </a:pathLst>
            </a:custGeom>
            <a:solidFill>
              <a:srgbClr val="64AFD5"/>
            </a:solidFill>
          </p:spPr>
          <p:txBody>
            <a:bodyPr wrap="square" lIns="0" tIns="0" rIns="0" bIns="0" rtlCol="0"/>
            <a:lstStyle/>
            <a:p>
              <a:endParaRPr/>
            </a:p>
          </p:txBody>
        </p:sp>
        <p:sp>
          <p:nvSpPr>
            <p:cNvPr id="14" name="object 14"/>
            <p:cNvSpPr/>
            <p:nvPr/>
          </p:nvSpPr>
          <p:spPr>
            <a:xfrm>
              <a:off x="329307" y="3656376"/>
              <a:ext cx="455930" cy="455930"/>
            </a:xfrm>
            <a:custGeom>
              <a:avLst/>
              <a:gdLst/>
              <a:ahLst/>
              <a:cxnLst/>
              <a:rect l="l" t="t" r="r" b="b"/>
              <a:pathLst>
                <a:path w="455930" h="455929">
                  <a:moveTo>
                    <a:pt x="227903" y="455792"/>
                  </a:moveTo>
                  <a:lnTo>
                    <a:pt x="181967" y="451163"/>
                  </a:lnTo>
                  <a:lnTo>
                    <a:pt x="139189" y="437884"/>
                  </a:lnTo>
                  <a:lnTo>
                    <a:pt x="100477" y="416872"/>
                  </a:lnTo>
                  <a:lnTo>
                    <a:pt x="66749" y="389044"/>
                  </a:lnTo>
                  <a:lnTo>
                    <a:pt x="38921" y="355316"/>
                  </a:lnTo>
                  <a:lnTo>
                    <a:pt x="17909" y="316604"/>
                  </a:lnTo>
                  <a:lnTo>
                    <a:pt x="4630" y="273825"/>
                  </a:lnTo>
                  <a:lnTo>
                    <a:pt x="0" y="227896"/>
                  </a:lnTo>
                  <a:lnTo>
                    <a:pt x="4630" y="181967"/>
                  </a:lnTo>
                  <a:lnTo>
                    <a:pt x="17909" y="139189"/>
                  </a:lnTo>
                  <a:lnTo>
                    <a:pt x="38921" y="100477"/>
                  </a:lnTo>
                  <a:lnTo>
                    <a:pt x="66749" y="66749"/>
                  </a:lnTo>
                  <a:lnTo>
                    <a:pt x="100477" y="38921"/>
                  </a:lnTo>
                  <a:lnTo>
                    <a:pt x="139189" y="17909"/>
                  </a:lnTo>
                  <a:lnTo>
                    <a:pt x="181967" y="4630"/>
                  </a:lnTo>
                  <a:lnTo>
                    <a:pt x="227896" y="0"/>
                  </a:lnTo>
                  <a:lnTo>
                    <a:pt x="273825" y="4630"/>
                  </a:lnTo>
                  <a:lnTo>
                    <a:pt x="316604" y="17909"/>
                  </a:lnTo>
                  <a:lnTo>
                    <a:pt x="355315" y="38921"/>
                  </a:lnTo>
                  <a:lnTo>
                    <a:pt x="389044" y="66749"/>
                  </a:lnTo>
                  <a:lnTo>
                    <a:pt x="416872" y="100477"/>
                  </a:lnTo>
                  <a:lnTo>
                    <a:pt x="437884" y="139189"/>
                  </a:lnTo>
                  <a:lnTo>
                    <a:pt x="451163" y="181967"/>
                  </a:lnTo>
                  <a:lnTo>
                    <a:pt x="455793" y="227896"/>
                  </a:lnTo>
                  <a:lnTo>
                    <a:pt x="451163" y="273825"/>
                  </a:lnTo>
                  <a:lnTo>
                    <a:pt x="437884" y="316604"/>
                  </a:lnTo>
                  <a:lnTo>
                    <a:pt x="416872" y="355316"/>
                  </a:lnTo>
                  <a:lnTo>
                    <a:pt x="389044" y="389044"/>
                  </a:lnTo>
                  <a:lnTo>
                    <a:pt x="355315" y="416872"/>
                  </a:lnTo>
                  <a:lnTo>
                    <a:pt x="316604" y="437884"/>
                  </a:lnTo>
                  <a:lnTo>
                    <a:pt x="273825" y="451163"/>
                  </a:lnTo>
                  <a:lnTo>
                    <a:pt x="227903" y="455792"/>
                  </a:lnTo>
                  <a:close/>
                </a:path>
              </a:pathLst>
            </a:custGeom>
            <a:solidFill>
              <a:srgbClr val="C7E1F2"/>
            </a:solidFill>
          </p:spPr>
          <p:txBody>
            <a:bodyPr wrap="square" lIns="0" tIns="0" rIns="0" bIns="0" rtlCol="0"/>
            <a:lstStyle/>
            <a:p>
              <a:endParaRPr/>
            </a:p>
          </p:txBody>
        </p:sp>
      </p:grpSp>
      <p:grpSp>
        <p:nvGrpSpPr>
          <p:cNvPr id="15" name="object 15"/>
          <p:cNvGrpSpPr/>
          <p:nvPr/>
        </p:nvGrpSpPr>
        <p:grpSpPr>
          <a:xfrm>
            <a:off x="152904" y="4282281"/>
            <a:ext cx="2223770" cy="539115"/>
            <a:chOff x="152904" y="4282281"/>
            <a:chExt cx="2223770" cy="539115"/>
          </a:xfrm>
        </p:grpSpPr>
        <p:sp>
          <p:nvSpPr>
            <p:cNvPr id="16" name="object 16"/>
            <p:cNvSpPr/>
            <p:nvPr/>
          </p:nvSpPr>
          <p:spPr>
            <a:xfrm>
              <a:off x="152904" y="4282281"/>
              <a:ext cx="2223770" cy="539115"/>
            </a:xfrm>
            <a:custGeom>
              <a:avLst/>
              <a:gdLst/>
              <a:ahLst/>
              <a:cxnLst/>
              <a:rect l="l" t="t" r="r" b="b"/>
              <a:pathLst>
                <a:path w="2223770" h="539114">
                  <a:moveTo>
                    <a:pt x="2042663" y="538570"/>
                  </a:moveTo>
                  <a:lnTo>
                    <a:pt x="180953" y="538570"/>
                  </a:lnTo>
                  <a:lnTo>
                    <a:pt x="145468" y="535059"/>
                  </a:lnTo>
                  <a:lnTo>
                    <a:pt x="80510" y="508152"/>
                  </a:lnTo>
                  <a:lnTo>
                    <a:pt x="30327" y="457969"/>
                  </a:lnTo>
                  <a:lnTo>
                    <a:pt x="3420" y="393011"/>
                  </a:lnTo>
                  <a:lnTo>
                    <a:pt x="0" y="180131"/>
                  </a:lnTo>
                  <a:lnTo>
                    <a:pt x="3420" y="145558"/>
                  </a:lnTo>
                  <a:lnTo>
                    <a:pt x="30327" y="80600"/>
                  </a:lnTo>
                  <a:lnTo>
                    <a:pt x="80510" y="30417"/>
                  </a:lnTo>
                  <a:lnTo>
                    <a:pt x="145468" y="3510"/>
                  </a:lnTo>
                  <a:lnTo>
                    <a:pt x="180950" y="0"/>
                  </a:lnTo>
                  <a:lnTo>
                    <a:pt x="2042665" y="0"/>
                  </a:lnTo>
                  <a:lnTo>
                    <a:pt x="2111945" y="13780"/>
                  </a:lnTo>
                  <a:lnTo>
                    <a:pt x="2170679" y="53026"/>
                  </a:lnTo>
                  <a:lnTo>
                    <a:pt x="2209925" y="111760"/>
                  </a:lnTo>
                  <a:lnTo>
                    <a:pt x="2223616" y="180131"/>
                  </a:lnTo>
                  <a:lnTo>
                    <a:pt x="2223616" y="358438"/>
                  </a:lnTo>
                  <a:lnTo>
                    <a:pt x="2209925" y="426809"/>
                  </a:lnTo>
                  <a:lnTo>
                    <a:pt x="2170679" y="485543"/>
                  </a:lnTo>
                  <a:lnTo>
                    <a:pt x="2111945" y="524788"/>
                  </a:lnTo>
                  <a:lnTo>
                    <a:pt x="2042663" y="538570"/>
                  </a:lnTo>
                  <a:close/>
                </a:path>
              </a:pathLst>
            </a:custGeom>
            <a:solidFill>
              <a:srgbClr val="64AFD5"/>
            </a:solidFill>
          </p:spPr>
          <p:txBody>
            <a:bodyPr wrap="square" lIns="0" tIns="0" rIns="0" bIns="0" rtlCol="0"/>
            <a:lstStyle/>
            <a:p>
              <a:endParaRPr/>
            </a:p>
          </p:txBody>
        </p:sp>
        <p:sp>
          <p:nvSpPr>
            <p:cNvPr id="17" name="object 17"/>
            <p:cNvSpPr/>
            <p:nvPr/>
          </p:nvSpPr>
          <p:spPr>
            <a:xfrm>
              <a:off x="187096" y="4323670"/>
              <a:ext cx="455930" cy="455930"/>
            </a:xfrm>
            <a:custGeom>
              <a:avLst/>
              <a:gdLst/>
              <a:ahLst/>
              <a:cxnLst/>
              <a:rect l="l" t="t" r="r" b="b"/>
              <a:pathLst>
                <a:path w="455930" h="455929">
                  <a:moveTo>
                    <a:pt x="227900" y="455793"/>
                  </a:moveTo>
                  <a:lnTo>
                    <a:pt x="181967" y="451163"/>
                  </a:lnTo>
                  <a:lnTo>
                    <a:pt x="139189" y="437884"/>
                  </a:lnTo>
                  <a:lnTo>
                    <a:pt x="100477" y="416872"/>
                  </a:lnTo>
                  <a:lnTo>
                    <a:pt x="66749" y="389044"/>
                  </a:lnTo>
                  <a:lnTo>
                    <a:pt x="38921" y="355316"/>
                  </a:lnTo>
                  <a:lnTo>
                    <a:pt x="17909" y="316604"/>
                  </a:lnTo>
                  <a:lnTo>
                    <a:pt x="4630" y="273825"/>
                  </a:lnTo>
                  <a:lnTo>
                    <a:pt x="0" y="227896"/>
                  </a:lnTo>
                  <a:lnTo>
                    <a:pt x="4630" y="181967"/>
                  </a:lnTo>
                  <a:lnTo>
                    <a:pt x="17909" y="139189"/>
                  </a:lnTo>
                  <a:lnTo>
                    <a:pt x="38921" y="100477"/>
                  </a:lnTo>
                  <a:lnTo>
                    <a:pt x="66749" y="66749"/>
                  </a:lnTo>
                  <a:lnTo>
                    <a:pt x="100477" y="38921"/>
                  </a:lnTo>
                  <a:lnTo>
                    <a:pt x="139189" y="17909"/>
                  </a:lnTo>
                  <a:lnTo>
                    <a:pt x="181967" y="4630"/>
                  </a:lnTo>
                  <a:lnTo>
                    <a:pt x="227896" y="0"/>
                  </a:lnTo>
                  <a:lnTo>
                    <a:pt x="273825" y="4630"/>
                  </a:lnTo>
                  <a:lnTo>
                    <a:pt x="316604" y="17909"/>
                  </a:lnTo>
                  <a:lnTo>
                    <a:pt x="355315" y="38921"/>
                  </a:lnTo>
                  <a:lnTo>
                    <a:pt x="389044" y="66749"/>
                  </a:lnTo>
                  <a:lnTo>
                    <a:pt x="416872" y="100477"/>
                  </a:lnTo>
                  <a:lnTo>
                    <a:pt x="437884" y="139189"/>
                  </a:lnTo>
                  <a:lnTo>
                    <a:pt x="451163" y="181967"/>
                  </a:lnTo>
                  <a:lnTo>
                    <a:pt x="455793" y="227896"/>
                  </a:lnTo>
                  <a:lnTo>
                    <a:pt x="451163" y="273825"/>
                  </a:lnTo>
                  <a:lnTo>
                    <a:pt x="437884" y="316604"/>
                  </a:lnTo>
                  <a:lnTo>
                    <a:pt x="416872" y="355316"/>
                  </a:lnTo>
                  <a:lnTo>
                    <a:pt x="389044" y="389044"/>
                  </a:lnTo>
                  <a:lnTo>
                    <a:pt x="355315" y="416872"/>
                  </a:lnTo>
                  <a:lnTo>
                    <a:pt x="316604" y="437884"/>
                  </a:lnTo>
                  <a:lnTo>
                    <a:pt x="273825" y="451163"/>
                  </a:lnTo>
                  <a:lnTo>
                    <a:pt x="227900" y="455793"/>
                  </a:lnTo>
                  <a:close/>
                </a:path>
              </a:pathLst>
            </a:custGeom>
            <a:solidFill>
              <a:srgbClr val="C7E1F2"/>
            </a:solidFill>
          </p:spPr>
          <p:txBody>
            <a:bodyPr wrap="square" lIns="0" tIns="0" rIns="0" bIns="0" rtlCol="0"/>
            <a:lstStyle/>
            <a:p>
              <a:endParaRPr/>
            </a:p>
          </p:txBody>
        </p:sp>
      </p:grpSp>
      <p:sp>
        <p:nvSpPr>
          <p:cNvPr id="18" name="object 18"/>
          <p:cNvSpPr/>
          <p:nvPr/>
        </p:nvSpPr>
        <p:spPr>
          <a:xfrm>
            <a:off x="295115" y="4938627"/>
            <a:ext cx="2223770" cy="539115"/>
          </a:xfrm>
          <a:custGeom>
            <a:avLst/>
            <a:gdLst/>
            <a:ahLst/>
            <a:cxnLst/>
            <a:rect l="l" t="t" r="r" b="b"/>
            <a:pathLst>
              <a:path w="2223770" h="539114">
                <a:moveTo>
                  <a:pt x="2042665" y="538569"/>
                </a:moveTo>
                <a:lnTo>
                  <a:pt x="180950" y="538569"/>
                </a:lnTo>
                <a:lnTo>
                  <a:pt x="145468" y="535059"/>
                </a:lnTo>
                <a:lnTo>
                  <a:pt x="80510" y="508152"/>
                </a:lnTo>
                <a:lnTo>
                  <a:pt x="30327" y="457969"/>
                </a:lnTo>
                <a:lnTo>
                  <a:pt x="3420" y="393011"/>
                </a:lnTo>
                <a:lnTo>
                  <a:pt x="0" y="180132"/>
                </a:lnTo>
                <a:lnTo>
                  <a:pt x="3420" y="145558"/>
                </a:lnTo>
                <a:lnTo>
                  <a:pt x="30327" y="80600"/>
                </a:lnTo>
                <a:lnTo>
                  <a:pt x="80510" y="30417"/>
                </a:lnTo>
                <a:lnTo>
                  <a:pt x="145468" y="3510"/>
                </a:lnTo>
                <a:lnTo>
                  <a:pt x="180953" y="0"/>
                </a:lnTo>
                <a:lnTo>
                  <a:pt x="2042663" y="0"/>
                </a:lnTo>
                <a:lnTo>
                  <a:pt x="2111945" y="13781"/>
                </a:lnTo>
                <a:lnTo>
                  <a:pt x="2170679" y="53026"/>
                </a:lnTo>
                <a:lnTo>
                  <a:pt x="2209925" y="111760"/>
                </a:lnTo>
                <a:lnTo>
                  <a:pt x="2223616" y="180132"/>
                </a:lnTo>
                <a:lnTo>
                  <a:pt x="2223616" y="358438"/>
                </a:lnTo>
                <a:lnTo>
                  <a:pt x="2209925" y="426809"/>
                </a:lnTo>
                <a:lnTo>
                  <a:pt x="2170679" y="485543"/>
                </a:lnTo>
                <a:lnTo>
                  <a:pt x="2111945" y="524789"/>
                </a:lnTo>
                <a:lnTo>
                  <a:pt x="2042665" y="538569"/>
                </a:lnTo>
                <a:close/>
              </a:path>
            </a:pathLst>
          </a:custGeom>
          <a:solidFill>
            <a:srgbClr val="64AFD5"/>
          </a:solidFill>
        </p:spPr>
        <p:txBody>
          <a:bodyPr wrap="square" lIns="0" tIns="0" rIns="0" bIns="0" rtlCol="0"/>
          <a:lstStyle/>
          <a:p>
            <a:endParaRPr/>
          </a:p>
        </p:txBody>
      </p:sp>
      <p:pic>
        <p:nvPicPr>
          <p:cNvPr id="19" name="object 19"/>
          <p:cNvPicPr/>
          <p:nvPr/>
        </p:nvPicPr>
        <p:blipFill>
          <a:blip r:embed="rId4" cstate="print"/>
          <a:stretch>
            <a:fillRect/>
          </a:stretch>
        </p:blipFill>
        <p:spPr>
          <a:xfrm>
            <a:off x="2701836" y="2347942"/>
            <a:ext cx="455793" cy="455792"/>
          </a:xfrm>
          <a:prstGeom prst="rect">
            <a:avLst/>
          </a:prstGeom>
        </p:spPr>
      </p:pic>
      <p:sp>
        <p:nvSpPr>
          <p:cNvPr id="20" name="object 20"/>
          <p:cNvSpPr/>
          <p:nvPr/>
        </p:nvSpPr>
        <p:spPr>
          <a:xfrm>
            <a:off x="329307" y="4980015"/>
            <a:ext cx="455930" cy="455930"/>
          </a:xfrm>
          <a:custGeom>
            <a:avLst/>
            <a:gdLst/>
            <a:ahLst/>
            <a:cxnLst/>
            <a:rect l="l" t="t" r="r" b="b"/>
            <a:pathLst>
              <a:path w="455930" h="455929">
                <a:moveTo>
                  <a:pt x="227899" y="455793"/>
                </a:moveTo>
                <a:lnTo>
                  <a:pt x="181967" y="451163"/>
                </a:lnTo>
                <a:lnTo>
                  <a:pt x="139189" y="437884"/>
                </a:lnTo>
                <a:lnTo>
                  <a:pt x="100477" y="416872"/>
                </a:lnTo>
                <a:lnTo>
                  <a:pt x="66749" y="389044"/>
                </a:lnTo>
                <a:lnTo>
                  <a:pt x="38921" y="355316"/>
                </a:lnTo>
                <a:lnTo>
                  <a:pt x="17909" y="316604"/>
                </a:lnTo>
                <a:lnTo>
                  <a:pt x="4630" y="273825"/>
                </a:lnTo>
                <a:lnTo>
                  <a:pt x="0" y="227896"/>
                </a:lnTo>
                <a:lnTo>
                  <a:pt x="4630" y="181967"/>
                </a:lnTo>
                <a:lnTo>
                  <a:pt x="17909" y="139189"/>
                </a:lnTo>
                <a:lnTo>
                  <a:pt x="38921" y="100477"/>
                </a:lnTo>
                <a:lnTo>
                  <a:pt x="66749" y="66749"/>
                </a:lnTo>
                <a:lnTo>
                  <a:pt x="100477" y="38921"/>
                </a:lnTo>
                <a:lnTo>
                  <a:pt x="139189" y="17909"/>
                </a:lnTo>
                <a:lnTo>
                  <a:pt x="181967" y="4630"/>
                </a:lnTo>
                <a:lnTo>
                  <a:pt x="227896" y="0"/>
                </a:lnTo>
                <a:lnTo>
                  <a:pt x="273825" y="4630"/>
                </a:lnTo>
                <a:lnTo>
                  <a:pt x="316604" y="17909"/>
                </a:lnTo>
                <a:lnTo>
                  <a:pt x="355315" y="38921"/>
                </a:lnTo>
                <a:lnTo>
                  <a:pt x="389044" y="66749"/>
                </a:lnTo>
                <a:lnTo>
                  <a:pt x="416872" y="100477"/>
                </a:lnTo>
                <a:lnTo>
                  <a:pt x="437884" y="139189"/>
                </a:lnTo>
                <a:lnTo>
                  <a:pt x="451163" y="181967"/>
                </a:lnTo>
                <a:lnTo>
                  <a:pt x="455793" y="227896"/>
                </a:lnTo>
                <a:lnTo>
                  <a:pt x="451163" y="273825"/>
                </a:lnTo>
                <a:lnTo>
                  <a:pt x="437884" y="316604"/>
                </a:lnTo>
                <a:lnTo>
                  <a:pt x="416872" y="355316"/>
                </a:lnTo>
                <a:lnTo>
                  <a:pt x="389044" y="389044"/>
                </a:lnTo>
                <a:lnTo>
                  <a:pt x="355315" y="416872"/>
                </a:lnTo>
                <a:lnTo>
                  <a:pt x="316604" y="437884"/>
                </a:lnTo>
                <a:lnTo>
                  <a:pt x="273825" y="451163"/>
                </a:lnTo>
                <a:lnTo>
                  <a:pt x="227899" y="455793"/>
                </a:lnTo>
                <a:close/>
              </a:path>
            </a:pathLst>
          </a:custGeom>
          <a:solidFill>
            <a:srgbClr val="C7E1F2"/>
          </a:solidFill>
        </p:spPr>
        <p:txBody>
          <a:bodyPr wrap="square" lIns="0" tIns="0" rIns="0" bIns="0" rtlCol="0"/>
          <a:lstStyle/>
          <a:p>
            <a:endParaRPr/>
          </a:p>
        </p:txBody>
      </p:sp>
      <p:grpSp>
        <p:nvGrpSpPr>
          <p:cNvPr id="21" name="object 21"/>
          <p:cNvGrpSpPr/>
          <p:nvPr/>
        </p:nvGrpSpPr>
        <p:grpSpPr>
          <a:xfrm>
            <a:off x="623505" y="5596664"/>
            <a:ext cx="2223770" cy="539115"/>
            <a:chOff x="623505" y="5596664"/>
            <a:chExt cx="2223770" cy="539115"/>
          </a:xfrm>
        </p:grpSpPr>
        <p:sp>
          <p:nvSpPr>
            <p:cNvPr id="22" name="object 22"/>
            <p:cNvSpPr/>
            <p:nvPr/>
          </p:nvSpPr>
          <p:spPr>
            <a:xfrm>
              <a:off x="623505" y="5596664"/>
              <a:ext cx="2223770" cy="539115"/>
            </a:xfrm>
            <a:custGeom>
              <a:avLst/>
              <a:gdLst/>
              <a:ahLst/>
              <a:cxnLst/>
              <a:rect l="l" t="t" r="r" b="b"/>
              <a:pathLst>
                <a:path w="2223770" h="539114">
                  <a:moveTo>
                    <a:pt x="2042665" y="538570"/>
                  </a:moveTo>
                  <a:lnTo>
                    <a:pt x="180950" y="538570"/>
                  </a:lnTo>
                  <a:lnTo>
                    <a:pt x="145468" y="535059"/>
                  </a:lnTo>
                  <a:lnTo>
                    <a:pt x="80510" y="508152"/>
                  </a:lnTo>
                  <a:lnTo>
                    <a:pt x="30327" y="457969"/>
                  </a:lnTo>
                  <a:lnTo>
                    <a:pt x="3420" y="393011"/>
                  </a:lnTo>
                  <a:lnTo>
                    <a:pt x="0" y="180132"/>
                  </a:lnTo>
                  <a:lnTo>
                    <a:pt x="3420" y="145558"/>
                  </a:lnTo>
                  <a:lnTo>
                    <a:pt x="30327" y="80600"/>
                  </a:lnTo>
                  <a:lnTo>
                    <a:pt x="80510" y="30417"/>
                  </a:lnTo>
                  <a:lnTo>
                    <a:pt x="145468" y="3510"/>
                  </a:lnTo>
                  <a:lnTo>
                    <a:pt x="2042663" y="0"/>
                  </a:lnTo>
                  <a:lnTo>
                    <a:pt x="2078147" y="3510"/>
                  </a:lnTo>
                  <a:lnTo>
                    <a:pt x="2143105" y="30417"/>
                  </a:lnTo>
                  <a:lnTo>
                    <a:pt x="2193288" y="80600"/>
                  </a:lnTo>
                  <a:lnTo>
                    <a:pt x="2220195" y="145558"/>
                  </a:lnTo>
                  <a:lnTo>
                    <a:pt x="2223616" y="180132"/>
                  </a:lnTo>
                  <a:lnTo>
                    <a:pt x="2223616" y="358438"/>
                  </a:lnTo>
                  <a:lnTo>
                    <a:pt x="2209925" y="426809"/>
                  </a:lnTo>
                  <a:lnTo>
                    <a:pt x="2170679" y="485543"/>
                  </a:lnTo>
                  <a:lnTo>
                    <a:pt x="2111945" y="524789"/>
                  </a:lnTo>
                  <a:lnTo>
                    <a:pt x="2042665" y="538570"/>
                  </a:lnTo>
                  <a:close/>
                </a:path>
              </a:pathLst>
            </a:custGeom>
            <a:solidFill>
              <a:srgbClr val="64AFD5"/>
            </a:solidFill>
          </p:spPr>
          <p:txBody>
            <a:bodyPr wrap="square" lIns="0" tIns="0" rIns="0" bIns="0" rtlCol="0"/>
            <a:lstStyle/>
            <a:p>
              <a:endParaRPr/>
            </a:p>
          </p:txBody>
        </p:sp>
        <p:sp>
          <p:nvSpPr>
            <p:cNvPr id="23" name="object 23"/>
            <p:cNvSpPr/>
            <p:nvPr/>
          </p:nvSpPr>
          <p:spPr>
            <a:xfrm>
              <a:off x="657697" y="5638052"/>
              <a:ext cx="455930" cy="455930"/>
            </a:xfrm>
            <a:custGeom>
              <a:avLst/>
              <a:gdLst/>
              <a:ahLst/>
              <a:cxnLst/>
              <a:rect l="l" t="t" r="r" b="b"/>
              <a:pathLst>
                <a:path w="455930" h="455929">
                  <a:moveTo>
                    <a:pt x="227896" y="455793"/>
                  </a:moveTo>
                  <a:lnTo>
                    <a:pt x="181967" y="451163"/>
                  </a:lnTo>
                  <a:lnTo>
                    <a:pt x="139189" y="437884"/>
                  </a:lnTo>
                  <a:lnTo>
                    <a:pt x="100477" y="416872"/>
                  </a:lnTo>
                  <a:lnTo>
                    <a:pt x="66749" y="389043"/>
                  </a:lnTo>
                  <a:lnTo>
                    <a:pt x="38921" y="355315"/>
                  </a:lnTo>
                  <a:lnTo>
                    <a:pt x="17909" y="316604"/>
                  </a:lnTo>
                  <a:lnTo>
                    <a:pt x="4630" y="273825"/>
                  </a:lnTo>
                  <a:lnTo>
                    <a:pt x="0" y="227896"/>
                  </a:lnTo>
                  <a:lnTo>
                    <a:pt x="4630" y="181967"/>
                  </a:lnTo>
                  <a:lnTo>
                    <a:pt x="17909" y="139188"/>
                  </a:lnTo>
                  <a:lnTo>
                    <a:pt x="38921" y="100477"/>
                  </a:lnTo>
                  <a:lnTo>
                    <a:pt x="66749" y="66749"/>
                  </a:lnTo>
                  <a:lnTo>
                    <a:pt x="100477" y="38921"/>
                  </a:lnTo>
                  <a:lnTo>
                    <a:pt x="139189" y="17909"/>
                  </a:lnTo>
                  <a:lnTo>
                    <a:pt x="181967" y="4630"/>
                  </a:lnTo>
                  <a:lnTo>
                    <a:pt x="227896" y="0"/>
                  </a:lnTo>
                  <a:lnTo>
                    <a:pt x="273825" y="4630"/>
                  </a:lnTo>
                  <a:lnTo>
                    <a:pt x="316604" y="17909"/>
                  </a:lnTo>
                  <a:lnTo>
                    <a:pt x="355315" y="38921"/>
                  </a:lnTo>
                  <a:lnTo>
                    <a:pt x="389044" y="66749"/>
                  </a:lnTo>
                  <a:lnTo>
                    <a:pt x="416872" y="100477"/>
                  </a:lnTo>
                  <a:lnTo>
                    <a:pt x="437884" y="139188"/>
                  </a:lnTo>
                  <a:lnTo>
                    <a:pt x="451163" y="181967"/>
                  </a:lnTo>
                  <a:lnTo>
                    <a:pt x="455793" y="227896"/>
                  </a:lnTo>
                  <a:lnTo>
                    <a:pt x="451163" y="273825"/>
                  </a:lnTo>
                  <a:lnTo>
                    <a:pt x="437884" y="316604"/>
                  </a:lnTo>
                  <a:lnTo>
                    <a:pt x="416872" y="355315"/>
                  </a:lnTo>
                  <a:lnTo>
                    <a:pt x="389044" y="389043"/>
                  </a:lnTo>
                  <a:lnTo>
                    <a:pt x="355315" y="416872"/>
                  </a:lnTo>
                  <a:lnTo>
                    <a:pt x="316604" y="437884"/>
                  </a:lnTo>
                  <a:lnTo>
                    <a:pt x="273825" y="451163"/>
                  </a:lnTo>
                  <a:lnTo>
                    <a:pt x="227896" y="455793"/>
                  </a:lnTo>
                  <a:close/>
                </a:path>
              </a:pathLst>
            </a:custGeom>
            <a:solidFill>
              <a:srgbClr val="C7E1F2"/>
            </a:solidFill>
          </p:spPr>
          <p:txBody>
            <a:bodyPr wrap="square" lIns="0" tIns="0" rIns="0" bIns="0" rtlCol="0"/>
            <a:lstStyle/>
            <a:p>
              <a:endParaRPr/>
            </a:p>
          </p:txBody>
        </p:sp>
      </p:grpSp>
      <p:grpSp>
        <p:nvGrpSpPr>
          <p:cNvPr id="24" name="object 24"/>
          <p:cNvGrpSpPr/>
          <p:nvPr/>
        </p:nvGrpSpPr>
        <p:grpSpPr>
          <a:xfrm>
            <a:off x="1353709" y="6266189"/>
            <a:ext cx="2223770" cy="539115"/>
            <a:chOff x="1353709" y="6266189"/>
            <a:chExt cx="2223770" cy="539115"/>
          </a:xfrm>
        </p:grpSpPr>
        <p:sp>
          <p:nvSpPr>
            <p:cNvPr id="25" name="object 25"/>
            <p:cNvSpPr/>
            <p:nvPr/>
          </p:nvSpPr>
          <p:spPr>
            <a:xfrm>
              <a:off x="1353709" y="6266189"/>
              <a:ext cx="2223770" cy="539115"/>
            </a:xfrm>
            <a:custGeom>
              <a:avLst/>
              <a:gdLst/>
              <a:ahLst/>
              <a:cxnLst/>
              <a:rect l="l" t="t" r="r" b="b"/>
              <a:pathLst>
                <a:path w="2223770" h="539115">
                  <a:moveTo>
                    <a:pt x="2042663" y="538570"/>
                  </a:moveTo>
                  <a:lnTo>
                    <a:pt x="180951" y="538570"/>
                  </a:lnTo>
                  <a:lnTo>
                    <a:pt x="145468" y="535059"/>
                  </a:lnTo>
                  <a:lnTo>
                    <a:pt x="80510" y="508153"/>
                  </a:lnTo>
                  <a:lnTo>
                    <a:pt x="30327" y="457970"/>
                  </a:lnTo>
                  <a:lnTo>
                    <a:pt x="3420" y="393011"/>
                  </a:lnTo>
                  <a:lnTo>
                    <a:pt x="0" y="180131"/>
                  </a:lnTo>
                  <a:lnTo>
                    <a:pt x="3420" y="145558"/>
                  </a:lnTo>
                  <a:lnTo>
                    <a:pt x="30327" y="80600"/>
                  </a:lnTo>
                  <a:lnTo>
                    <a:pt x="80510" y="30416"/>
                  </a:lnTo>
                  <a:lnTo>
                    <a:pt x="145468" y="3510"/>
                  </a:lnTo>
                  <a:lnTo>
                    <a:pt x="180952" y="0"/>
                  </a:lnTo>
                  <a:lnTo>
                    <a:pt x="2042662" y="0"/>
                  </a:lnTo>
                  <a:lnTo>
                    <a:pt x="2111945" y="13780"/>
                  </a:lnTo>
                  <a:lnTo>
                    <a:pt x="2170679" y="53025"/>
                  </a:lnTo>
                  <a:lnTo>
                    <a:pt x="2209925" y="111761"/>
                  </a:lnTo>
                  <a:lnTo>
                    <a:pt x="2223616" y="180131"/>
                  </a:lnTo>
                  <a:lnTo>
                    <a:pt x="2223616" y="358438"/>
                  </a:lnTo>
                  <a:lnTo>
                    <a:pt x="2209925" y="426809"/>
                  </a:lnTo>
                  <a:lnTo>
                    <a:pt x="2170679" y="485544"/>
                  </a:lnTo>
                  <a:lnTo>
                    <a:pt x="2111945" y="524789"/>
                  </a:lnTo>
                  <a:lnTo>
                    <a:pt x="2042663" y="538570"/>
                  </a:lnTo>
                  <a:close/>
                </a:path>
              </a:pathLst>
            </a:custGeom>
            <a:solidFill>
              <a:srgbClr val="64AFD5"/>
            </a:solidFill>
          </p:spPr>
          <p:txBody>
            <a:bodyPr wrap="square" lIns="0" tIns="0" rIns="0" bIns="0" rtlCol="0"/>
            <a:lstStyle/>
            <a:p>
              <a:endParaRPr/>
            </a:p>
          </p:txBody>
        </p:sp>
        <p:sp>
          <p:nvSpPr>
            <p:cNvPr id="26" name="object 26"/>
            <p:cNvSpPr/>
            <p:nvPr/>
          </p:nvSpPr>
          <p:spPr>
            <a:xfrm>
              <a:off x="1387901" y="6307578"/>
              <a:ext cx="455930" cy="455930"/>
            </a:xfrm>
            <a:custGeom>
              <a:avLst/>
              <a:gdLst/>
              <a:ahLst/>
              <a:cxnLst/>
              <a:rect l="l" t="t" r="r" b="b"/>
              <a:pathLst>
                <a:path w="455930" h="455929">
                  <a:moveTo>
                    <a:pt x="227899" y="455793"/>
                  </a:moveTo>
                  <a:lnTo>
                    <a:pt x="181967" y="451163"/>
                  </a:lnTo>
                  <a:lnTo>
                    <a:pt x="139188" y="437884"/>
                  </a:lnTo>
                  <a:lnTo>
                    <a:pt x="100477" y="416872"/>
                  </a:lnTo>
                  <a:lnTo>
                    <a:pt x="66749" y="389044"/>
                  </a:lnTo>
                  <a:lnTo>
                    <a:pt x="38920" y="355316"/>
                  </a:lnTo>
                  <a:lnTo>
                    <a:pt x="17909" y="316604"/>
                  </a:lnTo>
                  <a:lnTo>
                    <a:pt x="4629" y="273826"/>
                  </a:lnTo>
                  <a:lnTo>
                    <a:pt x="0" y="227894"/>
                  </a:lnTo>
                  <a:lnTo>
                    <a:pt x="4629" y="181967"/>
                  </a:lnTo>
                  <a:lnTo>
                    <a:pt x="17909" y="139189"/>
                  </a:lnTo>
                  <a:lnTo>
                    <a:pt x="38920" y="100477"/>
                  </a:lnTo>
                  <a:lnTo>
                    <a:pt x="66749" y="66749"/>
                  </a:lnTo>
                  <a:lnTo>
                    <a:pt x="100477" y="38921"/>
                  </a:lnTo>
                  <a:lnTo>
                    <a:pt x="139188" y="17909"/>
                  </a:lnTo>
                  <a:lnTo>
                    <a:pt x="181967" y="4630"/>
                  </a:lnTo>
                  <a:lnTo>
                    <a:pt x="227896" y="0"/>
                  </a:lnTo>
                  <a:lnTo>
                    <a:pt x="273825" y="4630"/>
                  </a:lnTo>
                  <a:lnTo>
                    <a:pt x="316604" y="17909"/>
                  </a:lnTo>
                  <a:lnTo>
                    <a:pt x="355315" y="38921"/>
                  </a:lnTo>
                  <a:lnTo>
                    <a:pt x="389043" y="66749"/>
                  </a:lnTo>
                  <a:lnTo>
                    <a:pt x="416872" y="100477"/>
                  </a:lnTo>
                  <a:lnTo>
                    <a:pt x="437884" y="139189"/>
                  </a:lnTo>
                  <a:lnTo>
                    <a:pt x="451163" y="181967"/>
                  </a:lnTo>
                  <a:lnTo>
                    <a:pt x="455792" y="227896"/>
                  </a:lnTo>
                  <a:lnTo>
                    <a:pt x="451163" y="273826"/>
                  </a:lnTo>
                  <a:lnTo>
                    <a:pt x="437884" y="316604"/>
                  </a:lnTo>
                  <a:lnTo>
                    <a:pt x="416872" y="355316"/>
                  </a:lnTo>
                  <a:lnTo>
                    <a:pt x="389043" y="389044"/>
                  </a:lnTo>
                  <a:lnTo>
                    <a:pt x="355315" y="416872"/>
                  </a:lnTo>
                  <a:lnTo>
                    <a:pt x="316604" y="437884"/>
                  </a:lnTo>
                  <a:lnTo>
                    <a:pt x="273825" y="451163"/>
                  </a:lnTo>
                  <a:lnTo>
                    <a:pt x="227899" y="455793"/>
                  </a:lnTo>
                  <a:close/>
                </a:path>
              </a:pathLst>
            </a:custGeom>
            <a:solidFill>
              <a:srgbClr val="C7E1F2"/>
            </a:solidFill>
          </p:spPr>
          <p:txBody>
            <a:bodyPr wrap="square" lIns="0" tIns="0" rIns="0" bIns="0" rtlCol="0"/>
            <a:lstStyle/>
            <a:p>
              <a:endParaRPr/>
            </a:p>
          </p:txBody>
        </p:sp>
      </p:grpSp>
      <p:grpSp>
        <p:nvGrpSpPr>
          <p:cNvPr id="27" name="object 27"/>
          <p:cNvGrpSpPr/>
          <p:nvPr/>
        </p:nvGrpSpPr>
        <p:grpSpPr>
          <a:xfrm>
            <a:off x="4050464" y="6250881"/>
            <a:ext cx="2223770" cy="539115"/>
            <a:chOff x="4050464" y="6250881"/>
            <a:chExt cx="2223770" cy="539115"/>
          </a:xfrm>
        </p:grpSpPr>
        <p:sp>
          <p:nvSpPr>
            <p:cNvPr id="28" name="object 28"/>
            <p:cNvSpPr/>
            <p:nvPr/>
          </p:nvSpPr>
          <p:spPr>
            <a:xfrm>
              <a:off x="4050464" y="6250881"/>
              <a:ext cx="2223770" cy="539115"/>
            </a:xfrm>
            <a:custGeom>
              <a:avLst/>
              <a:gdLst/>
              <a:ahLst/>
              <a:cxnLst/>
              <a:rect l="l" t="t" r="r" b="b"/>
              <a:pathLst>
                <a:path w="2223770" h="539115">
                  <a:moveTo>
                    <a:pt x="2042669" y="538569"/>
                  </a:moveTo>
                  <a:lnTo>
                    <a:pt x="180947" y="538569"/>
                  </a:lnTo>
                  <a:lnTo>
                    <a:pt x="145468" y="535059"/>
                  </a:lnTo>
                  <a:lnTo>
                    <a:pt x="80510" y="508153"/>
                  </a:lnTo>
                  <a:lnTo>
                    <a:pt x="30327" y="457970"/>
                  </a:lnTo>
                  <a:lnTo>
                    <a:pt x="3421" y="393011"/>
                  </a:lnTo>
                  <a:lnTo>
                    <a:pt x="0" y="358433"/>
                  </a:lnTo>
                  <a:lnTo>
                    <a:pt x="0" y="180136"/>
                  </a:lnTo>
                  <a:lnTo>
                    <a:pt x="13691" y="111761"/>
                  </a:lnTo>
                  <a:lnTo>
                    <a:pt x="52936" y="53025"/>
                  </a:lnTo>
                  <a:lnTo>
                    <a:pt x="111671" y="13780"/>
                  </a:lnTo>
                  <a:lnTo>
                    <a:pt x="180953" y="0"/>
                  </a:lnTo>
                  <a:lnTo>
                    <a:pt x="2042663" y="0"/>
                  </a:lnTo>
                  <a:lnTo>
                    <a:pt x="2078148" y="3510"/>
                  </a:lnTo>
                  <a:lnTo>
                    <a:pt x="2143106" y="30416"/>
                  </a:lnTo>
                  <a:lnTo>
                    <a:pt x="2193289" y="80600"/>
                  </a:lnTo>
                  <a:lnTo>
                    <a:pt x="2220195" y="145558"/>
                  </a:lnTo>
                  <a:lnTo>
                    <a:pt x="2223616" y="180136"/>
                  </a:lnTo>
                  <a:lnTo>
                    <a:pt x="2223616" y="358433"/>
                  </a:lnTo>
                  <a:lnTo>
                    <a:pt x="2209925" y="426809"/>
                  </a:lnTo>
                  <a:lnTo>
                    <a:pt x="2170680" y="485544"/>
                  </a:lnTo>
                  <a:lnTo>
                    <a:pt x="2111945" y="524789"/>
                  </a:lnTo>
                  <a:lnTo>
                    <a:pt x="2042669" y="538569"/>
                  </a:lnTo>
                  <a:close/>
                </a:path>
              </a:pathLst>
            </a:custGeom>
            <a:solidFill>
              <a:srgbClr val="64AFD5"/>
            </a:solidFill>
          </p:spPr>
          <p:txBody>
            <a:bodyPr wrap="square" lIns="0" tIns="0" rIns="0" bIns="0" rtlCol="0"/>
            <a:lstStyle/>
            <a:p>
              <a:endParaRPr/>
            </a:p>
          </p:txBody>
        </p:sp>
        <p:sp>
          <p:nvSpPr>
            <p:cNvPr id="29" name="object 29"/>
            <p:cNvSpPr/>
            <p:nvPr/>
          </p:nvSpPr>
          <p:spPr>
            <a:xfrm>
              <a:off x="4084656" y="6292269"/>
              <a:ext cx="455930" cy="455930"/>
            </a:xfrm>
            <a:custGeom>
              <a:avLst/>
              <a:gdLst/>
              <a:ahLst/>
              <a:cxnLst/>
              <a:rect l="l" t="t" r="r" b="b"/>
              <a:pathLst>
                <a:path w="455929" h="455929">
                  <a:moveTo>
                    <a:pt x="227896" y="455793"/>
                  </a:moveTo>
                  <a:lnTo>
                    <a:pt x="181967" y="451163"/>
                  </a:lnTo>
                  <a:lnTo>
                    <a:pt x="139188" y="437884"/>
                  </a:lnTo>
                  <a:lnTo>
                    <a:pt x="100477" y="416872"/>
                  </a:lnTo>
                  <a:lnTo>
                    <a:pt x="66749" y="389044"/>
                  </a:lnTo>
                  <a:lnTo>
                    <a:pt x="38921" y="355315"/>
                  </a:lnTo>
                  <a:lnTo>
                    <a:pt x="17909" y="316604"/>
                  </a:lnTo>
                  <a:lnTo>
                    <a:pt x="4629" y="273825"/>
                  </a:lnTo>
                  <a:lnTo>
                    <a:pt x="0" y="227896"/>
                  </a:lnTo>
                  <a:lnTo>
                    <a:pt x="4629" y="181967"/>
                  </a:lnTo>
                  <a:lnTo>
                    <a:pt x="17909" y="139189"/>
                  </a:lnTo>
                  <a:lnTo>
                    <a:pt x="38921" y="100477"/>
                  </a:lnTo>
                  <a:lnTo>
                    <a:pt x="66749" y="66749"/>
                  </a:lnTo>
                  <a:lnTo>
                    <a:pt x="100477" y="38921"/>
                  </a:lnTo>
                  <a:lnTo>
                    <a:pt x="139188" y="17909"/>
                  </a:lnTo>
                  <a:lnTo>
                    <a:pt x="181967" y="4630"/>
                  </a:lnTo>
                  <a:lnTo>
                    <a:pt x="227896" y="0"/>
                  </a:lnTo>
                  <a:lnTo>
                    <a:pt x="273825" y="4630"/>
                  </a:lnTo>
                  <a:lnTo>
                    <a:pt x="316604" y="17909"/>
                  </a:lnTo>
                  <a:lnTo>
                    <a:pt x="355315" y="38921"/>
                  </a:lnTo>
                  <a:lnTo>
                    <a:pt x="389044" y="66749"/>
                  </a:lnTo>
                  <a:lnTo>
                    <a:pt x="416872" y="100477"/>
                  </a:lnTo>
                  <a:lnTo>
                    <a:pt x="437884" y="139189"/>
                  </a:lnTo>
                  <a:lnTo>
                    <a:pt x="451163" y="181967"/>
                  </a:lnTo>
                  <a:lnTo>
                    <a:pt x="455793" y="227897"/>
                  </a:lnTo>
                  <a:lnTo>
                    <a:pt x="451163" y="273825"/>
                  </a:lnTo>
                  <a:lnTo>
                    <a:pt x="437884" y="316604"/>
                  </a:lnTo>
                  <a:lnTo>
                    <a:pt x="416872" y="355315"/>
                  </a:lnTo>
                  <a:lnTo>
                    <a:pt x="389044" y="389044"/>
                  </a:lnTo>
                  <a:lnTo>
                    <a:pt x="355315" y="416872"/>
                  </a:lnTo>
                  <a:lnTo>
                    <a:pt x="316604" y="437884"/>
                  </a:lnTo>
                  <a:lnTo>
                    <a:pt x="273825" y="451163"/>
                  </a:lnTo>
                  <a:lnTo>
                    <a:pt x="227896" y="455793"/>
                  </a:lnTo>
                  <a:close/>
                </a:path>
              </a:pathLst>
            </a:custGeom>
            <a:solidFill>
              <a:srgbClr val="C7E1F2"/>
            </a:solidFill>
          </p:spPr>
          <p:txBody>
            <a:bodyPr wrap="square" lIns="0" tIns="0" rIns="0" bIns="0" rtlCol="0"/>
            <a:lstStyle/>
            <a:p>
              <a:endParaRPr/>
            </a:p>
          </p:txBody>
        </p:sp>
      </p:grpSp>
      <p:grpSp>
        <p:nvGrpSpPr>
          <p:cNvPr id="30" name="object 30"/>
          <p:cNvGrpSpPr/>
          <p:nvPr/>
        </p:nvGrpSpPr>
        <p:grpSpPr>
          <a:xfrm>
            <a:off x="4560460" y="5596664"/>
            <a:ext cx="2223770" cy="539115"/>
            <a:chOff x="4560460" y="5596664"/>
            <a:chExt cx="2223770" cy="539115"/>
          </a:xfrm>
        </p:grpSpPr>
        <p:sp>
          <p:nvSpPr>
            <p:cNvPr id="31" name="object 31"/>
            <p:cNvSpPr/>
            <p:nvPr/>
          </p:nvSpPr>
          <p:spPr>
            <a:xfrm>
              <a:off x="4560460" y="5596664"/>
              <a:ext cx="2223770" cy="539115"/>
            </a:xfrm>
            <a:custGeom>
              <a:avLst/>
              <a:gdLst/>
              <a:ahLst/>
              <a:cxnLst/>
              <a:rect l="l" t="t" r="r" b="b"/>
              <a:pathLst>
                <a:path w="2223770" h="539114">
                  <a:moveTo>
                    <a:pt x="2042665" y="538570"/>
                  </a:moveTo>
                  <a:lnTo>
                    <a:pt x="180950" y="538570"/>
                  </a:lnTo>
                  <a:lnTo>
                    <a:pt x="145468" y="535059"/>
                  </a:lnTo>
                  <a:lnTo>
                    <a:pt x="80510" y="508152"/>
                  </a:lnTo>
                  <a:lnTo>
                    <a:pt x="30327" y="457969"/>
                  </a:lnTo>
                  <a:lnTo>
                    <a:pt x="3420" y="393011"/>
                  </a:lnTo>
                  <a:lnTo>
                    <a:pt x="0" y="358436"/>
                  </a:lnTo>
                  <a:lnTo>
                    <a:pt x="0" y="180133"/>
                  </a:lnTo>
                  <a:lnTo>
                    <a:pt x="13691" y="111760"/>
                  </a:lnTo>
                  <a:lnTo>
                    <a:pt x="52936" y="53026"/>
                  </a:lnTo>
                  <a:lnTo>
                    <a:pt x="111670" y="13781"/>
                  </a:lnTo>
                  <a:lnTo>
                    <a:pt x="180953" y="0"/>
                  </a:lnTo>
                  <a:lnTo>
                    <a:pt x="2042663" y="0"/>
                  </a:lnTo>
                  <a:lnTo>
                    <a:pt x="2078147" y="3510"/>
                  </a:lnTo>
                  <a:lnTo>
                    <a:pt x="2143105" y="30417"/>
                  </a:lnTo>
                  <a:lnTo>
                    <a:pt x="2193289" y="80600"/>
                  </a:lnTo>
                  <a:lnTo>
                    <a:pt x="2220195" y="145558"/>
                  </a:lnTo>
                  <a:lnTo>
                    <a:pt x="2223616" y="180133"/>
                  </a:lnTo>
                  <a:lnTo>
                    <a:pt x="2223616" y="358436"/>
                  </a:lnTo>
                  <a:lnTo>
                    <a:pt x="2209925" y="426809"/>
                  </a:lnTo>
                  <a:lnTo>
                    <a:pt x="2170679" y="485543"/>
                  </a:lnTo>
                  <a:lnTo>
                    <a:pt x="2111945" y="524789"/>
                  </a:lnTo>
                  <a:lnTo>
                    <a:pt x="2042665" y="538570"/>
                  </a:lnTo>
                  <a:close/>
                </a:path>
              </a:pathLst>
            </a:custGeom>
            <a:solidFill>
              <a:srgbClr val="64AFD5"/>
            </a:solidFill>
          </p:spPr>
          <p:txBody>
            <a:bodyPr wrap="square" lIns="0" tIns="0" rIns="0" bIns="0" rtlCol="0"/>
            <a:lstStyle/>
            <a:p>
              <a:endParaRPr/>
            </a:p>
          </p:txBody>
        </p:sp>
        <p:sp>
          <p:nvSpPr>
            <p:cNvPr id="32" name="object 32"/>
            <p:cNvSpPr/>
            <p:nvPr/>
          </p:nvSpPr>
          <p:spPr>
            <a:xfrm>
              <a:off x="4594652" y="5638052"/>
              <a:ext cx="455930" cy="455930"/>
            </a:xfrm>
            <a:custGeom>
              <a:avLst/>
              <a:gdLst/>
              <a:ahLst/>
              <a:cxnLst/>
              <a:rect l="l" t="t" r="r" b="b"/>
              <a:pathLst>
                <a:path w="455929" h="455929">
                  <a:moveTo>
                    <a:pt x="227896" y="455793"/>
                  </a:moveTo>
                  <a:lnTo>
                    <a:pt x="181967" y="451163"/>
                  </a:lnTo>
                  <a:lnTo>
                    <a:pt x="139188" y="437884"/>
                  </a:lnTo>
                  <a:lnTo>
                    <a:pt x="100477" y="416872"/>
                  </a:lnTo>
                  <a:lnTo>
                    <a:pt x="66749" y="389043"/>
                  </a:lnTo>
                  <a:lnTo>
                    <a:pt x="38920" y="355315"/>
                  </a:lnTo>
                  <a:lnTo>
                    <a:pt x="17909" y="316604"/>
                  </a:lnTo>
                  <a:lnTo>
                    <a:pt x="4629" y="273825"/>
                  </a:lnTo>
                  <a:lnTo>
                    <a:pt x="0" y="227898"/>
                  </a:lnTo>
                  <a:lnTo>
                    <a:pt x="4629" y="181967"/>
                  </a:lnTo>
                  <a:lnTo>
                    <a:pt x="17909" y="139188"/>
                  </a:lnTo>
                  <a:lnTo>
                    <a:pt x="38920" y="100477"/>
                  </a:lnTo>
                  <a:lnTo>
                    <a:pt x="66749" y="66749"/>
                  </a:lnTo>
                  <a:lnTo>
                    <a:pt x="100477" y="38921"/>
                  </a:lnTo>
                  <a:lnTo>
                    <a:pt x="139188" y="17909"/>
                  </a:lnTo>
                  <a:lnTo>
                    <a:pt x="181967" y="4630"/>
                  </a:lnTo>
                  <a:lnTo>
                    <a:pt x="227896" y="0"/>
                  </a:lnTo>
                  <a:lnTo>
                    <a:pt x="273825" y="4630"/>
                  </a:lnTo>
                  <a:lnTo>
                    <a:pt x="316604" y="17909"/>
                  </a:lnTo>
                  <a:lnTo>
                    <a:pt x="355315" y="38921"/>
                  </a:lnTo>
                  <a:lnTo>
                    <a:pt x="389043" y="66749"/>
                  </a:lnTo>
                  <a:lnTo>
                    <a:pt x="416872" y="100477"/>
                  </a:lnTo>
                  <a:lnTo>
                    <a:pt x="437884" y="139188"/>
                  </a:lnTo>
                  <a:lnTo>
                    <a:pt x="451163" y="181967"/>
                  </a:lnTo>
                  <a:lnTo>
                    <a:pt x="455793" y="227894"/>
                  </a:lnTo>
                  <a:lnTo>
                    <a:pt x="451163" y="273825"/>
                  </a:lnTo>
                  <a:lnTo>
                    <a:pt x="437884" y="316604"/>
                  </a:lnTo>
                  <a:lnTo>
                    <a:pt x="416872" y="355315"/>
                  </a:lnTo>
                  <a:lnTo>
                    <a:pt x="389043" y="389043"/>
                  </a:lnTo>
                  <a:lnTo>
                    <a:pt x="355315" y="416872"/>
                  </a:lnTo>
                  <a:lnTo>
                    <a:pt x="316604" y="437884"/>
                  </a:lnTo>
                  <a:lnTo>
                    <a:pt x="273825" y="451163"/>
                  </a:lnTo>
                  <a:lnTo>
                    <a:pt x="227896" y="455793"/>
                  </a:lnTo>
                  <a:close/>
                </a:path>
              </a:pathLst>
            </a:custGeom>
            <a:solidFill>
              <a:srgbClr val="C7E1F2"/>
            </a:solidFill>
          </p:spPr>
          <p:txBody>
            <a:bodyPr wrap="square" lIns="0" tIns="0" rIns="0" bIns="0" rtlCol="0"/>
            <a:lstStyle/>
            <a:p>
              <a:endParaRPr/>
            </a:p>
          </p:txBody>
        </p:sp>
      </p:grpSp>
      <p:grpSp>
        <p:nvGrpSpPr>
          <p:cNvPr id="33" name="object 33"/>
          <p:cNvGrpSpPr/>
          <p:nvPr/>
        </p:nvGrpSpPr>
        <p:grpSpPr>
          <a:xfrm>
            <a:off x="4962271" y="4938772"/>
            <a:ext cx="2223770" cy="539115"/>
            <a:chOff x="4962271" y="4938772"/>
            <a:chExt cx="2223770" cy="539115"/>
          </a:xfrm>
        </p:grpSpPr>
        <p:sp>
          <p:nvSpPr>
            <p:cNvPr id="34" name="object 34"/>
            <p:cNvSpPr/>
            <p:nvPr/>
          </p:nvSpPr>
          <p:spPr>
            <a:xfrm>
              <a:off x="4962271" y="4938772"/>
              <a:ext cx="2223770" cy="539115"/>
            </a:xfrm>
            <a:custGeom>
              <a:avLst/>
              <a:gdLst/>
              <a:ahLst/>
              <a:cxnLst/>
              <a:rect l="l" t="t" r="r" b="b"/>
              <a:pathLst>
                <a:path w="2223770" h="539114">
                  <a:moveTo>
                    <a:pt x="2042665" y="538569"/>
                  </a:moveTo>
                  <a:lnTo>
                    <a:pt x="180950" y="538569"/>
                  </a:lnTo>
                  <a:lnTo>
                    <a:pt x="145467" y="535059"/>
                  </a:lnTo>
                  <a:lnTo>
                    <a:pt x="80509" y="508152"/>
                  </a:lnTo>
                  <a:lnTo>
                    <a:pt x="30326" y="457969"/>
                  </a:lnTo>
                  <a:lnTo>
                    <a:pt x="3420" y="393011"/>
                  </a:lnTo>
                  <a:lnTo>
                    <a:pt x="0" y="358441"/>
                  </a:lnTo>
                  <a:lnTo>
                    <a:pt x="0" y="180128"/>
                  </a:lnTo>
                  <a:lnTo>
                    <a:pt x="13690" y="111760"/>
                  </a:lnTo>
                  <a:lnTo>
                    <a:pt x="52935" y="53026"/>
                  </a:lnTo>
                  <a:lnTo>
                    <a:pt x="111670" y="13781"/>
                  </a:lnTo>
                  <a:lnTo>
                    <a:pt x="180952" y="0"/>
                  </a:lnTo>
                  <a:lnTo>
                    <a:pt x="2042662" y="0"/>
                  </a:lnTo>
                  <a:lnTo>
                    <a:pt x="2111945" y="13781"/>
                  </a:lnTo>
                  <a:lnTo>
                    <a:pt x="2170679" y="53026"/>
                  </a:lnTo>
                  <a:lnTo>
                    <a:pt x="2209924" y="111760"/>
                  </a:lnTo>
                  <a:lnTo>
                    <a:pt x="2223615" y="180128"/>
                  </a:lnTo>
                  <a:lnTo>
                    <a:pt x="2223615" y="358441"/>
                  </a:lnTo>
                  <a:lnTo>
                    <a:pt x="2209924" y="426809"/>
                  </a:lnTo>
                  <a:lnTo>
                    <a:pt x="2170679" y="485543"/>
                  </a:lnTo>
                  <a:lnTo>
                    <a:pt x="2111945" y="524789"/>
                  </a:lnTo>
                  <a:lnTo>
                    <a:pt x="2042665" y="538569"/>
                  </a:lnTo>
                  <a:close/>
                </a:path>
              </a:pathLst>
            </a:custGeom>
            <a:solidFill>
              <a:srgbClr val="64AFD5"/>
            </a:solidFill>
          </p:spPr>
          <p:txBody>
            <a:bodyPr wrap="square" lIns="0" tIns="0" rIns="0" bIns="0" rtlCol="0"/>
            <a:lstStyle/>
            <a:p>
              <a:endParaRPr/>
            </a:p>
          </p:txBody>
        </p:sp>
        <p:sp>
          <p:nvSpPr>
            <p:cNvPr id="35" name="object 35"/>
            <p:cNvSpPr/>
            <p:nvPr/>
          </p:nvSpPr>
          <p:spPr>
            <a:xfrm>
              <a:off x="4996463" y="4980161"/>
              <a:ext cx="455930" cy="455930"/>
            </a:xfrm>
            <a:custGeom>
              <a:avLst/>
              <a:gdLst/>
              <a:ahLst/>
              <a:cxnLst/>
              <a:rect l="l" t="t" r="r" b="b"/>
              <a:pathLst>
                <a:path w="455929" h="455929">
                  <a:moveTo>
                    <a:pt x="227902" y="455792"/>
                  </a:moveTo>
                  <a:lnTo>
                    <a:pt x="181967" y="451163"/>
                  </a:lnTo>
                  <a:lnTo>
                    <a:pt x="139188" y="437884"/>
                  </a:lnTo>
                  <a:lnTo>
                    <a:pt x="100477" y="416872"/>
                  </a:lnTo>
                  <a:lnTo>
                    <a:pt x="66749" y="389044"/>
                  </a:lnTo>
                  <a:lnTo>
                    <a:pt x="38920" y="355316"/>
                  </a:lnTo>
                  <a:lnTo>
                    <a:pt x="17908" y="316604"/>
                  </a:lnTo>
                  <a:lnTo>
                    <a:pt x="4629" y="273825"/>
                  </a:lnTo>
                  <a:lnTo>
                    <a:pt x="0" y="227892"/>
                  </a:lnTo>
                  <a:lnTo>
                    <a:pt x="4629" y="181967"/>
                  </a:lnTo>
                  <a:lnTo>
                    <a:pt x="17908" y="139189"/>
                  </a:lnTo>
                  <a:lnTo>
                    <a:pt x="38920" y="100477"/>
                  </a:lnTo>
                  <a:lnTo>
                    <a:pt x="66749" y="66749"/>
                  </a:lnTo>
                  <a:lnTo>
                    <a:pt x="100477" y="38921"/>
                  </a:lnTo>
                  <a:lnTo>
                    <a:pt x="139188" y="17909"/>
                  </a:lnTo>
                  <a:lnTo>
                    <a:pt x="181967" y="4630"/>
                  </a:lnTo>
                  <a:lnTo>
                    <a:pt x="227896" y="0"/>
                  </a:lnTo>
                  <a:lnTo>
                    <a:pt x="273825" y="4630"/>
                  </a:lnTo>
                  <a:lnTo>
                    <a:pt x="316604" y="17909"/>
                  </a:lnTo>
                  <a:lnTo>
                    <a:pt x="355315" y="38921"/>
                  </a:lnTo>
                  <a:lnTo>
                    <a:pt x="389043" y="66749"/>
                  </a:lnTo>
                  <a:lnTo>
                    <a:pt x="416872" y="100477"/>
                  </a:lnTo>
                  <a:lnTo>
                    <a:pt x="437883" y="139189"/>
                  </a:lnTo>
                  <a:lnTo>
                    <a:pt x="451163" y="181967"/>
                  </a:lnTo>
                  <a:lnTo>
                    <a:pt x="455792" y="227896"/>
                  </a:lnTo>
                  <a:lnTo>
                    <a:pt x="451163" y="273825"/>
                  </a:lnTo>
                  <a:lnTo>
                    <a:pt x="437883" y="316604"/>
                  </a:lnTo>
                  <a:lnTo>
                    <a:pt x="416872" y="355316"/>
                  </a:lnTo>
                  <a:lnTo>
                    <a:pt x="389043" y="389044"/>
                  </a:lnTo>
                  <a:lnTo>
                    <a:pt x="355315" y="416872"/>
                  </a:lnTo>
                  <a:lnTo>
                    <a:pt x="316604" y="437884"/>
                  </a:lnTo>
                  <a:lnTo>
                    <a:pt x="273825" y="451163"/>
                  </a:lnTo>
                  <a:lnTo>
                    <a:pt x="227902" y="455792"/>
                  </a:lnTo>
                  <a:close/>
                </a:path>
              </a:pathLst>
            </a:custGeom>
            <a:solidFill>
              <a:srgbClr val="C7E1F2"/>
            </a:solidFill>
          </p:spPr>
          <p:txBody>
            <a:bodyPr wrap="square" lIns="0" tIns="0" rIns="0" bIns="0" rtlCol="0"/>
            <a:lstStyle/>
            <a:p>
              <a:endParaRPr/>
            </a:p>
          </p:txBody>
        </p:sp>
      </p:grpSp>
      <p:grpSp>
        <p:nvGrpSpPr>
          <p:cNvPr id="36" name="object 36"/>
          <p:cNvGrpSpPr/>
          <p:nvPr/>
        </p:nvGrpSpPr>
        <p:grpSpPr>
          <a:xfrm>
            <a:off x="5186328" y="4282281"/>
            <a:ext cx="2223770" cy="539115"/>
            <a:chOff x="5186328" y="4282281"/>
            <a:chExt cx="2223770" cy="539115"/>
          </a:xfrm>
        </p:grpSpPr>
        <p:sp>
          <p:nvSpPr>
            <p:cNvPr id="37" name="object 37"/>
            <p:cNvSpPr/>
            <p:nvPr/>
          </p:nvSpPr>
          <p:spPr>
            <a:xfrm>
              <a:off x="5186328" y="4282281"/>
              <a:ext cx="2223770" cy="539115"/>
            </a:xfrm>
            <a:custGeom>
              <a:avLst/>
              <a:gdLst/>
              <a:ahLst/>
              <a:cxnLst/>
              <a:rect l="l" t="t" r="r" b="b"/>
              <a:pathLst>
                <a:path w="2223770" h="539114">
                  <a:moveTo>
                    <a:pt x="2042662" y="538570"/>
                  </a:moveTo>
                  <a:lnTo>
                    <a:pt x="180952" y="538570"/>
                  </a:lnTo>
                  <a:lnTo>
                    <a:pt x="145467" y="535059"/>
                  </a:lnTo>
                  <a:lnTo>
                    <a:pt x="80509" y="508152"/>
                  </a:lnTo>
                  <a:lnTo>
                    <a:pt x="30326" y="457969"/>
                  </a:lnTo>
                  <a:lnTo>
                    <a:pt x="3420" y="393011"/>
                  </a:lnTo>
                  <a:lnTo>
                    <a:pt x="0" y="358440"/>
                  </a:lnTo>
                  <a:lnTo>
                    <a:pt x="0" y="180129"/>
                  </a:lnTo>
                  <a:lnTo>
                    <a:pt x="13690" y="111760"/>
                  </a:lnTo>
                  <a:lnTo>
                    <a:pt x="52935" y="53026"/>
                  </a:lnTo>
                  <a:lnTo>
                    <a:pt x="111670" y="13780"/>
                  </a:lnTo>
                  <a:lnTo>
                    <a:pt x="180950" y="0"/>
                  </a:lnTo>
                  <a:lnTo>
                    <a:pt x="2042665" y="0"/>
                  </a:lnTo>
                  <a:lnTo>
                    <a:pt x="2111945" y="13780"/>
                  </a:lnTo>
                  <a:lnTo>
                    <a:pt x="2170679" y="53026"/>
                  </a:lnTo>
                  <a:lnTo>
                    <a:pt x="2209925" y="111760"/>
                  </a:lnTo>
                  <a:lnTo>
                    <a:pt x="2223616" y="180129"/>
                  </a:lnTo>
                  <a:lnTo>
                    <a:pt x="2223616" y="358440"/>
                  </a:lnTo>
                  <a:lnTo>
                    <a:pt x="2209925" y="426809"/>
                  </a:lnTo>
                  <a:lnTo>
                    <a:pt x="2170679" y="485543"/>
                  </a:lnTo>
                  <a:lnTo>
                    <a:pt x="2111945" y="524788"/>
                  </a:lnTo>
                  <a:lnTo>
                    <a:pt x="2042662" y="538570"/>
                  </a:lnTo>
                  <a:close/>
                </a:path>
              </a:pathLst>
            </a:custGeom>
            <a:solidFill>
              <a:srgbClr val="64AFD5"/>
            </a:solidFill>
          </p:spPr>
          <p:txBody>
            <a:bodyPr wrap="square" lIns="0" tIns="0" rIns="0" bIns="0" rtlCol="0"/>
            <a:lstStyle/>
            <a:p>
              <a:endParaRPr/>
            </a:p>
          </p:txBody>
        </p:sp>
        <p:sp>
          <p:nvSpPr>
            <p:cNvPr id="38" name="object 38"/>
            <p:cNvSpPr/>
            <p:nvPr/>
          </p:nvSpPr>
          <p:spPr>
            <a:xfrm>
              <a:off x="5220520" y="4323670"/>
              <a:ext cx="455930" cy="455930"/>
            </a:xfrm>
            <a:custGeom>
              <a:avLst/>
              <a:gdLst/>
              <a:ahLst/>
              <a:cxnLst/>
              <a:rect l="l" t="t" r="r" b="b"/>
              <a:pathLst>
                <a:path w="455929" h="455929">
                  <a:moveTo>
                    <a:pt x="227899" y="455793"/>
                  </a:moveTo>
                  <a:lnTo>
                    <a:pt x="181967" y="451163"/>
                  </a:lnTo>
                  <a:lnTo>
                    <a:pt x="139188" y="437884"/>
                  </a:lnTo>
                  <a:lnTo>
                    <a:pt x="100477" y="416872"/>
                  </a:lnTo>
                  <a:lnTo>
                    <a:pt x="66749" y="389044"/>
                  </a:lnTo>
                  <a:lnTo>
                    <a:pt x="38920" y="355316"/>
                  </a:lnTo>
                  <a:lnTo>
                    <a:pt x="17908" y="316604"/>
                  </a:lnTo>
                  <a:lnTo>
                    <a:pt x="4629" y="273825"/>
                  </a:lnTo>
                  <a:lnTo>
                    <a:pt x="0" y="227892"/>
                  </a:lnTo>
                  <a:lnTo>
                    <a:pt x="4629" y="181967"/>
                  </a:lnTo>
                  <a:lnTo>
                    <a:pt x="17908" y="139189"/>
                  </a:lnTo>
                  <a:lnTo>
                    <a:pt x="38920" y="100477"/>
                  </a:lnTo>
                  <a:lnTo>
                    <a:pt x="66749" y="66749"/>
                  </a:lnTo>
                  <a:lnTo>
                    <a:pt x="100477" y="38921"/>
                  </a:lnTo>
                  <a:lnTo>
                    <a:pt x="139188" y="17909"/>
                  </a:lnTo>
                  <a:lnTo>
                    <a:pt x="181967" y="4630"/>
                  </a:lnTo>
                  <a:lnTo>
                    <a:pt x="227896" y="0"/>
                  </a:lnTo>
                  <a:lnTo>
                    <a:pt x="273825" y="4630"/>
                  </a:lnTo>
                  <a:lnTo>
                    <a:pt x="316604" y="17909"/>
                  </a:lnTo>
                  <a:lnTo>
                    <a:pt x="355315" y="38921"/>
                  </a:lnTo>
                  <a:lnTo>
                    <a:pt x="389043" y="66749"/>
                  </a:lnTo>
                  <a:lnTo>
                    <a:pt x="416872" y="100477"/>
                  </a:lnTo>
                  <a:lnTo>
                    <a:pt x="437884" y="139189"/>
                  </a:lnTo>
                  <a:lnTo>
                    <a:pt x="451163" y="181967"/>
                  </a:lnTo>
                  <a:lnTo>
                    <a:pt x="455792" y="227896"/>
                  </a:lnTo>
                  <a:lnTo>
                    <a:pt x="451163" y="273825"/>
                  </a:lnTo>
                  <a:lnTo>
                    <a:pt x="437884" y="316604"/>
                  </a:lnTo>
                  <a:lnTo>
                    <a:pt x="416872" y="355316"/>
                  </a:lnTo>
                  <a:lnTo>
                    <a:pt x="389043" y="389044"/>
                  </a:lnTo>
                  <a:lnTo>
                    <a:pt x="355315" y="416872"/>
                  </a:lnTo>
                  <a:lnTo>
                    <a:pt x="316604" y="437884"/>
                  </a:lnTo>
                  <a:lnTo>
                    <a:pt x="273825" y="451163"/>
                  </a:lnTo>
                  <a:lnTo>
                    <a:pt x="227899" y="455793"/>
                  </a:lnTo>
                  <a:close/>
                </a:path>
              </a:pathLst>
            </a:custGeom>
            <a:solidFill>
              <a:srgbClr val="C7E1F2"/>
            </a:solidFill>
          </p:spPr>
          <p:txBody>
            <a:bodyPr wrap="square" lIns="0" tIns="0" rIns="0" bIns="0" rtlCol="0"/>
            <a:lstStyle/>
            <a:p>
              <a:endParaRPr/>
            </a:p>
          </p:txBody>
        </p:sp>
      </p:grpSp>
      <p:grpSp>
        <p:nvGrpSpPr>
          <p:cNvPr id="39" name="object 39"/>
          <p:cNvGrpSpPr/>
          <p:nvPr/>
        </p:nvGrpSpPr>
        <p:grpSpPr>
          <a:xfrm>
            <a:off x="4980070" y="3614988"/>
            <a:ext cx="2223770" cy="539115"/>
            <a:chOff x="4980070" y="3614988"/>
            <a:chExt cx="2223770" cy="539115"/>
          </a:xfrm>
        </p:grpSpPr>
        <p:sp>
          <p:nvSpPr>
            <p:cNvPr id="40" name="object 40"/>
            <p:cNvSpPr/>
            <p:nvPr/>
          </p:nvSpPr>
          <p:spPr>
            <a:xfrm>
              <a:off x="4980070" y="3614988"/>
              <a:ext cx="2223770" cy="539115"/>
            </a:xfrm>
            <a:custGeom>
              <a:avLst/>
              <a:gdLst/>
              <a:ahLst/>
              <a:cxnLst/>
              <a:rect l="l" t="t" r="r" b="b"/>
              <a:pathLst>
                <a:path w="2223770" h="539114">
                  <a:moveTo>
                    <a:pt x="2042668" y="538569"/>
                  </a:moveTo>
                  <a:lnTo>
                    <a:pt x="180946" y="538569"/>
                  </a:lnTo>
                  <a:lnTo>
                    <a:pt x="145468" y="535059"/>
                  </a:lnTo>
                  <a:lnTo>
                    <a:pt x="80510" y="508152"/>
                  </a:lnTo>
                  <a:lnTo>
                    <a:pt x="30327" y="457969"/>
                  </a:lnTo>
                  <a:lnTo>
                    <a:pt x="3420" y="393011"/>
                  </a:lnTo>
                  <a:lnTo>
                    <a:pt x="0" y="180131"/>
                  </a:lnTo>
                  <a:lnTo>
                    <a:pt x="3420" y="145558"/>
                  </a:lnTo>
                  <a:lnTo>
                    <a:pt x="30327" y="80600"/>
                  </a:lnTo>
                  <a:lnTo>
                    <a:pt x="80510" y="30417"/>
                  </a:lnTo>
                  <a:lnTo>
                    <a:pt x="145468" y="3510"/>
                  </a:lnTo>
                  <a:lnTo>
                    <a:pt x="2042662" y="0"/>
                  </a:lnTo>
                  <a:lnTo>
                    <a:pt x="2078147" y="3510"/>
                  </a:lnTo>
                  <a:lnTo>
                    <a:pt x="2143106" y="30417"/>
                  </a:lnTo>
                  <a:lnTo>
                    <a:pt x="2193289" y="80600"/>
                  </a:lnTo>
                  <a:lnTo>
                    <a:pt x="2220195" y="145558"/>
                  </a:lnTo>
                  <a:lnTo>
                    <a:pt x="2223615" y="180131"/>
                  </a:lnTo>
                  <a:lnTo>
                    <a:pt x="2223615" y="358438"/>
                  </a:lnTo>
                  <a:lnTo>
                    <a:pt x="2209925" y="426809"/>
                  </a:lnTo>
                  <a:lnTo>
                    <a:pt x="2170680" y="485543"/>
                  </a:lnTo>
                  <a:lnTo>
                    <a:pt x="2111945" y="524789"/>
                  </a:lnTo>
                  <a:lnTo>
                    <a:pt x="2042668" y="538569"/>
                  </a:lnTo>
                  <a:close/>
                </a:path>
              </a:pathLst>
            </a:custGeom>
            <a:solidFill>
              <a:srgbClr val="64AFD5"/>
            </a:solidFill>
          </p:spPr>
          <p:txBody>
            <a:bodyPr wrap="square" lIns="0" tIns="0" rIns="0" bIns="0" rtlCol="0"/>
            <a:lstStyle/>
            <a:p>
              <a:endParaRPr/>
            </a:p>
          </p:txBody>
        </p:sp>
        <p:sp>
          <p:nvSpPr>
            <p:cNvPr id="41" name="object 41"/>
            <p:cNvSpPr/>
            <p:nvPr/>
          </p:nvSpPr>
          <p:spPr>
            <a:xfrm>
              <a:off x="5014262" y="3656376"/>
              <a:ext cx="455930" cy="455930"/>
            </a:xfrm>
            <a:custGeom>
              <a:avLst/>
              <a:gdLst/>
              <a:ahLst/>
              <a:cxnLst/>
              <a:rect l="l" t="t" r="r" b="b"/>
              <a:pathLst>
                <a:path w="455929" h="455929">
                  <a:moveTo>
                    <a:pt x="227903" y="455792"/>
                  </a:moveTo>
                  <a:lnTo>
                    <a:pt x="181967" y="451163"/>
                  </a:lnTo>
                  <a:lnTo>
                    <a:pt x="139188" y="437884"/>
                  </a:lnTo>
                  <a:lnTo>
                    <a:pt x="100477" y="416872"/>
                  </a:lnTo>
                  <a:lnTo>
                    <a:pt x="66749" y="389044"/>
                  </a:lnTo>
                  <a:lnTo>
                    <a:pt x="38920" y="355316"/>
                  </a:lnTo>
                  <a:lnTo>
                    <a:pt x="17908" y="316604"/>
                  </a:lnTo>
                  <a:lnTo>
                    <a:pt x="4629" y="273825"/>
                  </a:lnTo>
                  <a:lnTo>
                    <a:pt x="0" y="227893"/>
                  </a:lnTo>
                  <a:lnTo>
                    <a:pt x="4629" y="181967"/>
                  </a:lnTo>
                  <a:lnTo>
                    <a:pt x="17908" y="139189"/>
                  </a:lnTo>
                  <a:lnTo>
                    <a:pt x="38920" y="100477"/>
                  </a:lnTo>
                  <a:lnTo>
                    <a:pt x="66749" y="66749"/>
                  </a:lnTo>
                  <a:lnTo>
                    <a:pt x="100477" y="38921"/>
                  </a:lnTo>
                  <a:lnTo>
                    <a:pt x="139188" y="17909"/>
                  </a:lnTo>
                  <a:lnTo>
                    <a:pt x="181967" y="4630"/>
                  </a:lnTo>
                  <a:lnTo>
                    <a:pt x="227896" y="0"/>
                  </a:lnTo>
                  <a:lnTo>
                    <a:pt x="273825" y="4630"/>
                  </a:lnTo>
                  <a:lnTo>
                    <a:pt x="316604" y="17909"/>
                  </a:lnTo>
                  <a:lnTo>
                    <a:pt x="355315" y="38921"/>
                  </a:lnTo>
                  <a:lnTo>
                    <a:pt x="389043" y="66749"/>
                  </a:lnTo>
                  <a:lnTo>
                    <a:pt x="416872" y="100477"/>
                  </a:lnTo>
                  <a:lnTo>
                    <a:pt x="437883" y="139189"/>
                  </a:lnTo>
                  <a:lnTo>
                    <a:pt x="451163" y="181967"/>
                  </a:lnTo>
                  <a:lnTo>
                    <a:pt x="455792" y="227896"/>
                  </a:lnTo>
                  <a:lnTo>
                    <a:pt x="451163" y="273825"/>
                  </a:lnTo>
                  <a:lnTo>
                    <a:pt x="437883" y="316604"/>
                  </a:lnTo>
                  <a:lnTo>
                    <a:pt x="416872" y="355316"/>
                  </a:lnTo>
                  <a:lnTo>
                    <a:pt x="389043" y="389044"/>
                  </a:lnTo>
                  <a:lnTo>
                    <a:pt x="355315" y="416872"/>
                  </a:lnTo>
                  <a:lnTo>
                    <a:pt x="316604" y="437884"/>
                  </a:lnTo>
                  <a:lnTo>
                    <a:pt x="273825" y="451163"/>
                  </a:lnTo>
                  <a:lnTo>
                    <a:pt x="227903" y="455792"/>
                  </a:lnTo>
                  <a:close/>
                </a:path>
              </a:pathLst>
            </a:custGeom>
            <a:solidFill>
              <a:srgbClr val="C7E1F2"/>
            </a:solidFill>
          </p:spPr>
          <p:txBody>
            <a:bodyPr wrap="square" lIns="0" tIns="0" rIns="0" bIns="0" rtlCol="0"/>
            <a:lstStyle/>
            <a:p>
              <a:endParaRPr/>
            </a:p>
          </p:txBody>
        </p:sp>
        <p:pic>
          <p:nvPicPr>
            <p:cNvPr id="42" name="object 42"/>
            <p:cNvPicPr/>
            <p:nvPr/>
          </p:nvPicPr>
          <p:blipFill>
            <a:blip r:embed="rId5" cstate="print"/>
            <a:stretch>
              <a:fillRect/>
            </a:stretch>
          </p:blipFill>
          <p:spPr>
            <a:xfrm>
              <a:off x="5072781" y="3714282"/>
              <a:ext cx="343137" cy="343201"/>
            </a:xfrm>
            <a:prstGeom prst="rect">
              <a:avLst/>
            </a:prstGeom>
          </p:spPr>
        </p:pic>
      </p:grpSp>
      <p:pic>
        <p:nvPicPr>
          <p:cNvPr id="43" name="object 43"/>
          <p:cNvPicPr/>
          <p:nvPr/>
        </p:nvPicPr>
        <p:blipFill>
          <a:blip r:embed="rId6" cstate="print"/>
          <a:stretch>
            <a:fillRect/>
          </a:stretch>
        </p:blipFill>
        <p:spPr>
          <a:xfrm>
            <a:off x="5244681" y="4592030"/>
            <a:ext cx="125710" cy="145162"/>
          </a:xfrm>
          <a:prstGeom prst="rect">
            <a:avLst/>
          </a:prstGeom>
        </p:spPr>
      </p:pic>
      <p:sp>
        <p:nvSpPr>
          <p:cNvPr id="44" name="object 44"/>
          <p:cNvSpPr/>
          <p:nvPr/>
        </p:nvSpPr>
        <p:spPr>
          <a:xfrm>
            <a:off x="5343385" y="4365585"/>
            <a:ext cx="273050" cy="372110"/>
          </a:xfrm>
          <a:custGeom>
            <a:avLst/>
            <a:gdLst/>
            <a:ahLst/>
            <a:cxnLst/>
            <a:rect l="l" t="t" r="r" b="b"/>
            <a:pathLst>
              <a:path w="273050" h="372110">
                <a:moveTo>
                  <a:pt x="40640" y="75476"/>
                </a:moveTo>
                <a:lnTo>
                  <a:pt x="39065" y="67525"/>
                </a:lnTo>
                <a:lnTo>
                  <a:pt x="38557" y="66776"/>
                </a:lnTo>
                <a:lnTo>
                  <a:pt x="34734" y="61074"/>
                </a:lnTo>
                <a:lnTo>
                  <a:pt x="29032" y="57264"/>
                </a:lnTo>
                <a:lnTo>
                  <a:pt x="29032" y="70548"/>
                </a:lnTo>
                <a:lnTo>
                  <a:pt x="29032" y="80416"/>
                </a:lnTo>
                <a:lnTo>
                  <a:pt x="25260" y="84188"/>
                </a:lnTo>
                <a:lnTo>
                  <a:pt x="15392" y="84188"/>
                </a:lnTo>
                <a:lnTo>
                  <a:pt x="11607" y="80416"/>
                </a:lnTo>
                <a:lnTo>
                  <a:pt x="11607" y="70548"/>
                </a:lnTo>
                <a:lnTo>
                  <a:pt x="15392" y="66776"/>
                </a:lnTo>
                <a:lnTo>
                  <a:pt x="25260" y="66776"/>
                </a:lnTo>
                <a:lnTo>
                  <a:pt x="29032" y="70548"/>
                </a:lnTo>
                <a:lnTo>
                  <a:pt x="29032" y="57264"/>
                </a:lnTo>
                <a:lnTo>
                  <a:pt x="28270" y="56743"/>
                </a:lnTo>
                <a:lnTo>
                  <a:pt x="20320" y="55156"/>
                </a:lnTo>
                <a:lnTo>
                  <a:pt x="12369" y="56743"/>
                </a:lnTo>
                <a:lnTo>
                  <a:pt x="5918" y="61074"/>
                </a:lnTo>
                <a:lnTo>
                  <a:pt x="1587" y="67525"/>
                </a:lnTo>
                <a:lnTo>
                  <a:pt x="0" y="75476"/>
                </a:lnTo>
                <a:lnTo>
                  <a:pt x="1587" y="83439"/>
                </a:lnTo>
                <a:lnTo>
                  <a:pt x="5918" y="89890"/>
                </a:lnTo>
                <a:lnTo>
                  <a:pt x="12369" y="94221"/>
                </a:lnTo>
                <a:lnTo>
                  <a:pt x="20320" y="95808"/>
                </a:lnTo>
                <a:lnTo>
                  <a:pt x="28270" y="94221"/>
                </a:lnTo>
                <a:lnTo>
                  <a:pt x="34734" y="89890"/>
                </a:lnTo>
                <a:lnTo>
                  <a:pt x="38557" y="84188"/>
                </a:lnTo>
                <a:lnTo>
                  <a:pt x="39065" y="83439"/>
                </a:lnTo>
                <a:lnTo>
                  <a:pt x="40640" y="75476"/>
                </a:lnTo>
                <a:close/>
              </a:path>
              <a:path w="273050" h="372110">
                <a:moveTo>
                  <a:pt x="73456" y="101028"/>
                </a:moveTo>
                <a:lnTo>
                  <a:pt x="50228" y="87096"/>
                </a:lnTo>
                <a:lnTo>
                  <a:pt x="48768" y="90868"/>
                </a:lnTo>
                <a:lnTo>
                  <a:pt x="46736" y="94056"/>
                </a:lnTo>
                <a:lnTo>
                  <a:pt x="44132" y="96964"/>
                </a:lnTo>
                <a:lnTo>
                  <a:pt x="67360" y="110896"/>
                </a:lnTo>
                <a:lnTo>
                  <a:pt x="67932" y="107124"/>
                </a:lnTo>
                <a:lnTo>
                  <a:pt x="70256" y="103644"/>
                </a:lnTo>
                <a:lnTo>
                  <a:pt x="73456" y="101028"/>
                </a:lnTo>
                <a:close/>
              </a:path>
              <a:path w="273050" h="372110">
                <a:moveTo>
                  <a:pt x="119037" y="212801"/>
                </a:moveTo>
                <a:lnTo>
                  <a:pt x="117868" y="211061"/>
                </a:lnTo>
                <a:lnTo>
                  <a:pt x="115836" y="209905"/>
                </a:lnTo>
                <a:lnTo>
                  <a:pt x="98425" y="200901"/>
                </a:lnTo>
                <a:lnTo>
                  <a:pt x="95516" y="199453"/>
                </a:lnTo>
                <a:lnTo>
                  <a:pt x="92036" y="200609"/>
                </a:lnTo>
                <a:lnTo>
                  <a:pt x="89128" y="206413"/>
                </a:lnTo>
                <a:lnTo>
                  <a:pt x="90284" y="209905"/>
                </a:lnTo>
                <a:lnTo>
                  <a:pt x="93192" y="211353"/>
                </a:lnTo>
                <a:lnTo>
                  <a:pt x="107416" y="218617"/>
                </a:lnTo>
                <a:lnTo>
                  <a:pt x="107416" y="238353"/>
                </a:lnTo>
                <a:lnTo>
                  <a:pt x="110032" y="240969"/>
                </a:lnTo>
                <a:lnTo>
                  <a:pt x="116420" y="240969"/>
                </a:lnTo>
                <a:lnTo>
                  <a:pt x="119037" y="238353"/>
                </a:lnTo>
                <a:lnTo>
                  <a:pt x="119037" y="212801"/>
                </a:lnTo>
                <a:close/>
              </a:path>
              <a:path w="273050" h="372110">
                <a:moveTo>
                  <a:pt x="139357" y="51676"/>
                </a:moveTo>
                <a:lnTo>
                  <a:pt x="137617" y="51968"/>
                </a:lnTo>
                <a:lnTo>
                  <a:pt x="135585" y="52260"/>
                </a:lnTo>
                <a:lnTo>
                  <a:pt x="131521" y="52260"/>
                </a:lnTo>
                <a:lnTo>
                  <a:pt x="129489" y="51968"/>
                </a:lnTo>
                <a:lnTo>
                  <a:pt x="127736" y="51676"/>
                </a:lnTo>
                <a:lnTo>
                  <a:pt x="127736" y="70548"/>
                </a:lnTo>
                <a:lnTo>
                  <a:pt x="131521" y="69100"/>
                </a:lnTo>
                <a:lnTo>
                  <a:pt x="135585" y="69100"/>
                </a:lnTo>
                <a:lnTo>
                  <a:pt x="139357" y="70548"/>
                </a:lnTo>
                <a:lnTo>
                  <a:pt x="139357" y="51676"/>
                </a:lnTo>
                <a:close/>
              </a:path>
              <a:path w="273050" h="372110">
                <a:moveTo>
                  <a:pt x="153873" y="20320"/>
                </a:moveTo>
                <a:lnTo>
                  <a:pt x="152285" y="12369"/>
                </a:lnTo>
                <a:lnTo>
                  <a:pt x="151777" y="11607"/>
                </a:lnTo>
                <a:lnTo>
                  <a:pt x="147955" y="5918"/>
                </a:lnTo>
                <a:lnTo>
                  <a:pt x="142252" y="2082"/>
                </a:lnTo>
                <a:lnTo>
                  <a:pt x="142252" y="15379"/>
                </a:lnTo>
                <a:lnTo>
                  <a:pt x="142252" y="25260"/>
                </a:lnTo>
                <a:lnTo>
                  <a:pt x="138480" y="29032"/>
                </a:lnTo>
                <a:lnTo>
                  <a:pt x="128612" y="29032"/>
                </a:lnTo>
                <a:lnTo>
                  <a:pt x="124841" y="25260"/>
                </a:lnTo>
                <a:lnTo>
                  <a:pt x="124841" y="15379"/>
                </a:lnTo>
                <a:lnTo>
                  <a:pt x="128612" y="11607"/>
                </a:lnTo>
                <a:lnTo>
                  <a:pt x="138480" y="11607"/>
                </a:lnTo>
                <a:lnTo>
                  <a:pt x="142252" y="15379"/>
                </a:lnTo>
                <a:lnTo>
                  <a:pt x="142252" y="2082"/>
                </a:lnTo>
                <a:lnTo>
                  <a:pt x="141503" y="1574"/>
                </a:lnTo>
                <a:lnTo>
                  <a:pt x="133553" y="0"/>
                </a:lnTo>
                <a:lnTo>
                  <a:pt x="125590" y="1574"/>
                </a:lnTo>
                <a:lnTo>
                  <a:pt x="119138" y="5918"/>
                </a:lnTo>
                <a:lnTo>
                  <a:pt x="114808" y="12369"/>
                </a:lnTo>
                <a:lnTo>
                  <a:pt x="113220" y="20320"/>
                </a:lnTo>
                <a:lnTo>
                  <a:pt x="114808" y="28270"/>
                </a:lnTo>
                <a:lnTo>
                  <a:pt x="119138" y="34721"/>
                </a:lnTo>
                <a:lnTo>
                  <a:pt x="125590" y="39065"/>
                </a:lnTo>
                <a:lnTo>
                  <a:pt x="133553" y="40640"/>
                </a:lnTo>
                <a:lnTo>
                  <a:pt x="141503" y="39065"/>
                </a:lnTo>
                <a:lnTo>
                  <a:pt x="147955" y="34721"/>
                </a:lnTo>
                <a:lnTo>
                  <a:pt x="151777" y="29032"/>
                </a:lnTo>
                <a:lnTo>
                  <a:pt x="152285" y="28270"/>
                </a:lnTo>
                <a:lnTo>
                  <a:pt x="153873" y="20320"/>
                </a:lnTo>
                <a:close/>
              </a:path>
              <a:path w="273050" h="372110">
                <a:moveTo>
                  <a:pt x="165481" y="297002"/>
                </a:moveTo>
                <a:lnTo>
                  <a:pt x="164325" y="295262"/>
                </a:lnTo>
                <a:lnTo>
                  <a:pt x="162293" y="294093"/>
                </a:lnTo>
                <a:lnTo>
                  <a:pt x="144868" y="285089"/>
                </a:lnTo>
                <a:lnTo>
                  <a:pt x="141973" y="283641"/>
                </a:lnTo>
                <a:lnTo>
                  <a:pt x="138480" y="284810"/>
                </a:lnTo>
                <a:lnTo>
                  <a:pt x="135585" y="290614"/>
                </a:lnTo>
                <a:lnTo>
                  <a:pt x="136740" y="294093"/>
                </a:lnTo>
                <a:lnTo>
                  <a:pt x="139649" y="295541"/>
                </a:lnTo>
                <a:lnTo>
                  <a:pt x="153873" y="302806"/>
                </a:lnTo>
                <a:lnTo>
                  <a:pt x="153873" y="322541"/>
                </a:lnTo>
                <a:lnTo>
                  <a:pt x="156489" y="325158"/>
                </a:lnTo>
                <a:lnTo>
                  <a:pt x="162877" y="325158"/>
                </a:lnTo>
                <a:lnTo>
                  <a:pt x="165481" y="322541"/>
                </a:lnTo>
                <a:lnTo>
                  <a:pt x="165481" y="297002"/>
                </a:lnTo>
                <a:close/>
              </a:path>
              <a:path w="273050" h="372110">
                <a:moveTo>
                  <a:pt x="165481" y="128612"/>
                </a:moveTo>
                <a:lnTo>
                  <a:pt x="164325" y="126873"/>
                </a:lnTo>
                <a:lnTo>
                  <a:pt x="162293" y="125704"/>
                </a:lnTo>
                <a:lnTo>
                  <a:pt x="144868" y="116713"/>
                </a:lnTo>
                <a:lnTo>
                  <a:pt x="141973" y="115252"/>
                </a:lnTo>
                <a:lnTo>
                  <a:pt x="138480" y="116420"/>
                </a:lnTo>
                <a:lnTo>
                  <a:pt x="135585" y="122224"/>
                </a:lnTo>
                <a:lnTo>
                  <a:pt x="136740" y="125704"/>
                </a:lnTo>
                <a:lnTo>
                  <a:pt x="139649" y="127165"/>
                </a:lnTo>
                <a:lnTo>
                  <a:pt x="153873" y="134416"/>
                </a:lnTo>
                <a:lnTo>
                  <a:pt x="153873" y="154165"/>
                </a:lnTo>
                <a:lnTo>
                  <a:pt x="156489" y="156768"/>
                </a:lnTo>
                <a:lnTo>
                  <a:pt x="162877" y="156768"/>
                </a:lnTo>
                <a:lnTo>
                  <a:pt x="165481" y="154165"/>
                </a:lnTo>
                <a:lnTo>
                  <a:pt x="165481" y="128612"/>
                </a:lnTo>
                <a:close/>
              </a:path>
              <a:path w="273050" h="372110">
                <a:moveTo>
                  <a:pt x="188709" y="112649"/>
                </a:moveTo>
                <a:lnTo>
                  <a:pt x="187553" y="110617"/>
                </a:lnTo>
                <a:lnTo>
                  <a:pt x="185801" y="109740"/>
                </a:lnTo>
                <a:lnTo>
                  <a:pt x="177101" y="104889"/>
                </a:lnTo>
                <a:lnTo>
                  <a:pt x="177101" y="118160"/>
                </a:lnTo>
                <a:lnTo>
                  <a:pt x="177101" y="166649"/>
                </a:lnTo>
                <a:lnTo>
                  <a:pt x="133832" y="191033"/>
                </a:lnTo>
                <a:lnTo>
                  <a:pt x="130644" y="189242"/>
                </a:lnTo>
                <a:lnTo>
                  <a:pt x="130644" y="202349"/>
                </a:lnTo>
                <a:lnTo>
                  <a:pt x="130644" y="250253"/>
                </a:lnTo>
                <a:lnTo>
                  <a:pt x="86804" y="274650"/>
                </a:lnTo>
                <a:lnTo>
                  <a:pt x="43548" y="250545"/>
                </a:lnTo>
                <a:lnTo>
                  <a:pt x="43548" y="202349"/>
                </a:lnTo>
                <a:lnTo>
                  <a:pt x="86804" y="177965"/>
                </a:lnTo>
                <a:lnTo>
                  <a:pt x="130644" y="202349"/>
                </a:lnTo>
                <a:lnTo>
                  <a:pt x="130644" y="189242"/>
                </a:lnTo>
                <a:lnTo>
                  <a:pt x="110629" y="177965"/>
                </a:lnTo>
                <a:lnTo>
                  <a:pt x="90004" y="166357"/>
                </a:lnTo>
                <a:lnTo>
                  <a:pt x="90004" y="118160"/>
                </a:lnTo>
                <a:lnTo>
                  <a:pt x="133553" y="93776"/>
                </a:lnTo>
                <a:lnTo>
                  <a:pt x="177101" y="118160"/>
                </a:lnTo>
                <a:lnTo>
                  <a:pt x="177101" y="104889"/>
                </a:lnTo>
                <a:lnTo>
                  <a:pt x="157238" y="93776"/>
                </a:lnTo>
                <a:lnTo>
                  <a:pt x="136448" y="82156"/>
                </a:lnTo>
                <a:lnTo>
                  <a:pt x="134708" y="81292"/>
                </a:lnTo>
                <a:lnTo>
                  <a:pt x="132676" y="81292"/>
                </a:lnTo>
                <a:lnTo>
                  <a:pt x="130644" y="82156"/>
                </a:lnTo>
                <a:lnTo>
                  <a:pt x="81292" y="109740"/>
                </a:lnTo>
                <a:lnTo>
                  <a:pt x="79552" y="110896"/>
                </a:lnTo>
                <a:lnTo>
                  <a:pt x="78384" y="112649"/>
                </a:lnTo>
                <a:lnTo>
                  <a:pt x="78384" y="169545"/>
                </a:lnTo>
                <a:lnTo>
                  <a:pt x="34836" y="193929"/>
                </a:lnTo>
                <a:lnTo>
                  <a:pt x="33096" y="195097"/>
                </a:lnTo>
                <a:lnTo>
                  <a:pt x="31940" y="196837"/>
                </a:lnTo>
                <a:lnTo>
                  <a:pt x="31940" y="256057"/>
                </a:lnTo>
                <a:lnTo>
                  <a:pt x="33096" y="258089"/>
                </a:lnTo>
                <a:lnTo>
                  <a:pt x="34836" y="258965"/>
                </a:lnTo>
                <a:lnTo>
                  <a:pt x="78384" y="283349"/>
                </a:lnTo>
                <a:lnTo>
                  <a:pt x="78384" y="340258"/>
                </a:lnTo>
                <a:lnTo>
                  <a:pt x="79552" y="342290"/>
                </a:lnTo>
                <a:lnTo>
                  <a:pt x="81292" y="343166"/>
                </a:lnTo>
                <a:lnTo>
                  <a:pt x="130644" y="370738"/>
                </a:lnTo>
                <a:lnTo>
                  <a:pt x="132384" y="371614"/>
                </a:lnTo>
                <a:lnTo>
                  <a:pt x="134708" y="371614"/>
                </a:lnTo>
                <a:lnTo>
                  <a:pt x="185801" y="343166"/>
                </a:lnTo>
                <a:lnTo>
                  <a:pt x="188709" y="340258"/>
                </a:lnTo>
                <a:lnTo>
                  <a:pt x="188709" y="281025"/>
                </a:lnTo>
                <a:lnTo>
                  <a:pt x="187553" y="278993"/>
                </a:lnTo>
                <a:lnTo>
                  <a:pt x="185801" y="278130"/>
                </a:lnTo>
                <a:lnTo>
                  <a:pt x="177101" y="273265"/>
                </a:lnTo>
                <a:lnTo>
                  <a:pt x="177101" y="286550"/>
                </a:lnTo>
                <a:lnTo>
                  <a:pt x="177101" y="334746"/>
                </a:lnTo>
                <a:lnTo>
                  <a:pt x="133553" y="359130"/>
                </a:lnTo>
                <a:lnTo>
                  <a:pt x="90004" y="334746"/>
                </a:lnTo>
                <a:lnTo>
                  <a:pt x="90004" y="286550"/>
                </a:lnTo>
                <a:lnTo>
                  <a:pt x="111252" y="274650"/>
                </a:lnTo>
                <a:lnTo>
                  <a:pt x="133553" y="262166"/>
                </a:lnTo>
                <a:lnTo>
                  <a:pt x="177101" y="286550"/>
                </a:lnTo>
                <a:lnTo>
                  <a:pt x="177101" y="273265"/>
                </a:lnTo>
                <a:lnTo>
                  <a:pt x="157289" y="262166"/>
                </a:lnTo>
                <a:lnTo>
                  <a:pt x="142252" y="253746"/>
                </a:lnTo>
                <a:lnTo>
                  <a:pt x="142252" y="199161"/>
                </a:lnTo>
                <a:lnTo>
                  <a:pt x="156768" y="191033"/>
                </a:lnTo>
                <a:lnTo>
                  <a:pt x="185801" y="174777"/>
                </a:lnTo>
                <a:lnTo>
                  <a:pt x="187553" y="173609"/>
                </a:lnTo>
                <a:lnTo>
                  <a:pt x="188709" y="171869"/>
                </a:lnTo>
                <a:lnTo>
                  <a:pt x="188709" y="112649"/>
                </a:lnTo>
                <a:close/>
              </a:path>
              <a:path w="273050" h="372110">
                <a:moveTo>
                  <a:pt x="228193" y="267093"/>
                </a:moveTo>
                <a:lnTo>
                  <a:pt x="225577" y="264198"/>
                </a:lnTo>
                <a:lnTo>
                  <a:pt x="223545" y="260705"/>
                </a:lnTo>
                <a:lnTo>
                  <a:pt x="222389" y="256933"/>
                </a:lnTo>
                <a:lnTo>
                  <a:pt x="195097" y="270573"/>
                </a:lnTo>
                <a:lnTo>
                  <a:pt x="198005" y="273189"/>
                </a:lnTo>
                <a:lnTo>
                  <a:pt x="199745" y="276961"/>
                </a:lnTo>
                <a:lnTo>
                  <a:pt x="200317" y="281025"/>
                </a:lnTo>
                <a:lnTo>
                  <a:pt x="228193" y="267093"/>
                </a:lnTo>
                <a:close/>
              </a:path>
              <a:path w="273050" h="372110">
                <a:moveTo>
                  <a:pt x="228777" y="99580"/>
                </a:moveTo>
                <a:lnTo>
                  <a:pt x="226161" y="96672"/>
                </a:lnTo>
                <a:lnTo>
                  <a:pt x="224129" y="93192"/>
                </a:lnTo>
                <a:lnTo>
                  <a:pt x="222681" y="89712"/>
                </a:lnTo>
                <a:lnTo>
                  <a:pt x="195681" y="103060"/>
                </a:lnTo>
                <a:lnTo>
                  <a:pt x="198577" y="105968"/>
                </a:lnTo>
                <a:lnTo>
                  <a:pt x="200037" y="109740"/>
                </a:lnTo>
                <a:lnTo>
                  <a:pt x="200317" y="113804"/>
                </a:lnTo>
                <a:lnTo>
                  <a:pt x="228777" y="99580"/>
                </a:lnTo>
                <a:close/>
              </a:path>
              <a:path w="273050" h="372110">
                <a:moveTo>
                  <a:pt x="272910" y="246773"/>
                </a:moveTo>
                <a:lnTo>
                  <a:pt x="271322" y="238823"/>
                </a:lnTo>
                <a:lnTo>
                  <a:pt x="270814" y="238061"/>
                </a:lnTo>
                <a:lnTo>
                  <a:pt x="266992" y="232371"/>
                </a:lnTo>
                <a:lnTo>
                  <a:pt x="261289" y="228549"/>
                </a:lnTo>
                <a:lnTo>
                  <a:pt x="261289" y="241833"/>
                </a:lnTo>
                <a:lnTo>
                  <a:pt x="261289" y="251714"/>
                </a:lnTo>
                <a:lnTo>
                  <a:pt x="257517" y="255485"/>
                </a:lnTo>
                <a:lnTo>
                  <a:pt x="247650" y="255485"/>
                </a:lnTo>
                <a:lnTo>
                  <a:pt x="243878" y="251714"/>
                </a:lnTo>
                <a:lnTo>
                  <a:pt x="243878" y="241833"/>
                </a:lnTo>
                <a:lnTo>
                  <a:pt x="247650" y="238061"/>
                </a:lnTo>
                <a:lnTo>
                  <a:pt x="257517" y="238061"/>
                </a:lnTo>
                <a:lnTo>
                  <a:pt x="261289" y="241833"/>
                </a:lnTo>
                <a:lnTo>
                  <a:pt x="261289" y="228549"/>
                </a:lnTo>
                <a:lnTo>
                  <a:pt x="260527" y="228028"/>
                </a:lnTo>
                <a:lnTo>
                  <a:pt x="252577" y="226453"/>
                </a:lnTo>
                <a:lnTo>
                  <a:pt x="244627" y="228028"/>
                </a:lnTo>
                <a:lnTo>
                  <a:pt x="238175" y="232371"/>
                </a:lnTo>
                <a:lnTo>
                  <a:pt x="233845" y="238823"/>
                </a:lnTo>
                <a:lnTo>
                  <a:pt x="232257" y="246773"/>
                </a:lnTo>
                <a:lnTo>
                  <a:pt x="233845" y="254723"/>
                </a:lnTo>
                <a:lnTo>
                  <a:pt x="238175" y="261175"/>
                </a:lnTo>
                <a:lnTo>
                  <a:pt x="244627" y="265506"/>
                </a:lnTo>
                <a:lnTo>
                  <a:pt x="252577" y="267093"/>
                </a:lnTo>
                <a:lnTo>
                  <a:pt x="260527" y="265506"/>
                </a:lnTo>
                <a:lnTo>
                  <a:pt x="266992" y="261175"/>
                </a:lnTo>
                <a:lnTo>
                  <a:pt x="270814" y="255485"/>
                </a:lnTo>
                <a:lnTo>
                  <a:pt x="271322" y="254723"/>
                </a:lnTo>
                <a:lnTo>
                  <a:pt x="272910" y="246773"/>
                </a:lnTo>
                <a:close/>
              </a:path>
              <a:path w="273050" h="372110">
                <a:moveTo>
                  <a:pt x="272910" y="78384"/>
                </a:moveTo>
                <a:lnTo>
                  <a:pt x="271322" y="70434"/>
                </a:lnTo>
                <a:lnTo>
                  <a:pt x="270814" y="69672"/>
                </a:lnTo>
                <a:lnTo>
                  <a:pt x="266992" y="63982"/>
                </a:lnTo>
                <a:lnTo>
                  <a:pt x="261289" y="60159"/>
                </a:lnTo>
                <a:lnTo>
                  <a:pt x="261289" y="73444"/>
                </a:lnTo>
                <a:lnTo>
                  <a:pt x="261289" y="83324"/>
                </a:lnTo>
                <a:lnTo>
                  <a:pt x="257517" y="87096"/>
                </a:lnTo>
                <a:lnTo>
                  <a:pt x="247650" y="87096"/>
                </a:lnTo>
                <a:lnTo>
                  <a:pt x="243878" y="83324"/>
                </a:lnTo>
                <a:lnTo>
                  <a:pt x="243878" y="73444"/>
                </a:lnTo>
                <a:lnTo>
                  <a:pt x="247650" y="69672"/>
                </a:lnTo>
                <a:lnTo>
                  <a:pt x="257517" y="69672"/>
                </a:lnTo>
                <a:lnTo>
                  <a:pt x="261289" y="73444"/>
                </a:lnTo>
                <a:lnTo>
                  <a:pt x="261289" y="60159"/>
                </a:lnTo>
                <a:lnTo>
                  <a:pt x="260527" y="59639"/>
                </a:lnTo>
                <a:lnTo>
                  <a:pt x="252577" y="58064"/>
                </a:lnTo>
                <a:lnTo>
                  <a:pt x="244627" y="59639"/>
                </a:lnTo>
                <a:lnTo>
                  <a:pt x="238175" y="63982"/>
                </a:lnTo>
                <a:lnTo>
                  <a:pt x="233845" y="70434"/>
                </a:lnTo>
                <a:lnTo>
                  <a:pt x="232257" y="78384"/>
                </a:lnTo>
                <a:lnTo>
                  <a:pt x="233845" y="86334"/>
                </a:lnTo>
                <a:lnTo>
                  <a:pt x="238175" y="92786"/>
                </a:lnTo>
                <a:lnTo>
                  <a:pt x="244627" y="97129"/>
                </a:lnTo>
                <a:lnTo>
                  <a:pt x="252577" y="98704"/>
                </a:lnTo>
                <a:lnTo>
                  <a:pt x="260527" y="97129"/>
                </a:lnTo>
                <a:lnTo>
                  <a:pt x="266992" y="92786"/>
                </a:lnTo>
                <a:lnTo>
                  <a:pt x="270814" y="87096"/>
                </a:lnTo>
                <a:lnTo>
                  <a:pt x="271322" y="86334"/>
                </a:lnTo>
                <a:lnTo>
                  <a:pt x="272910" y="78384"/>
                </a:lnTo>
                <a:close/>
              </a:path>
            </a:pathLst>
          </a:custGeom>
          <a:solidFill>
            <a:srgbClr val="000000"/>
          </a:solidFill>
        </p:spPr>
        <p:txBody>
          <a:bodyPr wrap="square" lIns="0" tIns="0" rIns="0" bIns="0" rtlCol="0"/>
          <a:lstStyle/>
          <a:p>
            <a:endParaRPr/>
          </a:p>
        </p:txBody>
      </p:sp>
      <p:grpSp>
        <p:nvGrpSpPr>
          <p:cNvPr id="45" name="object 45"/>
          <p:cNvGrpSpPr/>
          <p:nvPr/>
        </p:nvGrpSpPr>
        <p:grpSpPr>
          <a:xfrm>
            <a:off x="5023211" y="5184184"/>
            <a:ext cx="349250" cy="211454"/>
            <a:chOff x="5023211" y="5184184"/>
            <a:chExt cx="349250" cy="211454"/>
          </a:xfrm>
        </p:grpSpPr>
        <p:sp>
          <p:nvSpPr>
            <p:cNvPr id="46" name="object 46"/>
            <p:cNvSpPr/>
            <p:nvPr/>
          </p:nvSpPr>
          <p:spPr>
            <a:xfrm>
              <a:off x="5023205" y="5184189"/>
              <a:ext cx="349250" cy="211454"/>
            </a:xfrm>
            <a:custGeom>
              <a:avLst/>
              <a:gdLst/>
              <a:ahLst/>
              <a:cxnLst/>
              <a:rect l="l" t="t" r="r" b="b"/>
              <a:pathLst>
                <a:path w="349250" h="211454">
                  <a:moveTo>
                    <a:pt x="288188" y="100545"/>
                  </a:moveTo>
                  <a:lnTo>
                    <a:pt x="287350" y="97040"/>
                  </a:lnTo>
                  <a:lnTo>
                    <a:pt x="284683" y="95415"/>
                  </a:lnTo>
                  <a:lnTo>
                    <a:pt x="282028" y="93789"/>
                  </a:lnTo>
                  <a:lnTo>
                    <a:pt x="278574" y="94640"/>
                  </a:lnTo>
                  <a:lnTo>
                    <a:pt x="276948" y="97320"/>
                  </a:lnTo>
                  <a:lnTo>
                    <a:pt x="270814" y="105498"/>
                  </a:lnTo>
                  <a:lnTo>
                    <a:pt x="230771" y="127596"/>
                  </a:lnTo>
                  <a:lnTo>
                    <a:pt x="219125" y="129120"/>
                  </a:lnTo>
                  <a:lnTo>
                    <a:pt x="208026" y="128689"/>
                  </a:lnTo>
                  <a:lnTo>
                    <a:pt x="197853" y="126276"/>
                  </a:lnTo>
                  <a:lnTo>
                    <a:pt x="194919" y="125222"/>
                  </a:lnTo>
                  <a:lnTo>
                    <a:pt x="191706" y="126784"/>
                  </a:lnTo>
                  <a:lnTo>
                    <a:pt x="189636" y="132702"/>
                  </a:lnTo>
                  <a:lnTo>
                    <a:pt x="191173" y="135953"/>
                  </a:lnTo>
                  <a:lnTo>
                    <a:pt x="200774" y="139369"/>
                  </a:lnTo>
                  <a:lnTo>
                    <a:pt x="208178" y="140550"/>
                  </a:lnTo>
                  <a:lnTo>
                    <a:pt x="215925" y="140550"/>
                  </a:lnTo>
                  <a:lnTo>
                    <a:pt x="258953" y="128968"/>
                  </a:lnTo>
                  <a:lnTo>
                    <a:pt x="286575" y="103225"/>
                  </a:lnTo>
                  <a:lnTo>
                    <a:pt x="288188" y="100545"/>
                  </a:lnTo>
                  <a:close/>
                </a:path>
                <a:path w="349250" h="211454">
                  <a:moveTo>
                    <a:pt x="348818" y="115582"/>
                  </a:moveTo>
                  <a:lnTo>
                    <a:pt x="348348" y="103860"/>
                  </a:lnTo>
                  <a:lnTo>
                    <a:pt x="345478" y="92621"/>
                  </a:lnTo>
                  <a:lnTo>
                    <a:pt x="338239" y="79209"/>
                  </a:lnTo>
                  <a:lnTo>
                    <a:pt x="337477" y="78435"/>
                  </a:lnTo>
                  <a:lnTo>
                    <a:pt x="337477" y="115582"/>
                  </a:lnTo>
                  <a:lnTo>
                    <a:pt x="335915" y="125056"/>
                  </a:lnTo>
                  <a:lnTo>
                    <a:pt x="307225" y="167309"/>
                  </a:lnTo>
                  <a:lnTo>
                    <a:pt x="267322" y="190601"/>
                  </a:lnTo>
                  <a:lnTo>
                    <a:pt x="212915" y="199288"/>
                  </a:lnTo>
                  <a:lnTo>
                    <a:pt x="196164" y="196723"/>
                  </a:lnTo>
                  <a:lnTo>
                    <a:pt x="161925" y="176453"/>
                  </a:lnTo>
                  <a:lnTo>
                    <a:pt x="156425" y="167170"/>
                  </a:lnTo>
                  <a:lnTo>
                    <a:pt x="155016" y="164604"/>
                  </a:lnTo>
                  <a:lnTo>
                    <a:pt x="152742" y="155549"/>
                  </a:lnTo>
                  <a:lnTo>
                    <a:pt x="152425" y="146024"/>
                  </a:lnTo>
                  <a:lnTo>
                    <a:pt x="154051" y="136169"/>
                  </a:lnTo>
                  <a:lnTo>
                    <a:pt x="182740" y="93916"/>
                  </a:lnTo>
                  <a:lnTo>
                    <a:pt x="222643" y="70637"/>
                  </a:lnTo>
                  <a:lnTo>
                    <a:pt x="269519" y="61696"/>
                  </a:lnTo>
                  <a:lnTo>
                    <a:pt x="277952" y="61696"/>
                  </a:lnTo>
                  <a:lnTo>
                    <a:pt x="319951" y="76606"/>
                  </a:lnTo>
                  <a:lnTo>
                    <a:pt x="337439" y="112166"/>
                  </a:lnTo>
                  <a:lnTo>
                    <a:pt x="337477" y="115582"/>
                  </a:lnTo>
                  <a:lnTo>
                    <a:pt x="337477" y="78435"/>
                  </a:lnTo>
                  <a:lnTo>
                    <a:pt x="296456" y="53454"/>
                  </a:lnTo>
                  <a:lnTo>
                    <a:pt x="278053" y="50622"/>
                  </a:lnTo>
                  <a:lnTo>
                    <a:pt x="258635" y="50787"/>
                  </a:lnTo>
                  <a:lnTo>
                    <a:pt x="218694" y="59982"/>
                  </a:lnTo>
                  <a:lnTo>
                    <a:pt x="182778" y="79463"/>
                  </a:lnTo>
                  <a:lnTo>
                    <a:pt x="175285" y="65989"/>
                  </a:lnTo>
                  <a:lnTo>
                    <a:pt x="173736" y="63855"/>
                  </a:lnTo>
                  <a:lnTo>
                    <a:pt x="173736" y="86791"/>
                  </a:lnTo>
                  <a:lnTo>
                    <a:pt x="165519" y="94780"/>
                  </a:lnTo>
                  <a:lnTo>
                    <a:pt x="143281" y="132842"/>
                  </a:lnTo>
                  <a:lnTo>
                    <a:pt x="141262" y="144157"/>
                  </a:lnTo>
                  <a:lnTo>
                    <a:pt x="141351" y="155206"/>
                  </a:lnTo>
                  <a:lnTo>
                    <a:pt x="143548" y="165862"/>
                  </a:lnTo>
                  <a:lnTo>
                    <a:pt x="122999" y="167170"/>
                  </a:lnTo>
                  <a:lnTo>
                    <a:pt x="78435" y="153708"/>
                  </a:lnTo>
                  <a:lnTo>
                    <a:pt x="39535" y="123329"/>
                  </a:lnTo>
                  <a:lnTo>
                    <a:pt x="16395" y="86156"/>
                  </a:lnTo>
                  <a:lnTo>
                    <a:pt x="11226" y="56222"/>
                  </a:lnTo>
                  <a:lnTo>
                    <a:pt x="12636" y="46316"/>
                  </a:lnTo>
                  <a:lnTo>
                    <a:pt x="41008" y="14884"/>
                  </a:lnTo>
                  <a:lnTo>
                    <a:pt x="69583" y="11341"/>
                  </a:lnTo>
                  <a:lnTo>
                    <a:pt x="86321" y="14020"/>
                  </a:lnTo>
                  <a:lnTo>
                    <a:pt x="135547" y="38912"/>
                  </a:lnTo>
                  <a:lnTo>
                    <a:pt x="166852" y="73799"/>
                  </a:lnTo>
                  <a:lnTo>
                    <a:pt x="173736" y="86791"/>
                  </a:lnTo>
                  <a:lnTo>
                    <a:pt x="173736" y="63855"/>
                  </a:lnTo>
                  <a:lnTo>
                    <a:pt x="142494" y="29972"/>
                  </a:lnTo>
                  <a:lnTo>
                    <a:pt x="107200" y="9017"/>
                  </a:lnTo>
                  <a:lnTo>
                    <a:pt x="70358" y="0"/>
                  </a:lnTo>
                  <a:lnTo>
                    <a:pt x="52412" y="482"/>
                  </a:lnTo>
                  <a:lnTo>
                    <a:pt x="11874" y="22339"/>
                  </a:lnTo>
                  <a:lnTo>
                    <a:pt x="0" y="55308"/>
                  </a:lnTo>
                  <a:lnTo>
                    <a:pt x="444" y="68262"/>
                  </a:lnTo>
                  <a:lnTo>
                    <a:pt x="16078" y="110807"/>
                  </a:lnTo>
                  <a:lnTo>
                    <a:pt x="49923" y="148539"/>
                  </a:lnTo>
                  <a:lnTo>
                    <a:pt x="88988" y="170980"/>
                  </a:lnTo>
                  <a:lnTo>
                    <a:pt x="128701" y="178752"/>
                  </a:lnTo>
                  <a:lnTo>
                    <a:pt x="135509" y="178752"/>
                  </a:lnTo>
                  <a:lnTo>
                    <a:pt x="142024" y="177977"/>
                  </a:lnTo>
                  <a:lnTo>
                    <a:pt x="148145" y="176453"/>
                  </a:lnTo>
                  <a:lnTo>
                    <a:pt x="155905" y="187032"/>
                  </a:lnTo>
                  <a:lnTo>
                    <a:pt x="193509" y="207772"/>
                  </a:lnTo>
                  <a:lnTo>
                    <a:pt x="220421" y="210896"/>
                  </a:lnTo>
                  <a:lnTo>
                    <a:pt x="232956" y="210299"/>
                  </a:lnTo>
                  <a:lnTo>
                    <a:pt x="271259" y="201244"/>
                  </a:lnTo>
                  <a:lnTo>
                    <a:pt x="314896" y="175615"/>
                  </a:lnTo>
                  <a:lnTo>
                    <a:pt x="342582" y="139814"/>
                  </a:lnTo>
                  <a:lnTo>
                    <a:pt x="346887" y="127622"/>
                  </a:lnTo>
                  <a:lnTo>
                    <a:pt x="348818" y="115582"/>
                  </a:lnTo>
                  <a:close/>
                </a:path>
              </a:pathLst>
            </a:custGeom>
            <a:solidFill>
              <a:srgbClr val="000000"/>
            </a:solidFill>
          </p:spPr>
          <p:txBody>
            <a:bodyPr wrap="square" lIns="0" tIns="0" rIns="0" bIns="0" rtlCol="0"/>
            <a:lstStyle/>
            <a:p>
              <a:endParaRPr/>
            </a:p>
          </p:txBody>
        </p:sp>
        <p:pic>
          <p:nvPicPr>
            <p:cNvPr id="47" name="object 47"/>
            <p:cNvPicPr/>
            <p:nvPr/>
          </p:nvPicPr>
          <p:blipFill>
            <a:blip r:embed="rId7" cstate="print"/>
            <a:stretch>
              <a:fillRect/>
            </a:stretch>
          </p:blipFill>
          <p:spPr>
            <a:xfrm>
              <a:off x="5087006" y="5225535"/>
              <a:ext cx="82863" cy="69554"/>
            </a:xfrm>
            <a:prstGeom prst="rect">
              <a:avLst/>
            </a:prstGeom>
          </p:spPr>
        </p:pic>
      </p:grpSp>
      <p:sp>
        <p:nvSpPr>
          <p:cNvPr id="48" name="object 48"/>
          <p:cNvSpPr/>
          <p:nvPr/>
        </p:nvSpPr>
        <p:spPr>
          <a:xfrm>
            <a:off x="5048478" y="5042508"/>
            <a:ext cx="323850" cy="174625"/>
          </a:xfrm>
          <a:custGeom>
            <a:avLst/>
            <a:gdLst/>
            <a:ahLst/>
            <a:cxnLst/>
            <a:rect l="l" t="t" r="r" b="b"/>
            <a:pathLst>
              <a:path w="323850" h="174625">
                <a:moveTo>
                  <a:pt x="43294" y="94475"/>
                </a:moveTo>
                <a:lnTo>
                  <a:pt x="41592" y="85979"/>
                </a:lnTo>
                <a:lnTo>
                  <a:pt x="40271" y="84010"/>
                </a:lnTo>
                <a:lnTo>
                  <a:pt x="36944" y="79044"/>
                </a:lnTo>
                <a:lnTo>
                  <a:pt x="32042" y="75704"/>
                </a:lnTo>
                <a:lnTo>
                  <a:pt x="32042" y="88709"/>
                </a:lnTo>
                <a:lnTo>
                  <a:pt x="32042" y="100241"/>
                </a:lnTo>
                <a:lnTo>
                  <a:pt x="27381" y="104927"/>
                </a:lnTo>
                <a:lnTo>
                  <a:pt x="15925" y="104927"/>
                </a:lnTo>
                <a:lnTo>
                  <a:pt x="11264" y="100241"/>
                </a:lnTo>
                <a:lnTo>
                  <a:pt x="11264" y="88709"/>
                </a:lnTo>
                <a:lnTo>
                  <a:pt x="15925" y="84010"/>
                </a:lnTo>
                <a:lnTo>
                  <a:pt x="27381" y="84010"/>
                </a:lnTo>
                <a:lnTo>
                  <a:pt x="32042" y="88709"/>
                </a:lnTo>
                <a:lnTo>
                  <a:pt x="32042" y="75704"/>
                </a:lnTo>
                <a:lnTo>
                  <a:pt x="30073" y="74358"/>
                </a:lnTo>
                <a:lnTo>
                  <a:pt x="21653" y="72644"/>
                </a:lnTo>
                <a:lnTo>
                  <a:pt x="13233" y="74358"/>
                </a:lnTo>
                <a:lnTo>
                  <a:pt x="6350" y="79044"/>
                </a:lnTo>
                <a:lnTo>
                  <a:pt x="1701" y="85979"/>
                </a:lnTo>
                <a:lnTo>
                  <a:pt x="0" y="94475"/>
                </a:lnTo>
                <a:lnTo>
                  <a:pt x="1701" y="102958"/>
                </a:lnTo>
                <a:lnTo>
                  <a:pt x="6350" y="109893"/>
                </a:lnTo>
                <a:lnTo>
                  <a:pt x="13233" y="114579"/>
                </a:lnTo>
                <a:lnTo>
                  <a:pt x="21653" y="116293"/>
                </a:lnTo>
                <a:lnTo>
                  <a:pt x="30073" y="114579"/>
                </a:lnTo>
                <a:lnTo>
                  <a:pt x="36944" y="109893"/>
                </a:lnTo>
                <a:lnTo>
                  <a:pt x="40271" y="104927"/>
                </a:lnTo>
                <a:lnTo>
                  <a:pt x="41592" y="102958"/>
                </a:lnTo>
                <a:lnTo>
                  <a:pt x="43294" y="94475"/>
                </a:lnTo>
                <a:close/>
              </a:path>
              <a:path w="323850" h="174625">
                <a:moveTo>
                  <a:pt x="191198" y="38900"/>
                </a:moveTo>
                <a:lnTo>
                  <a:pt x="189661" y="30734"/>
                </a:lnTo>
                <a:lnTo>
                  <a:pt x="185166" y="23126"/>
                </a:lnTo>
                <a:lnTo>
                  <a:pt x="179933" y="18224"/>
                </a:lnTo>
                <a:lnTo>
                  <a:pt x="179933" y="38900"/>
                </a:lnTo>
                <a:lnTo>
                  <a:pt x="175298" y="48704"/>
                </a:lnTo>
                <a:lnTo>
                  <a:pt x="162306" y="57556"/>
                </a:lnTo>
                <a:lnTo>
                  <a:pt x="142341" y="63957"/>
                </a:lnTo>
                <a:lnTo>
                  <a:pt x="116763" y="66433"/>
                </a:lnTo>
                <a:lnTo>
                  <a:pt x="91186" y="63957"/>
                </a:lnTo>
                <a:lnTo>
                  <a:pt x="71208" y="57556"/>
                </a:lnTo>
                <a:lnTo>
                  <a:pt x="58216" y="48704"/>
                </a:lnTo>
                <a:lnTo>
                  <a:pt x="53581" y="38900"/>
                </a:lnTo>
                <a:lnTo>
                  <a:pt x="58216" y="29108"/>
                </a:lnTo>
                <a:lnTo>
                  <a:pt x="71208" y="20256"/>
                </a:lnTo>
                <a:lnTo>
                  <a:pt x="91186" y="13843"/>
                </a:lnTo>
                <a:lnTo>
                  <a:pt x="116763" y="11379"/>
                </a:lnTo>
                <a:lnTo>
                  <a:pt x="142341" y="13843"/>
                </a:lnTo>
                <a:lnTo>
                  <a:pt x="162306" y="20256"/>
                </a:lnTo>
                <a:lnTo>
                  <a:pt x="175298" y="29108"/>
                </a:lnTo>
                <a:lnTo>
                  <a:pt x="179933" y="38900"/>
                </a:lnTo>
                <a:lnTo>
                  <a:pt x="179933" y="18224"/>
                </a:lnTo>
                <a:lnTo>
                  <a:pt x="177838" y="16256"/>
                </a:lnTo>
                <a:lnTo>
                  <a:pt x="169672" y="11379"/>
                </a:lnTo>
                <a:lnTo>
                  <a:pt x="167843" y="10287"/>
                </a:lnTo>
                <a:lnTo>
                  <a:pt x="156768" y="5880"/>
                </a:lnTo>
                <a:lnTo>
                  <a:pt x="144348" y="2654"/>
                </a:lnTo>
                <a:lnTo>
                  <a:pt x="130911" y="685"/>
                </a:lnTo>
                <a:lnTo>
                  <a:pt x="116763" y="0"/>
                </a:lnTo>
                <a:lnTo>
                  <a:pt x="102603" y="685"/>
                </a:lnTo>
                <a:lnTo>
                  <a:pt x="65671" y="10287"/>
                </a:lnTo>
                <a:lnTo>
                  <a:pt x="42329" y="38900"/>
                </a:lnTo>
                <a:lnTo>
                  <a:pt x="43853" y="47066"/>
                </a:lnTo>
                <a:lnTo>
                  <a:pt x="76758" y="71920"/>
                </a:lnTo>
                <a:lnTo>
                  <a:pt x="116763" y="77800"/>
                </a:lnTo>
                <a:lnTo>
                  <a:pt x="130911" y="77127"/>
                </a:lnTo>
                <a:lnTo>
                  <a:pt x="144348" y="75145"/>
                </a:lnTo>
                <a:lnTo>
                  <a:pt x="156768" y="71920"/>
                </a:lnTo>
                <a:lnTo>
                  <a:pt x="167843" y="67525"/>
                </a:lnTo>
                <a:lnTo>
                  <a:pt x="169672" y="66433"/>
                </a:lnTo>
                <a:lnTo>
                  <a:pt x="177838" y="61556"/>
                </a:lnTo>
                <a:lnTo>
                  <a:pt x="185166" y="54686"/>
                </a:lnTo>
                <a:lnTo>
                  <a:pt x="189661" y="47066"/>
                </a:lnTo>
                <a:lnTo>
                  <a:pt x="191198" y="38900"/>
                </a:lnTo>
                <a:close/>
              </a:path>
              <a:path w="323850" h="174625">
                <a:moveTo>
                  <a:pt x="198018" y="139763"/>
                </a:moveTo>
                <a:lnTo>
                  <a:pt x="196316" y="131267"/>
                </a:lnTo>
                <a:lnTo>
                  <a:pt x="194995" y="129298"/>
                </a:lnTo>
                <a:lnTo>
                  <a:pt x="191668" y="124333"/>
                </a:lnTo>
                <a:lnTo>
                  <a:pt x="186766" y="121005"/>
                </a:lnTo>
                <a:lnTo>
                  <a:pt x="186766" y="133997"/>
                </a:lnTo>
                <a:lnTo>
                  <a:pt x="186766" y="145529"/>
                </a:lnTo>
                <a:lnTo>
                  <a:pt x="182105" y="150215"/>
                </a:lnTo>
                <a:lnTo>
                  <a:pt x="170649" y="150215"/>
                </a:lnTo>
                <a:lnTo>
                  <a:pt x="165989" y="145529"/>
                </a:lnTo>
                <a:lnTo>
                  <a:pt x="165989" y="133997"/>
                </a:lnTo>
                <a:lnTo>
                  <a:pt x="170649" y="129298"/>
                </a:lnTo>
                <a:lnTo>
                  <a:pt x="182105" y="129298"/>
                </a:lnTo>
                <a:lnTo>
                  <a:pt x="186766" y="133997"/>
                </a:lnTo>
                <a:lnTo>
                  <a:pt x="186766" y="121005"/>
                </a:lnTo>
                <a:lnTo>
                  <a:pt x="184785" y="119646"/>
                </a:lnTo>
                <a:lnTo>
                  <a:pt x="176377" y="117932"/>
                </a:lnTo>
                <a:lnTo>
                  <a:pt x="167957" y="119646"/>
                </a:lnTo>
                <a:lnTo>
                  <a:pt x="161074" y="124333"/>
                </a:lnTo>
                <a:lnTo>
                  <a:pt x="156425" y="131267"/>
                </a:lnTo>
                <a:lnTo>
                  <a:pt x="154724" y="139763"/>
                </a:lnTo>
                <a:lnTo>
                  <a:pt x="156425" y="148247"/>
                </a:lnTo>
                <a:lnTo>
                  <a:pt x="161074" y="155181"/>
                </a:lnTo>
                <a:lnTo>
                  <a:pt x="167957" y="159867"/>
                </a:lnTo>
                <a:lnTo>
                  <a:pt x="176377" y="161582"/>
                </a:lnTo>
                <a:lnTo>
                  <a:pt x="184785" y="159867"/>
                </a:lnTo>
                <a:lnTo>
                  <a:pt x="191668" y="155181"/>
                </a:lnTo>
                <a:lnTo>
                  <a:pt x="194995" y="150215"/>
                </a:lnTo>
                <a:lnTo>
                  <a:pt x="196316" y="148247"/>
                </a:lnTo>
                <a:lnTo>
                  <a:pt x="198018" y="139763"/>
                </a:lnTo>
                <a:close/>
              </a:path>
              <a:path w="323850" h="174625">
                <a:moveTo>
                  <a:pt x="214693" y="88226"/>
                </a:moveTo>
                <a:lnTo>
                  <a:pt x="213791" y="86042"/>
                </a:lnTo>
                <a:lnTo>
                  <a:pt x="210197" y="82423"/>
                </a:lnTo>
                <a:lnTo>
                  <a:pt x="208038" y="81521"/>
                </a:lnTo>
                <a:lnTo>
                  <a:pt x="202958" y="81521"/>
                </a:lnTo>
                <a:lnTo>
                  <a:pt x="200787" y="82423"/>
                </a:lnTo>
                <a:lnTo>
                  <a:pt x="197205" y="86042"/>
                </a:lnTo>
                <a:lnTo>
                  <a:pt x="196303" y="88226"/>
                </a:lnTo>
                <a:lnTo>
                  <a:pt x="196303" y="93345"/>
                </a:lnTo>
                <a:lnTo>
                  <a:pt x="197205" y="95529"/>
                </a:lnTo>
                <a:lnTo>
                  <a:pt x="200787" y="99136"/>
                </a:lnTo>
                <a:lnTo>
                  <a:pt x="202958" y="100050"/>
                </a:lnTo>
                <a:lnTo>
                  <a:pt x="208038" y="100050"/>
                </a:lnTo>
                <a:lnTo>
                  <a:pt x="210197" y="99136"/>
                </a:lnTo>
                <a:lnTo>
                  <a:pt x="213791" y="95529"/>
                </a:lnTo>
                <a:lnTo>
                  <a:pt x="214693" y="93345"/>
                </a:lnTo>
                <a:lnTo>
                  <a:pt x="214693" y="90779"/>
                </a:lnTo>
                <a:lnTo>
                  <a:pt x="214693" y="88226"/>
                </a:lnTo>
                <a:close/>
              </a:path>
              <a:path w="323850" h="174625">
                <a:moveTo>
                  <a:pt x="312877" y="132422"/>
                </a:moveTo>
                <a:lnTo>
                  <a:pt x="309626" y="115163"/>
                </a:lnTo>
                <a:lnTo>
                  <a:pt x="301612" y="103733"/>
                </a:lnTo>
                <a:lnTo>
                  <a:pt x="301612" y="132422"/>
                </a:lnTo>
                <a:lnTo>
                  <a:pt x="299250" y="145224"/>
                </a:lnTo>
                <a:lnTo>
                  <a:pt x="292442" y="154800"/>
                </a:lnTo>
                <a:lnTo>
                  <a:pt x="281571" y="160794"/>
                </a:lnTo>
                <a:lnTo>
                  <a:pt x="267017" y="162864"/>
                </a:lnTo>
                <a:lnTo>
                  <a:pt x="252476" y="160794"/>
                </a:lnTo>
                <a:lnTo>
                  <a:pt x="241604" y="154800"/>
                </a:lnTo>
                <a:lnTo>
                  <a:pt x="234784" y="145224"/>
                </a:lnTo>
                <a:lnTo>
                  <a:pt x="232435" y="132422"/>
                </a:lnTo>
                <a:lnTo>
                  <a:pt x="234784" y="119621"/>
                </a:lnTo>
                <a:lnTo>
                  <a:pt x="241604" y="110045"/>
                </a:lnTo>
                <a:lnTo>
                  <a:pt x="252476" y="104051"/>
                </a:lnTo>
                <a:lnTo>
                  <a:pt x="266941" y="101981"/>
                </a:lnTo>
                <a:lnTo>
                  <a:pt x="267093" y="101981"/>
                </a:lnTo>
                <a:lnTo>
                  <a:pt x="281571" y="104051"/>
                </a:lnTo>
                <a:lnTo>
                  <a:pt x="292442" y="110045"/>
                </a:lnTo>
                <a:lnTo>
                  <a:pt x="299250" y="119621"/>
                </a:lnTo>
                <a:lnTo>
                  <a:pt x="301612" y="132422"/>
                </a:lnTo>
                <a:lnTo>
                  <a:pt x="301612" y="103733"/>
                </a:lnTo>
                <a:lnTo>
                  <a:pt x="300393" y="101981"/>
                </a:lnTo>
                <a:lnTo>
                  <a:pt x="283679" y="101981"/>
                </a:lnTo>
                <a:lnTo>
                  <a:pt x="300367" y="101968"/>
                </a:lnTo>
                <a:lnTo>
                  <a:pt x="285940" y="93560"/>
                </a:lnTo>
                <a:lnTo>
                  <a:pt x="267017" y="90601"/>
                </a:lnTo>
                <a:lnTo>
                  <a:pt x="248107" y="93560"/>
                </a:lnTo>
                <a:lnTo>
                  <a:pt x="233667" y="101968"/>
                </a:lnTo>
                <a:lnTo>
                  <a:pt x="224421" y="115163"/>
                </a:lnTo>
                <a:lnTo>
                  <a:pt x="221170" y="132422"/>
                </a:lnTo>
                <a:lnTo>
                  <a:pt x="224421" y="149669"/>
                </a:lnTo>
                <a:lnTo>
                  <a:pt x="233654" y="162864"/>
                </a:lnTo>
                <a:lnTo>
                  <a:pt x="248107" y="171284"/>
                </a:lnTo>
                <a:lnTo>
                  <a:pt x="267017" y="174244"/>
                </a:lnTo>
                <a:lnTo>
                  <a:pt x="285940" y="171284"/>
                </a:lnTo>
                <a:lnTo>
                  <a:pt x="300367" y="162864"/>
                </a:lnTo>
                <a:lnTo>
                  <a:pt x="309626" y="149669"/>
                </a:lnTo>
                <a:lnTo>
                  <a:pt x="312877" y="132422"/>
                </a:lnTo>
                <a:close/>
              </a:path>
              <a:path w="323850" h="174625">
                <a:moveTo>
                  <a:pt x="323646" y="38138"/>
                </a:moveTo>
                <a:lnTo>
                  <a:pt x="321932" y="29641"/>
                </a:lnTo>
                <a:lnTo>
                  <a:pt x="320624" y="27686"/>
                </a:lnTo>
                <a:lnTo>
                  <a:pt x="317296" y="22707"/>
                </a:lnTo>
                <a:lnTo>
                  <a:pt x="312381" y="19367"/>
                </a:lnTo>
                <a:lnTo>
                  <a:pt x="312381" y="32372"/>
                </a:lnTo>
                <a:lnTo>
                  <a:pt x="312381" y="43903"/>
                </a:lnTo>
                <a:lnTo>
                  <a:pt x="307721" y="48590"/>
                </a:lnTo>
                <a:lnTo>
                  <a:pt x="296265" y="48590"/>
                </a:lnTo>
                <a:lnTo>
                  <a:pt x="291604" y="43903"/>
                </a:lnTo>
                <a:lnTo>
                  <a:pt x="291604" y="32372"/>
                </a:lnTo>
                <a:lnTo>
                  <a:pt x="296265" y="27686"/>
                </a:lnTo>
                <a:lnTo>
                  <a:pt x="307721" y="27686"/>
                </a:lnTo>
                <a:lnTo>
                  <a:pt x="312381" y="32372"/>
                </a:lnTo>
                <a:lnTo>
                  <a:pt x="312381" y="19367"/>
                </a:lnTo>
                <a:lnTo>
                  <a:pt x="310413" y="18021"/>
                </a:lnTo>
                <a:lnTo>
                  <a:pt x="301993" y="16306"/>
                </a:lnTo>
                <a:lnTo>
                  <a:pt x="293573" y="18021"/>
                </a:lnTo>
                <a:lnTo>
                  <a:pt x="286689" y="22707"/>
                </a:lnTo>
                <a:lnTo>
                  <a:pt x="282054" y="29641"/>
                </a:lnTo>
                <a:lnTo>
                  <a:pt x="280352" y="38138"/>
                </a:lnTo>
                <a:lnTo>
                  <a:pt x="282054" y="46621"/>
                </a:lnTo>
                <a:lnTo>
                  <a:pt x="286689" y="53568"/>
                </a:lnTo>
                <a:lnTo>
                  <a:pt x="293573" y="58242"/>
                </a:lnTo>
                <a:lnTo>
                  <a:pt x="301993" y="59969"/>
                </a:lnTo>
                <a:lnTo>
                  <a:pt x="310413" y="58242"/>
                </a:lnTo>
                <a:lnTo>
                  <a:pt x="317296" y="53568"/>
                </a:lnTo>
                <a:lnTo>
                  <a:pt x="320624" y="48590"/>
                </a:lnTo>
                <a:lnTo>
                  <a:pt x="321932" y="46621"/>
                </a:lnTo>
                <a:lnTo>
                  <a:pt x="323646" y="38138"/>
                </a:lnTo>
                <a:close/>
              </a:path>
            </a:pathLst>
          </a:custGeom>
          <a:solidFill>
            <a:srgbClr val="000000"/>
          </a:solidFill>
        </p:spPr>
        <p:txBody>
          <a:bodyPr wrap="square" lIns="0" tIns="0" rIns="0" bIns="0" rtlCol="0"/>
          <a:lstStyle/>
          <a:p>
            <a:endParaRPr/>
          </a:p>
        </p:txBody>
      </p:sp>
      <p:sp>
        <p:nvSpPr>
          <p:cNvPr id="49" name="object 49"/>
          <p:cNvSpPr/>
          <p:nvPr/>
        </p:nvSpPr>
        <p:spPr>
          <a:xfrm>
            <a:off x="4626178" y="5672187"/>
            <a:ext cx="391160" cy="391160"/>
          </a:xfrm>
          <a:custGeom>
            <a:avLst/>
            <a:gdLst/>
            <a:ahLst/>
            <a:cxnLst/>
            <a:rect l="l" t="t" r="r" b="b"/>
            <a:pathLst>
              <a:path w="391160" h="391160">
                <a:moveTo>
                  <a:pt x="286893" y="112610"/>
                </a:moveTo>
                <a:lnTo>
                  <a:pt x="284162" y="109880"/>
                </a:lnTo>
                <a:lnTo>
                  <a:pt x="274688" y="109880"/>
                </a:lnTo>
                <a:lnTo>
                  <a:pt x="274688" y="122085"/>
                </a:lnTo>
                <a:lnTo>
                  <a:pt x="274688" y="128778"/>
                </a:lnTo>
                <a:lnTo>
                  <a:pt x="216014" y="134645"/>
                </a:lnTo>
                <a:lnTo>
                  <a:pt x="213639" y="137261"/>
                </a:lnTo>
                <a:lnTo>
                  <a:pt x="213652" y="201853"/>
                </a:lnTo>
                <a:lnTo>
                  <a:pt x="225209" y="317423"/>
                </a:lnTo>
                <a:lnTo>
                  <a:pt x="218706" y="317423"/>
                </a:lnTo>
                <a:lnTo>
                  <a:pt x="207746" y="258978"/>
                </a:lnTo>
                <a:lnTo>
                  <a:pt x="200787" y="221856"/>
                </a:lnTo>
                <a:lnTo>
                  <a:pt x="198272" y="219760"/>
                </a:lnTo>
                <a:lnTo>
                  <a:pt x="192392" y="219760"/>
                </a:lnTo>
                <a:lnTo>
                  <a:pt x="189877" y="221843"/>
                </a:lnTo>
                <a:lnTo>
                  <a:pt x="171958" y="317423"/>
                </a:lnTo>
                <a:lnTo>
                  <a:pt x="165455" y="317423"/>
                </a:lnTo>
                <a:lnTo>
                  <a:pt x="177012" y="201853"/>
                </a:lnTo>
                <a:lnTo>
                  <a:pt x="177012" y="137261"/>
                </a:lnTo>
                <a:lnTo>
                  <a:pt x="174650" y="134645"/>
                </a:lnTo>
                <a:lnTo>
                  <a:pt x="115976" y="128778"/>
                </a:lnTo>
                <a:lnTo>
                  <a:pt x="115976" y="122085"/>
                </a:lnTo>
                <a:lnTo>
                  <a:pt x="274688" y="122085"/>
                </a:lnTo>
                <a:lnTo>
                  <a:pt x="274688" y="109880"/>
                </a:lnTo>
                <a:lnTo>
                  <a:pt x="216458" y="109880"/>
                </a:lnTo>
                <a:lnTo>
                  <a:pt x="218541" y="106286"/>
                </a:lnTo>
                <a:lnTo>
                  <a:pt x="219748" y="102120"/>
                </a:lnTo>
                <a:lnTo>
                  <a:pt x="219748" y="97675"/>
                </a:lnTo>
                <a:lnTo>
                  <a:pt x="217830" y="88176"/>
                </a:lnTo>
                <a:lnTo>
                  <a:pt x="215988" y="85471"/>
                </a:lnTo>
                <a:lnTo>
                  <a:pt x="212585" y="80416"/>
                </a:lnTo>
                <a:lnTo>
                  <a:pt x="207543" y="77025"/>
                </a:lnTo>
                <a:lnTo>
                  <a:pt x="207543" y="90944"/>
                </a:lnTo>
                <a:lnTo>
                  <a:pt x="207543" y="104406"/>
                </a:lnTo>
                <a:lnTo>
                  <a:pt x="202057" y="109880"/>
                </a:lnTo>
                <a:lnTo>
                  <a:pt x="188595" y="109880"/>
                </a:lnTo>
                <a:lnTo>
                  <a:pt x="183121" y="104406"/>
                </a:lnTo>
                <a:lnTo>
                  <a:pt x="183121" y="90944"/>
                </a:lnTo>
                <a:lnTo>
                  <a:pt x="188595" y="85471"/>
                </a:lnTo>
                <a:lnTo>
                  <a:pt x="202057" y="85471"/>
                </a:lnTo>
                <a:lnTo>
                  <a:pt x="207543" y="90944"/>
                </a:lnTo>
                <a:lnTo>
                  <a:pt x="207543" y="77025"/>
                </a:lnTo>
                <a:lnTo>
                  <a:pt x="204825" y="75184"/>
                </a:lnTo>
                <a:lnTo>
                  <a:pt x="195326" y="73253"/>
                </a:lnTo>
                <a:lnTo>
                  <a:pt x="185839" y="75184"/>
                </a:lnTo>
                <a:lnTo>
                  <a:pt x="178066" y="80416"/>
                </a:lnTo>
                <a:lnTo>
                  <a:pt x="172834" y="88176"/>
                </a:lnTo>
                <a:lnTo>
                  <a:pt x="170916" y="97675"/>
                </a:lnTo>
                <a:lnTo>
                  <a:pt x="170916" y="102120"/>
                </a:lnTo>
                <a:lnTo>
                  <a:pt x="172110" y="106286"/>
                </a:lnTo>
                <a:lnTo>
                  <a:pt x="174205" y="109880"/>
                </a:lnTo>
                <a:lnTo>
                  <a:pt x="106502" y="109880"/>
                </a:lnTo>
                <a:lnTo>
                  <a:pt x="103771" y="112610"/>
                </a:lnTo>
                <a:lnTo>
                  <a:pt x="103771" y="137439"/>
                </a:lnTo>
                <a:lnTo>
                  <a:pt x="106146" y="140055"/>
                </a:lnTo>
                <a:lnTo>
                  <a:pt x="164807" y="145923"/>
                </a:lnTo>
                <a:lnTo>
                  <a:pt x="164744" y="201853"/>
                </a:lnTo>
                <a:lnTo>
                  <a:pt x="152463" y="324624"/>
                </a:lnTo>
                <a:lnTo>
                  <a:pt x="153022" y="326351"/>
                </a:lnTo>
                <a:lnTo>
                  <a:pt x="155346" y="328891"/>
                </a:lnTo>
                <a:lnTo>
                  <a:pt x="156984" y="329628"/>
                </a:lnTo>
                <a:lnTo>
                  <a:pt x="179959" y="329628"/>
                </a:lnTo>
                <a:lnTo>
                  <a:pt x="182473" y="327533"/>
                </a:lnTo>
                <a:lnTo>
                  <a:pt x="184365" y="317423"/>
                </a:lnTo>
                <a:lnTo>
                  <a:pt x="195326" y="258978"/>
                </a:lnTo>
                <a:lnTo>
                  <a:pt x="208191" y="327533"/>
                </a:lnTo>
                <a:lnTo>
                  <a:pt x="210705" y="329628"/>
                </a:lnTo>
                <a:lnTo>
                  <a:pt x="233680" y="329628"/>
                </a:lnTo>
                <a:lnTo>
                  <a:pt x="235331" y="328891"/>
                </a:lnTo>
                <a:lnTo>
                  <a:pt x="237629" y="326351"/>
                </a:lnTo>
                <a:lnTo>
                  <a:pt x="238201" y="324637"/>
                </a:lnTo>
                <a:lnTo>
                  <a:pt x="237477" y="317423"/>
                </a:lnTo>
                <a:lnTo>
                  <a:pt x="225920" y="201853"/>
                </a:lnTo>
                <a:lnTo>
                  <a:pt x="225856" y="145923"/>
                </a:lnTo>
                <a:lnTo>
                  <a:pt x="284518" y="140055"/>
                </a:lnTo>
                <a:lnTo>
                  <a:pt x="286893" y="137439"/>
                </a:lnTo>
                <a:lnTo>
                  <a:pt x="286893" y="122085"/>
                </a:lnTo>
                <a:lnTo>
                  <a:pt x="286893" y="112610"/>
                </a:lnTo>
                <a:close/>
              </a:path>
              <a:path w="391160" h="391160">
                <a:moveTo>
                  <a:pt x="354228" y="285597"/>
                </a:moveTo>
                <a:lnTo>
                  <a:pt x="353466" y="283629"/>
                </a:lnTo>
                <a:lnTo>
                  <a:pt x="350443" y="281000"/>
                </a:lnTo>
                <a:lnTo>
                  <a:pt x="348399" y="280492"/>
                </a:lnTo>
                <a:lnTo>
                  <a:pt x="340906" y="282371"/>
                </a:lnTo>
                <a:lnTo>
                  <a:pt x="340906" y="294957"/>
                </a:lnTo>
                <a:lnTo>
                  <a:pt x="337172" y="328549"/>
                </a:lnTo>
                <a:lnTo>
                  <a:pt x="331076" y="322453"/>
                </a:lnTo>
                <a:lnTo>
                  <a:pt x="327202" y="322453"/>
                </a:lnTo>
                <a:lnTo>
                  <a:pt x="324891" y="324764"/>
                </a:lnTo>
                <a:lnTo>
                  <a:pt x="296875" y="347802"/>
                </a:lnTo>
                <a:lnTo>
                  <a:pt x="265455" y="364617"/>
                </a:lnTo>
                <a:lnTo>
                  <a:pt x="231343" y="374942"/>
                </a:lnTo>
                <a:lnTo>
                  <a:pt x="195326" y="378460"/>
                </a:lnTo>
                <a:lnTo>
                  <a:pt x="146697" y="371906"/>
                </a:lnTo>
                <a:lnTo>
                  <a:pt x="102971" y="353428"/>
                </a:lnTo>
                <a:lnTo>
                  <a:pt x="65900" y="324764"/>
                </a:lnTo>
                <a:lnTo>
                  <a:pt x="37236" y="287693"/>
                </a:lnTo>
                <a:lnTo>
                  <a:pt x="18757" y="243967"/>
                </a:lnTo>
                <a:lnTo>
                  <a:pt x="12204" y="195338"/>
                </a:lnTo>
                <a:lnTo>
                  <a:pt x="12750" y="180987"/>
                </a:lnTo>
                <a:lnTo>
                  <a:pt x="14414" y="166814"/>
                </a:lnTo>
                <a:lnTo>
                  <a:pt x="17157" y="152844"/>
                </a:lnTo>
                <a:lnTo>
                  <a:pt x="21005" y="139115"/>
                </a:lnTo>
                <a:lnTo>
                  <a:pt x="32499" y="143256"/>
                </a:lnTo>
                <a:lnTo>
                  <a:pt x="28968" y="155968"/>
                </a:lnTo>
                <a:lnTo>
                  <a:pt x="26441" y="168910"/>
                </a:lnTo>
                <a:lnTo>
                  <a:pt x="24917" y="182041"/>
                </a:lnTo>
                <a:lnTo>
                  <a:pt x="24409" y="195338"/>
                </a:lnTo>
                <a:lnTo>
                  <a:pt x="27698" y="228942"/>
                </a:lnTo>
                <a:lnTo>
                  <a:pt x="53035" y="290106"/>
                </a:lnTo>
                <a:lnTo>
                  <a:pt x="100558" y="337629"/>
                </a:lnTo>
                <a:lnTo>
                  <a:pt x="161721" y="362966"/>
                </a:lnTo>
                <a:lnTo>
                  <a:pt x="195326" y="366255"/>
                </a:lnTo>
                <a:lnTo>
                  <a:pt x="228930" y="362966"/>
                </a:lnTo>
                <a:lnTo>
                  <a:pt x="290106" y="337629"/>
                </a:lnTo>
                <a:lnTo>
                  <a:pt x="318566" y="313804"/>
                </a:lnTo>
                <a:lnTo>
                  <a:pt x="318566" y="309943"/>
                </a:lnTo>
                <a:lnTo>
                  <a:pt x="311048" y="302412"/>
                </a:lnTo>
                <a:lnTo>
                  <a:pt x="340906" y="294957"/>
                </a:lnTo>
                <a:lnTo>
                  <a:pt x="340906" y="282371"/>
                </a:lnTo>
                <a:lnTo>
                  <a:pt x="295478" y="293725"/>
                </a:lnTo>
                <a:lnTo>
                  <a:pt x="293801" y="295363"/>
                </a:lnTo>
                <a:lnTo>
                  <a:pt x="292620" y="299605"/>
                </a:lnTo>
                <a:lnTo>
                  <a:pt x="293217" y="301866"/>
                </a:lnTo>
                <a:lnTo>
                  <a:pt x="303149" y="311797"/>
                </a:lnTo>
                <a:lnTo>
                  <a:pt x="279565" y="329907"/>
                </a:lnTo>
                <a:lnTo>
                  <a:pt x="253326" y="343154"/>
                </a:lnTo>
                <a:lnTo>
                  <a:pt x="225056" y="351282"/>
                </a:lnTo>
                <a:lnTo>
                  <a:pt x="195326" y="354050"/>
                </a:lnTo>
                <a:lnTo>
                  <a:pt x="145211" y="345935"/>
                </a:lnTo>
                <a:lnTo>
                  <a:pt x="101650" y="323380"/>
                </a:lnTo>
                <a:lnTo>
                  <a:pt x="67271" y="289001"/>
                </a:lnTo>
                <a:lnTo>
                  <a:pt x="44716" y="245440"/>
                </a:lnTo>
                <a:lnTo>
                  <a:pt x="36614" y="195338"/>
                </a:lnTo>
                <a:lnTo>
                  <a:pt x="37185" y="182041"/>
                </a:lnTo>
                <a:lnTo>
                  <a:pt x="45948" y="141605"/>
                </a:lnTo>
                <a:lnTo>
                  <a:pt x="46494" y="140081"/>
                </a:lnTo>
                <a:lnTo>
                  <a:pt x="46443" y="139115"/>
                </a:lnTo>
                <a:lnTo>
                  <a:pt x="46405" y="138404"/>
                </a:lnTo>
                <a:lnTo>
                  <a:pt x="45034" y="135470"/>
                </a:lnTo>
                <a:lnTo>
                  <a:pt x="43789" y="134340"/>
                </a:lnTo>
                <a:lnTo>
                  <a:pt x="16116" y="124396"/>
                </a:lnTo>
                <a:lnTo>
                  <a:pt x="12611" y="126034"/>
                </a:lnTo>
                <a:lnTo>
                  <a:pt x="711" y="178422"/>
                </a:lnTo>
                <a:lnTo>
                  <a:pt x="0" y="195338"/>
                </a:lnTo>
                <a:lnTo>
                  <a:pt x="3746" y="233743"/>
                </a:lnTo>
                <a:lnTo>
                  <a:pt x="32702" y="303657"/>
                </a:lnTo>
                <a:lnTo>
                  <a:pt x="57200" y="333463"/>
                </a:lnTo>
                <a:lnTo>
                  <a:pt x="87020" y="357974"/>
                </a:lnTo>
                <a:lnTo>
                  <a:pt x="156921" y="386930"/>
                </a:lnTo>
                <a:lnTo>
                  <a:pt x="195326" y="390677"/>
                </a:lnTo>
                <a:lnTo>
                  <a:pt x="233121" y="387210"/>
                </a:lnTo>
                <a:lnTo>
                  <a:pt x="263194" y="378460"/>
                </a:lnTo>
                <a:lnTo>
                  <a:pt x="268135" y="377024"/>
                </a:lnTo>
                <a:lnTo>
                  <a:pt x="300177" y="360426"/>
                </a:lnTo>
                <a:lnTo>
                  <a:pt x="329069" y="337718"/>
                </a:lnTo>
                <a:lnTo>
                  <a:pt x="339178" y="347814"/>
                </a:lnTo>
                <a:lnTo>
                  <a:pt x="349453" y="328549"/>
                </a:lnTo>
                <a:lnTo>
                  <a:pt x="353187" y="294957"/>
                </a:lnTo>
                <a:lnTo>
                  <a:pt x="354228" y="285597"/>
                </a:lnTo>
                <a:close/>
              </a:path>
              <a:path w="391160" h="391160">
                <a:moveTo>
                  <a:pt x="390677" y="195364"/>
                </a:moveTo>
                <a:lnTo>
                  <a:pt x="386918" y="156959"/>
                </a:lnTo>
                <a:lnTo>
                  <a:pt x="378460" y="129019"/>
                </a:lnTo>
                <a:lnTo>
                  <a:pt x="378460" y="195338"/>
                </a:lnTo>
                <a:lnTo>
                  <a:pt x="377901" y="209689"/>
                </a:lnTo>
                <a:lnTo>
                  <a:pt x="376250" y="223862"/>
                </a:lnTo>
                <a:lnTo>
                  <a:pt x="373507" y="237832"/>
                </a:lnTo>
                <a:lnTo>
                  <a:pt x="369658" y="251548"/>
                </a:lnTo>
                <a:lnTo>
                  <a:pt x="358165" y="247421"/>
                </a:lnTo>
                <a:lnTo>
                  <a:pt x="361696" y="234696"/>
                </a:lnTo>
                <a:lnTo>
                  <a:pt x="364223" y="221754"/>
                </a:lnTo>
                <a:lnTo>
                  <a:pt x="365747" y="208622"/>
                </a:lnTo>
                <a:lnTo>
                  <a:pt x="366255" y="195364"/>
                </a:lnTo>
                <a:lnTo>
                  <a:pt x="362966" y="161734"/>
                </a:lnTo>
                <a:lnTo>
                  <a:pt x="337629" y="100571"/>
                </a:lnTo>
                <a:lnTo>
                  <a:pt x="290106" y="53047"/>
                </a:lnTo>
                <a:lnTo>
                  <a:pt x="258457" y="36652"/>
                </a:lnTo>
                <a:lnTo>
                  <a:pt x="228930" y="27711"/>
                </a:lnTo>
                <a:lnTo>
                  <a:pt x="195326" y="24422"/>
                </a:lnTo>
                <a:lnTo>
                  <a:pt x="161721" y="27711"/>
                </a:lnTo>
                <a:lnTo>
                  <a:pt x="129895" y="37350"/>
                </a:lnTo>
                <a:lnTo>
                  <a:pt x="100558" y="53047"/>
                </a:lnTo>
                <a:lnTo>
                  <a:pt x="74472" y="74485"/>
                </a:lnTo>
                <a:lnTo>
                  <a:pt x="72097" y="76860"/>
                </a:lnTo>
                <a:lnTo>
                  <a:pt x="72097" y="80733"/>
                </a:lnTo>
                <a:lnTo>
                  <a:pt x="79616" y="88252"/>
                </a:lnTo>
                <a:lnTo>
                  <a:pt x="49758" y="95719"/>
                </a:lnTo>
                <a:lnTo>
                  <a:pt x="53492" y="62128"/>
                </a:lnTo>
                <a:lnTo>
                  <a:pt x="59588" y="68224"/>
                </a:lnTo>
                <a:lnTo>
                  <a:pt x="63461" y="68224"/>
                </a:lnTo>
                <a:lnTo>
                  <a:pt x="65773" y="65913"/>
                </a:lnTo>
                <a:lnTo>
                  <a:pt x="70358" y="62128"/>
                </a:lnTo>
                <a:lnTo>
                  <a:pt x="81508" y="52971"/>
                </a:lnTo>
                <a:lnTo>
                  <a:pt x="93789" y="42875"/>
                </a:lnTo>
                <a:lnTo>
                  <a:pt x="125209" y="26060"/>
                </a:lnTo>
                <a:lnTo>
                  <a:pt x="159321" y="15735"/>
                </a:lnTo>
                <a:lnTo>
                  <a:pt x="195326" y="12217"/>
                </a:lnTo>
                <a:lnTo>
                  <a:pt x="243954" y="18770"/>
                </a:lnTo>
                <a:lnTo>
                  <a:pt x="287693" y="37249"/>
                </a:lnTo>
                <a:lnTo>
                  <a:pt x="324764" y="65913"/>
                </a:lnTo>
                <a:lnTo>
                  <a:pt x="353415" y="102984"/>
                </a:lnTo>
                <a:lnTo>
                  <a:pt x="371906" y="146710"/>
                </a:lnTo>
                <a:lnTo>
                  <a:pt x="378460" y="195338"/>
                </a:lnTo>
                <a:lnTo>
                  <a:pt x="378460" y="129019"/>
                </a:lnTo>
                <a:lnTo>
                  <a:pt x="357962" y="87045"/>
                </a:lnTo>
                <a:lnTo>
                  <a:pt x="333451" y="57213"/>
                </a:lnTo>
                <a:lnTo>
                  <a:pt x="303644" y="32715"/>
                </a:lnTo>
                <a:lnTo>
                  <a:pt x="261658" y="12217"/>
                </a:lnTo>
                <a:lnTo>
                  <a:pt x="233730" y="3759"/>
                </a:lnTo>
                <a:lnTo>
                  <a:pt x="195326" y="0"/>
                </a:lnTo>
                <a:lnTo>
                  <a:pt x="157530" y="3467"/>
                </a:lnTo>
                <a:lnTo>
                  <a:pt x="122529" y="13665"/>
                </a:lnTo>
                <a:lnTo>
                  <a:pt x="90487" y="30264"/>
                </a:lnTo>
                <a:lnTo>
                  <a:pt x="61582" y="52971"/>
                </a:lnTo>
                <a:lnTo>
                  <a:pt x="51498" y="42875"/>
                </a:lnTo>
                <a:lnTo>
                  <a:pt x="49022" y="42303"/>
                </a:lnTo>
                <a:lnTo>
                  <a:pt x="44589" y="43853"/>
                </a:lnTo>
                <a:lnTo>
                  <a:pt x="43027" y="45834"/>
                </a:lnTo>
                <a:lnTo>
                  <a:pt x="36436" y="105092"/>
                </a:lnTo>
                <a:lnTo>
                  <a:pt x="37198" y="107061"/>
                </a:lnTo>
                <a:lnTo>
                  <a:pt x="40208" y="109689"/>
                </a:lnTo>
                <a:lnTo>
                  <a:pt x="42265" y="110197"/>
                </a:lnTo>
                <a:lnTo>
                  <a:pt x="95186" y="96964"/>
                </a:lnTo>
                <a:lnTo>
                  <a:pt x="96456" y="95719"/>
                </a:lnTo>
                <a:lnTo>
                  <a:pt x="96862" y="95326"/>
                </a:lnTo>
                <a:lnTo>
                  <a:pt x="98031" y="91084"/>
                </a:lnTo>
                <a:lnTo>
                  <a:pt x="97447" y="88823"/>
                </a:lnTo>
                <a:lnTo>
                  <a:pt x="87515" y="78892"/>
                </a:lnTo>
                <a:lnTo>
                  <a:pt x="111099" y="60782"/>
                </a:lnTo>
                <a:lnTo>
                  <a:pt x="137325" y="47536"/>
                </a:lnTo>
                <a:lnTo>
                  <a:pt x="165608" y="39408"/>
                </a:lnTo>
                <a:lnTo>
                  <a:pt x="195338" y="36652"/>
                </a:lnTo>
                <a:lnTo>
                  <a:pt x="245452" y="44754"/>
                </a:lnTo>
                <a:lnTo>
                  <a:pt x="289013" y="67310"/>
                </a:lnTo>
                <a:lnTo>
                  <a:pt x="323392" y="101688"/>
                </a:lnTo>
                <a:lnTo>
                  <a:pt x="345948" y="145249"/>
                </a:lnTo>
                <a:lnTo>
                  <a:pt x="354050" y="195338"/>
                </a:lnTo>
                <a:lnTo>
                  <a:pt x="353479" y="208622"/>
                </a:lnTo>
                <a:lnTo>
                  <a:pt x="344716" y="249085"/>
                </a:lnTo>
                <a:lnTo>
                  <a:pt x="344170" y="250609"/>
                </a:lnTo>
                <a:lnTo>
                  <a:pt x="344246" y="252285"/>
                </a:lnTo>
                <a:lnTo>
                  <a:pt x="345630" y="255219"/>
                </a:lnTo>
                <a:lnTo>
                  <a:pt x="346875" y="256349"/>
                </a:lnTo>
                <a:lnTo>
                  <a:pt x="372059" y="265404"/>
                </a:lnTo>
                <a:lnTo>
                  <a:pt x="372757" y="265518"/>
                </a:lnTo>
                <a:lnTo>
                  <a:pt x="375945" y="265518"/>
                </a:lnTo>
                <a:lnTo>
                  <a:pt x="378294" y="263969"/>
                </a:lnTo>
                <a:lnTo>
                  <a:pt x="379196" y="261480"/>
                </a:lnTo>
                <a:lnTo>
                  <a:pt x="382282" y="251548"/>
                </a:lnTo>
                <a:lnTo>
                  <a:pt x="384200" y="245402"/>
                </a:lnTo>
                <a:lnTo>
                  <a:pt x="387794" y="228981"/>
                </a:lnTo>
                <a:lnTo>
                  <a:pt x="389953" y="212280"/>
                </a:lnTo>
                <a:lnTo>
                  <a:pt x="390677" y="195364"/>
                </a:lnTo>
                <a:close/>
              </a:path>
            </a:pathLst>
          </a:custGeom>
          <a:solidFill>
            <a:srgbClr val="000000"/>
          </a:solidFill>
        </p:spPr>
        <p:txBody>
          <a:bodyPr wrap="square" lIns="0" tIns="0" rIns="0" bIns="0" rtlCol="0"/>
          <a:lstStyle/>
          <a:p>
            <a:endParaRPr/>
          </a:p>
        </p:txBody>
      </p:sp>
      <p:grpSp>
        <p:nvGrpSpPr>
          <p:cNvPr id="50" name="object 50"/>
          <p:cNvGrpSpPr/>
          <p:nvPr/>
        </p:nvGrpSpPr>
        <p:grpSpPr>
          <a:xfrm>
            <a:off x="1457560" y="6343996"/>
            <a:ext cx="323850" cy="381635"/>
            <a:chOff x="1457560" y="6343996"/>
            <a:chExt cx="323850" cy="381635"/>
          </a:xfrm>
        </p:grpSpPr>
        <p:pic>
          <p:nvPicPr>
            <p:cNvPr id="51" name="object 51"/>
            <p:cNvPicPr/>
            <p:nvPr/>
          </p:nvPicPr>
          <p:blipFill>
            <a:blip r:embed="rId8" cstate="print"/>
            <a:stretch>
              <a:fillRect/>
            </a:stretch>
          </p:blipFill>
          <p:spPr>
            <a:xfrm>
              <a:off x="1457560" y="6343996"/>
              <a:ext cx="297938" cy="381143"/>
            </a:xfrm>
            <a:prstGeom prst="rect">
              <a:avLst/>
            </a:prstGeom>
          </p:spPr>
        </p:pic>
        <p:sp>
          <p:nvSpPr>
            <p:cNvPr id="52" name="object 52"/>
            <p:cNvSpPr/>
            <p:nvPr/>
          </p:nvSpPr>
          <p:spPr>
            <a:xfrm>
              <a:off x="1509306" y="6439292"/>
              <a:ext cx="272415" cy="286385"/>
            </a:xfrm>
            <a:custGeom>
              <a:avLst/>
              <a:gdLst/>
              <a:ahLst/>
              <a:cxnLst/>
              <a:rect l="l" t="t" r="r" b="b"/>
              <a:pathLst>
                <a:path w="272414" h="286384">
                  <a:moveTo>
                    <a:pt x="75260" y="2857"/>
                  </a:moveTo>
                  <a:lnTo>
                    <a:pt x="72351" y="0"/>
                  </a:lnTo>
                  <a:lnTo>
                    <a:pt x="19494" y="0"/>
                  </a:lnTo>
                  <a:lnTo>
                    <a:pt x="11950" y="1498"/>
                  </a:lnTo>
                  <a:lnTo>
                    <a:pt x="5765" y="5588"/>
                  </a:lnTo>
                  <a:lnTo>
                    <a:pt x="1600" y="11658"/>
                  </a:lnTo>
                  <a:lnTo>
                    <a:pt x="63" y="19050"/>
                  </a:lnTo>
                  <a:lnTo>
                    <a:pt x="63" y="24193"/>
                  </a:lnTo>
                  <a:lnTo>
                    <a:pt x="2133" y="29032"/>
                  </a:lnTo>
                  <a:lnTo>
                    <a:pt x="5702" y="32461"/>
                  </a:lnTo>
                  <a:lnTo>
                    <a:pt x="9321" y="36144"/>
                  </a:lnTo>
                  <a:lnTo>
                    <a:pt x="14249" y="38112"/>
                  </a:lnTo>
                  <a:lnTo>
                    <a:pt x="63728" y="38112"/>
                  </a:lnTo>
                  <a:lnTo>
                    <a:pt x="66649" y="35255"/>
                  </a:lnTo>
                  <a:lnTo>
                    <a:pt x="66649" y="28270"/>
                  </a:lnTo>
                  <a:lnTo>
                    <a:pt x="63728" y="25400"/>
                  </a:lnTo>
                  <a:lnTo>
                    <a:pt x="17741" y="25400"/>
                  </a:lnTo>
                  <a:lnTo>
                    <a:pt x="16192" y="24765"/>
                  </a:lnTo>
                  <a:lnTo>
                    <a:pt x="13728" y="22288"/>
                  </a:lnTo>
                  <a:lnTo>
                    <a:pt x="13017" y="20701"/>
                  </a:lnTo>
                  <a:lnTo>
                    <a:pt x="13017" y="15557"/>
                  </a:lnTo>
                  <a:lnTo>
                    <a:pt x="15925" y="12700"/>
                  </a:lnTo>
                  <a:lnTo>
                    <a:pt x="19494" y="12700"/>
                  </a:lnTo>
                  <a:lnTo>
                    <a:pt x="72351" y="12700"/>
                  </a:lnTo>
                  <a:lnTo>
                    <a:pt x="75260" y="9842"/>
                  </a:lnTo>
                  <a:lnTo>
                    <a:pt x="75260" y="2857"/>
                  </a:lnTo>
                  <a:close/>
                </a:path>
                <a:path w="272414" h="286384">
                  <a:moveTo>
                    <a:pt x="272034" y="88036"/>
                  </a:moveTo>
                  <a:lnTo>
                    <a:pt x="270865" y="80797"/>
                  </a:lnTo>
                  <a:lnTo>
                    <a:pt x="268592" y="73812"/>
                  </a:lnTo>
                  <a:lnTo>
                    <a:pt x="267563" y="70446"/>
                  </a:lnTo>
                  <a:lnTo>
                    <a:pt x="263931" y="68605"/>
                  </a:lnTo>
                  <a:lnTo>
                    <a:pt x="257073" y="70764"/>
                  </a:lnTo>
                  <a:lnTo>
                    <a:pt x="255193" y="74320"/>
                  </a:lnTo>
                  <a:lnTo>
                    <a:pt x="258165" y="83400"/>
                  </a:lnTo>
                  <a:lnTo>
                    <a:pt x="259080" y="89306"/>
                  </a:lnTo>
                  <a:lnTo>
                    <a:pt x="259080" y="95275"/>
                  </a:lnTo>
                  <a:lnTo>
                    <a:pt x="257949" y="106502"/>
                  </a:lnTo>
                  <a:lnTo>
                    <a:pt x="233083" y="142862"/>
                  </a:lnTo>
                  <a:lnTo>
                    <a:pt x="200787" y="152450"/>
                  </a:lnTo>
                  <a:lnTo>
                    <a:pt x="19431" y="152450"/>
                  </a:lnTo>
                  <a:lnTo>
                    <a:pt x="11887" y="153962"/>
                  </a:lnTo>
                  <a:lnTo>
                    <a:pt x="5702" y="158051"/>
                  </a:lnTo>
                  <a:lnTo>
                    <a:pt x="1536" y="164109"/>
                  </a:lnTo>
                  <a:lnTo>
                    <a:pt x="0" y="171513"/>
                  </a:lnTo>
                  <a:lnTo>
                    <a:pt x="1536" y="178904"/>
                  </a:lnTo>
                  <a:lnTo>
                    <a:pt x="5702" y="184975"/>
                  </a:lnTo>
                  <a:lnTo>
                    <a:pt x="11887" y="189064"/>
                  </a:lnTo>
                  <a:lnTo>
                    <a:pt x="19431" y="190563"/>
                  </a:lnTo>
                  <a:lnTo>
                    <a:pt x="97155" y="190563"/>
                  </a:lnTo>
                  <a:lnTo>
                    <a:pt x="119811" y="195072"/>
                  </a:lnTo>
                  <a:lnTo>
                    <a:pt x="138341" y="207340"/>
                  </a:lnTo>
                  <a:lnTo>
                    <a:pt x="150850" y="225513"/>
                  </a:lnTo>
                  <a:lnTo>
                    <a:pt x="155448" y="247738"/>
                  </a:lnTo>
                  <a:lnTo>
                    <a:pt x="155448" y="282994"/>
                  </a:lnTo>
                  <a:lnTo>
                    <a:pt x="158356" y="285851"/>
                  </a:lnTo>
                  <a:lnTo>
                    <a:pt x="165481" y="285851"/>
                  </a:lnTo>
                  <a:lnTo>
                    <a:pt x="168402" y="282994"/>
                  </a:lnTo>
                  <a:lnTo>
                    <a:pt x="168402" y="247738"/>
                  </a:lnTo>
                  <a:lnTo>
                    <a:pt x="162788" y="220548"/>
                  </a:lnTo>
                  <a:lnTo>
                    <a:pt x="147523" y="198335"/>
                  </a:lnTo>
                  <a:lnTo>
                    <a:pt x="124866" y="183362"/>
                  </a:lnTo>
                  <a:lnTo>
                    <a:pt x="97155" y="177863"/>
                  </a:lnTo>
                  <a:lnTo>
                    <a:pt x="15862" y="177863"/>
                  </a:lnTo>
                  <a:lnTo>
                    <a:pt x="12954" y="175006"/>
                  </a:lnTo>
                  <a:lnTo>
                    <a:pt x="12954" y="168021"/>
                  </a:lnTo>
                  <a:lnTo>
                    <a:pt x="15862" y="165163"/>
                  </a:lnTo>
                  <a:lnTo>
                    <a:pt x="200787" y="165163"/>
                  </a:lnTo>
                  <a:lnTo>
                    <a:pt x="214795" y="163817"/>
                  </a:lnTo>
                  <a:lnTo>
                    <a:pt x="251167" y="144703"/>
                  </a:lnTo>
                  <a:lnTo>
                    <a:pt x="270662" y="109029"/>
                  </a:lnTo>
                  <a:lnTo>
                    <a:pt x="272034" y="95275"/>
                  </a:lnTo>
                  <a:lnTo>
                    <a:pt x="272034" y="88036"/>
                  </a:lnTo>
                  <a:close/>
                </a:path>
              </a:pathLst>
            </a:custGeom>
            <a:solidFill>
              <a:srgbClr val="000000"/>
            </a:solidFill>
          </p:spPr>
          <p:txBody>
            <a:bodyPr wrap="square" lIns="0" tIns="0" rIns="0" bIns="0" rtlCol="0"/>
            <a:lstStyle/>
            <a:p>
              <a:endParaRPr/>
            </a:p>
          </p:txBody>
        </p:sp>
      </p:grpSp>
      <p:pic>
        <p:nvPicPr>
          <p:cNvPr id="53" name="object 53"/>
          <p:cNvPicPr/>
          <p:nvPr/>
        </p:nvPicPr>
        <p:blipFill>
          <a:blip r:embed="rId9" cstate="print"/>
          <a:stretch>
            <a:fillRect/>
          </a:stretch>
        </p:blipFill>
        <p:spPr>
          <a:xfrm>
            <a:off x="708253" y="5706505"/>
            <a:ext cx="352557" cy="352557"/>
          </a:xfrm>
          <a:prstGeom prst="rect">
            <a:avLst/>
          </a:prstGeom>
        </p:spPr>
      </p:pic>
      <p:grpSp>
        <p:nvGrpSpPr>
          <p:cNvPr id="54" name="object 54"/>
          <p:cNvGrpSpPr/>
          <p:nvPr/>
        </p:nvGrpSpPr>
        <p:grpSpPr>
          <a:xfrm>
            <a:off x="357998" y="5005016"/>
            <a:ext cx="410209" cy="410209"/>
            <a:chOff x="357998" y="5005016"/>
            <a:chExt cx="410209" cy="410209"/>
          </a:xfrm>
        </p:grpSpPr>
        <p:sp>
          <p:nvSpPr>
            <p:cNvPr id="55" name="object 55"/>
            <p:cNvSpPr/>
            <p:nvPr/>
          </p:nvSpPr>
          <p:spPr>
            <a:xfrm>
              <a:off x="357987" y="5005018"/>
              <a:ext cx="410209" cy="410209"/>
            </a:xfrm>
            <a:custGeom>
              <a:avLst/>
              <a:gdLst/>
              <a:ahLst/>
              <a:cxnLst/>
              <a:rect l="l" t="t" r="r" b="b"/>
              <a:pathLst>
                <a:path w="410209" h="410210">
                  <a:moveTo>
                    <a:pt x="54635" y="201104"/>
                  </a:moveTo>
                  <a:lnTo>
                    <a:pt x="51574" y="198043"/>
                  </a:lnTo>
                  <a:lnTo>
                    <a:pt x="3060" y="198043"/>
                  </a:lnTo>
                  <a:lnTo>
                    <a:pt x="0" y="201104"/>
                  </a:lnTo>
                  <a:lnTo>
                    <a:pt x="0" y="208635"/>
                  </a:lnTo>
                  <a:lnTo>
                    <a:pt x="3060" y="211696"/>
                  </a:lnTo>
                  <a:lnTo>
                    <a:pt x="47802" y="211696"/>
                  </a:lnTo>
                  <a:lnTo>
                    <a:pt x="51574" y="211696"/>
                  </a:lnTo>
                  <a:lnTo>
                    <a:pt x="54635" y="208635"/>
                  </a:lnTo>
                  <a:lnTo>
                    <a:pt x="54635" y="201104"/>
                  </a:lnTo>
                  <a:close/>
                </a:path>
                <a:path w="410209" h="410210">
                  <a:moveTo>
                    <a:pt x="211696" y="358165"/>
                  </a:moveTo>
                  <a:lnTo>
                    <a:pt x="208635" y="355104"/>
                  </a:lnTo>
                  <a:lnTo>
                    <a:pt x="201104" y="355104"/>
                  </a:lnTo>
                  <a:lnTo>
                    <a:pt x="198043" y="358165"/>
                  </a:lnTo>
                  <a:lnTo>
                    <a:pt x="198043" y="406679"/>
                  </a:lnTo>
                  <a:lnTo>
                    <a:pt x="201104" y="409727"/>
                  </a:lnTo>
                  <a:lnTo>
                    <a:pt x="204863" y="409727"/>
                  </a:lnTo>
                  <a:lnTo>
                    <a:pt x="208635" y="409727"/>
                  </a:lnTo>
                  <a:lnTo>
                    <a:pt x="211696" y="406679"/>
                  </a:lnTo>
                  <a:lnTo>
                    <a:pt x="211696" y="358165"/>
                  </a:lnTo>
                  <a:close/>
                </a:path>
                <a:path w="410209" h="410210">
                  <a:moveTo>
                    <a:pt x="211696" y="3060"/>
                  </a:moveTo>
                  <a:lnTo>
                    <a:pt x="208635" y="0"/>
                  </a:lnTo>
                  <a:lnTo>
                    <a:pt x="201104" y="0"/>
                  </a:lnTo>
                  <a:lnTo>
                    <a:pt x="198043" y="3060"/>
                  </a:lnTo>
                  <a:lnTo>
                    <a:pt x="198043" y="51574"/>
                  </a:lnTo>
                  <a:lnTo>
                    <a:pt x="201104" y="54635"/>
                  </a:lnTo>
                  <a:lnTo>
                    <a:pt x="204863" y="54635"/>
                  </a:lnTo>
                  <a:lnTo>
                    <a:pt x="208635" y="54635"/>
                  </a:lnTo>
                  <a:lnTo>
                    <a:pt x="211696" y="51574"/>
                  </a:lnTo>
                  <a:lnTo>
                    <a:pt x="211696" y="3060"/>
                  </a:lnTo>
                  <a:close/>
                </a:path>
                <a:path w="410209" h="410210">
                  <a:moveTo>
                    <a:pt x="341452" y="204863"/>
                  </a:moveTo>
                  <a:lnTo>
                    <a:pt x="334467" y="161747"/>
                  </a:lnTo>
                  <a:lnTo>
                    <a:pt x="327787" y="148844"/>
                  </a:lnTo>
                  <a:lnTo>
                    <a:pt x="327787" y="204863"/>
                  </a:lnTo>
                  <a:lnTo>
                    <a:pt x="318109" y="252666"/>
                  </a:lnTo>
                  <a:lnTo>
                    <a:pt x="291744" y="291744"/>
                  </a:lnTo>
                  <a:lnTo>
                    <a:pt x="252666" y="318109"/>
                  </a:lnTo>
                  <a:lnTo>
                    <a:pt x="204863" y="327787"/>
                  </a:lnTo>
                  <a:lnTo>
                    <a:pt x="157073" y="318109"/>
                  </a:lnTo>
                  <a:lnTo>
                    <a:pt x="117995" y="291744"/>
                  </a:lnTo>
                  <a:lnTo>
                    <a:pt x="91630" y="252666"/>
                  </a:lnTo>
                  <a:lnTo>
                    <a:pt x="81953" y="204863"/>
                  </a:lnTo>
                  <a:lnTo>
                    <a:pt x="91630" y="157073"/>
                  </a:lnTo>
                  <a:lnTo>
                    <a:pt x="117995" y="117995"/>
                  </a:lnTo>
                  <a:lnTo>
                    <a:pt x="157073" y="91630"/>
                  </a:lnTo>
                  <a:lnTo>
                    <a:pt x="204863" y="81953"/>
                  </a:lnTo>
                  <a:lnTo>
                    <a:pt x="252666" y="91630"/>
                  </a:lnTo>
                  <a:lnTo>
                    <a:pt x="291744" y="117995"/>
                  </a:lnTo>
                  <a:lnTo>
                    <a:pt x="318109" y="157073"/>
                  </a:lnTo>
                  <a:lnTo>
                    <a:pt x="327787" y="204863"/>
                  </a:lnTo>
                  <a:lnTo>
                    <a:pt x="327787" y="148844"/>
                  </a:lnTo>
                  <a:lnTo>
                    <a:pt x="315061" y="124256"/>
                  </a:lnTo>
                  <a:lnTo>
                    <a:pt x="285483" y="94678"/>
                  </a:lnTo>
                  <a:lnTo>
                    <a:pt x="260896" y="81953"/>
                  </a:lnTo>
                  <a:lnTo>
                    <a:pt x="247992" y="75272"/>
                  </a:lnTo>
                  <a:lnTo>
                    <a:pt x="204863" y="68287"/>
                  </a:lnTo>
                  <a:lnTo>
                    <a:pt x="161747" y="75272"/>
                  </a:lnTo>
                  <a:lnTo>
                    <a:pt x="124256" y="94678"/>
                  </a:lnTo>
                  <a:lnTo>
                    <a:pt x="94678" y="124256"/>
                  </a:lnTo>
                  <a:lnTo>
                    <a:pt x="75272" y="161747"/>
                  </a:lnTo>
                  <a:lnTo>
                    <a:pt x="68287" y="204863"/>
                  </a:lnTo>
                  <a:lnTo>
                    <a:pt x="75272" y="247992"/>
                  </a:lnTo>
                  <a:lnTo>
                    <a:pt x="94678" y="285470"/>
                  </a:lnTo>
                  <a:lnTo>
                    <a:pt x="124256" y="315061"/>
                  </a:lnTo>
                  <a:lnTo>
                    <a:pt x="161747" y="334467"/>
                  </a:lnTo>
                  <a:lnTo>
                    <a:pt x="204863" y="341439"/>
                  </a:lnTo>
                  <a:lnTo>
                    <a:pt x="247992" y="334467"/>
                  </a:lnTo>
                  <a:lnTo>
                    <a:pt x="260896" y="327787"/>
                  </a:lnTo>
                  <a:lnTo>
                    <a:pt x="285483" y="315061"/>
                  </a:lnTo>
                  <a:lnTo>
                    <a:pt x="315061" y="285470"/>
                  </a:lnTo>
                  <a:lnTo>
                    <a:pt x="334467" y="247992"/>
                  </a:lnTo>
                  <a:lnTo>
                    <a:pt x="341452" y="204863"/>
                  </a:lnTo>
                  <a:close/>
                </a:path>
                <a:path w="410209" h="410210">
                  <a:moveTo>
                    <a:pt x="409740" y="201104"/>
                  </a:moveTo>
                  <a:lnTo>
                    <a:pt x="406679" y="198043"/>
                  </a:lnTo>
                  <a:lnTo>
                    <a:pt x="358165" y="198043"/>
                  </a:lnTo>
                  <a:lnTo>
                    <a:pt x="355104" y="201104"/>
                  </a:lnTo>
                  <a:lnTo>
                    <a:pt x="355104" y="208635"/>
                  </a:lnTo>
                  <a:lnTo>
                    <a:pt x="358165" y="211696"/>
                  </a:lnTo>
                  <a:lnTo>
                    <a:pt x="402907" y="211696"/>
                  </a:lnTo>
                  <a:lnTo>
                    <a:pt x="406679" y="211696"/>
                  </a:lnTo>
                  <a:lnTo>
                    <a:pt x="409740" y="208635"/>
                  </a:lnTo>
                  <a:lnTo>
                    <a:pt x="409740" y="201104"/>
                  </a:lnTo>
                  <a:close/>
                </a:path>
              </a:pathLst>
            </a:custGeom>
            <a:solidFill>
              <a:srgbClr val="000000"/>
            </a:solidFill>
          </p:spPr>
          <p:txBody>
            <a:bodyPr wrap="square" lIns="0" tIns="0" rIns="0" bIns="0" rtlCol="0"/>
            <a:lstStyle/>
            <a:p>
              <a:endParaRPr/>
            </a:p>
          </p:txBody>
        </p:sp>
        <p:pic>
          <p:nvPicPr>
            <p:cNvPr id="56" name="object 56"/>
            <p:cNvPicPr/>
            <p:nvPr/>
          </p:nvPicPr>
          <p:blipFill>
            <a:blip r:embed="rId10" cstate="print"/>
            <a:stretch>
              <a:fillRect/>
            </a:stretch>
          </p:blipFill>
          <p:spPr>
            <a:xfrm>
              <a:off x="500905" y="5106772"/>
              <a:ext cx="123915" cy="205540"/>
            </a:xfrm>
            <a:prstGeom prst="rect">
              <a:avLst/>
            </a:prstGeom>
          </p:spPr>
        </p:pic>
        <p:sp>
          <p:nvSpPr>
            <p:cNvPr id="57" name="object 57"/>
            <p:cNvSpPr/>
            <p:nvPr/>
          </p:nvSpPr>
          <p:spPr>
            <a:xfrm>
              <a:off x="415328" y="5062358"/>
              <a:ext cx="295275" cy="294640"/>
            </a:xfrm>
            <a:custGeom>
              <a:avLst/>
              <a:gdLst/>
              <a:ahLst/>
              <a:cxnLst/>
              <a:rect l="l" t="t" r="r" b="b"/>
              <a:pathLst>
                <a:path w="295275" h="294639">
                  <a:moveTo>
                    <a:pt x="43967" y="256438"/>
                  </a:moveTo>
                  <a:lnTo>
                    <a:pt x="38633" y="251091"/>
                  </a:lnTo>
                  <a:lnTo>
                    <a:pt x="34315" y="251091"/>
                  </a:lnTo>
                  <a:lnTo>
                    <a:pt x="0" y="285407"/>
                  </a:lnTo>
                  <a:lnTo>
                    <a:pt x="0" y="289712"/>
                  </a:lnTo>
                  <a:lnTo>
                    <a:pt x="4000" y="293725"/>
                  </a:lnTo>
                  <a:lnTo>
                    <a:pt x="5753" y="294386"/>
                  </a:lnTo>
                  <a:lnTo>
                    <a:pt x="7493" y="294386"/>
                  </a:lnTo>
                  <a:lnTo>
                    <a:pt x="9245" y="294386"/>
                  </a:lnTo>
                  <a:lnTo>
                    <a:pt x="10998" y="293725"/>
                  </a:lnTo>
                  <a:lnTo>
                    <a:pt x="43967" y="260756"/>
                  </a:lnTo>
                  <a:lnTo>
                    <a:pt x="43967" y="256438"/>
                  </a:lnTo>
                  <a:close/>
                </a:path>
                <a:path w="295275" h="294639">
                  <a:moveTo>
                    <a:pt x="43967" y="34302"/>
                  </a:moveTo>
                  <a:lnTo>
                    <a:pt x="9652" y="0"/>
                  </a:lnTo>
                  <a:lnTo>
                    <a:pt x="5334" y="0"/>
                  </a:lnTo>
                  <a:lnTo>
                    <a:pt x="0" y="5334"/>
                  </a:lnTo>
                  <a:lnTo>
                    <a:pt x="0" y="9652"/>
                  </a:lnTo>
                  <a:lnTo>
                    <a:pt x="32981" y="42621"/>
                  </a:lnTo>
                  <a:lnTo>
                    <a:pt x="34721" y="43294"/>
                  </a:lnTo>
                  <a:lnTo>
                    <a:pt x="36474" y="43294"/>
                  </a:lnTo>
                  <a:lnTo>
                    <a:pt x="38214" y="43294"/>
                  </a:lnTo>
                  <a:lnTo>
                    <a:pt x="39966" y="42633"/>
                  </a:lnTo>
                  <a:lnTo>
                    <a:pt x="43967" y="38620"/>
                  </a:lnTo>
                  <a:lnTo>
                    <a:pt x="43967" y="34302"/>
                  </a:lnTo>
                  <a:close/>
                </a:path>
                <a:path w="295275" h="294639">
                  <a:moveTo>
                    <a:pt x="295059" y="285407"/>
                  </a:moveTo>
                  <a:lnTo>
                    <a:pt x="260756" y="251091"/>
                  </a:lnTo>
                  <a:lnTo>
                    <a:pt x="256438" y="251091"/>
                  </a:lnTo>
                  <a:lnTo>
                    <a:pt x="251091" y="256438"/>
                  </a:lnTo>
                  <a:lnTo>
                    <a:pt x="251091" y="260756"/>
                  </a:lnTo>
                  <a:lnTo>
                    <a:pt x="284060" y="293725"/>
                  </a:lnTo>
                  <a:lnTo>
                    <a:pt x="285813" y="294386"/>
                  </a:lnTo>
                  <a:lnTo>
                    <a:pt x="287566" y="294386"/>
                  </a:lnTo>
                  <a:lnTo>
                    <a:pt x="289306" y="294386"/>
                  </a:lnTo>
                  <a:lnTo>
                    <a:pt x="291058" y="293725"/>
                  </a:lnTo>
                  <a:lnTo>
                    <a:pt x="295059" y="289712"/>
                  </a:lnTo>
                  <a:lnTo>
                    <a:pt x="295059" y="285407"/>
                  </a:lnTo>
                  <a:close/>
                </a:path>
                <a:path w="295275" h="294639">
                  <a:moveTo>
                    <a:pt x="295059" y="5334"/>
                  </a:moveTo>
                  <a:lnTo>
                    <a:pt x="289725" y="0"/>
                  </a:lnTo>
                  <a:lnTo>
                    <a:pt x="285407" y="0"/>
                  </a:lnTo>
                  <a:lnTo>
                    <a:pt x="251091" y="34302"/>
                  </a:lnTo>
                  <a:lnTo>
                    <a:pt x="251091" y="38620"/>
                  </a:lnTo>
                  <a:lnTo>
                    <a:pt x="255092" y="42621"/>
                  </a:lnTo>
                  <a:lnTo>
                    <a:pt x="256844" y="43294"/>
                  </a:lnTo>
                  <a:lnTo>
                    <a:pt x="258597" y="43294"/>
                  </a:lnTo>
                  <a:lnTo>
                    <a:pt x="260337" y="43294"/>
                  </a:lnTo>
                  <a:lnTo>
                    <a:pt x="262077" y="42633"/>
                  </a:lnTo>
                  <a:lnTo>
                    <a:pt x="295059" y="9652"/>
                  </a:lnTo>
                  <a:lnTo>
                    <a:pt x="295059" y="5334"/>
                  </a:lnTo>
                  <a:close/>
                </a:path>
              </a:pathLst>
            </a:custGeom>
            <a:solidFill>
              <a:srgbClr val="000000"/>
            </a:solidFill>
          </p:spPr>
          <p:txBody>
            <a:bodyPr wrap="square" lIns="0" tIns="0" rIns="0" bIns="0" rtlCol="0"/>
            <a:lstStyle/>
            <a:p>
              <a:endParaRPr/>
            </a:p>
          </p:txBody>
        </p:sp>
      </p:grpSp>
      <p:pic>
        <p:nvPicPr>
          <p:cNvPr id="58" name="object 58"/>
          <p:cNvPicPr/>
          <p:nvPr/>
        </p:nvPicPr>
        <p:blipFill>
          <a:blip r:embed="rId11" cstate="print"/>
          <a:stretch>
            <a:fillRect/>
          </a:stretch>
        </p:blipFill>
        <p:spPr>
          <a:xfrm>
            <a:off x="243114" y="4366617"/>
            <a:ext cx="339864" cy="371457"/>
          </a:xfrm>
          <a:prstGeom prst="rect">
            <a:avLst/>
          </a:prstGeom>
        </p:spPr>
      </p:pic>
      <p:pic>
        <p:nvPicPr>
          <p:cNvPr id="59" name="object 59"/>
          <p:cNvPicPr/>
          <p:nvPr/>
        </p:nvPicPr>
        <p:blipFill>
          <a:blip r:embed="rId12" cstate="print"/>
          <a:stretch>
            <a:fillRect/>
          </a:stretch>
        </p:blipFill>
        <p:spPr>
          <a:xfrm>
            <a:off x="385673" y="3706996"/>
            <a:ext cx="352557" cy="351954"/>
          </a:xfrm>
          <a:prstGeom prst="rect">
            <a:avLst/>
          </a:prstGeom>
        </p:spPr>
      </p:pic>
      <p:grpSp>
        <p:nvGrpSpPr>
          <p:cNvPr id="60" name="object 60"/>
          <p:cNvGrpSpPr/>
          <p:nvPr/>
        </p:nvGrpSpPr>
        <p:grpSpPr>
          <a:xfrm>
            <a:off x="4406292" y="3073830"/>
            <a:ext cx="394970" cy="300990"/>
            <a:chOff x="4406292" y="3073830"/>
            <a:chExt cx="394970" cy="300990"/>
          </a:xfrm>
        </p:grpSpPr>
        <p:pic>
          <p:nvPicPr>
            <p:cNvPr id="61" name="object 61"/>
            <p:cNvPicPr/>
            <p:nvPr/>
          </p:nvPicPr>
          <p:blipFill>
            <a:blip r:embed="rId13" cstate="print"/>
            <a:stretch>
              <a:fillRect/>
            </a:stretch>
          </p:blipFill>
          <p:spPr>
            <a:xfrm>
              <a:off x="4511826" y="3094954"/>
              <a:ext cx="225260" cy="234629"/>
            </a:xfrm>
            <a:prstGeom prst="rect">
              <a:avLst/>
            </a:prstGeom>
          </p:spPr>
        </p:pic>
        <p:sp>
          <p:nvSpPr>
            <p:cNvPr id="62" name="object 62"/>
            <p:cNvSpPr/>
            <p:nvPr/>
          </p:nvSpPr>
          <p:spPr>
            <a:xfrm>
              <a:off x="4406290" y="3073830"/>
              <a:ext cx="394970" cy="300990"/>
            </a:xfrm>
            <a:custGeom>
              <a:avLst/>
              <a:gdLst/>
              <a:ahLst/>
              <a:cxnLst/>
              <a:rect l="l" t="t" r="r" b="b"/>
              <a:pathLst>
                <a:path w="394970" h="300989">
                  <a:moveTo>
                    <a:pt x="265684" y="32499"/>
                  </a:moveTo>
                  <a:lnTo>
                    <a:pt x="264109" y="29400"/>
                  </a:lnTo>
                  <a:lnTo>
                    <a:pt x="261480" y="28359"/>
                  </a:lnTo>
                  <a:lnTo>
                    <a:pt x="232575" y="18542"/>
                  </a:lnTo>
                  <a:lnTo>
                    <a:pt x="202145" y="8204"/>
                  </a:lnTo>
                  <a:lnTo>
                    <a:pt x="200571" y="7696"/>
                  </a:lnTo>
                  <a:lnTo>
                    <a:pt x="199517" y="7696"/>
                  </a:lnTo>
                  <a:lnTo>
                    <a:pt x="198475" y="8204"/>
                  </a:lnTo>
                  <a:lnTo>
                    <a:pt x="77177" y="49555"/>
                  </a:lnTo>
                  <a:lnTo>
                    <a:pt x="75069" y="50076"/>
                  </a:lnTo>
                  <a:lnTo>
                    <a:pt x="73494" y="52133"/>
                  </a:lnTo>
                  <a:lnTo>
                    <a:pt x="73494" y="99682"/>
                  </a:lnTo>
                  <a:lnTo>
                    <a:pt x="77266" y="139661"/>
                  </a:lnTo>
                  <a:lnTo>
                    <a:pt x="82956" y="156019"/>
                  </a:lnTo>
                  <a:lnTo>
                    <a:pt x="85572" y="155498"/>
                  </a:lnTo>
                  <a:lnTo>
                    <a:pt x="88722" y="154978"/>
                  </a:lnTo>
                  <a:lnTo>
                    <a:pt x="90297" y="151879"/>
                  </a:lnTo>
                  <a:lnTo>
                    <a:pt x="89776" y="149301"/>
                  </a:lnTo>
                  <a:lnTo>
                    <a:pt x="87845" y="138125"/>
                  </a:lnTo>
                  <a:lnTo>
                    <a:pt x="86169" y="125069"/>
                  </a:lnTo>
                  <a:lnTo>
                    <a:pt x="84975" y="111721"/>
                  </a:lnTo>
                  <a:lnTo>
                    <a:pt x="84531" y="99682"/>
                  </a:lnTo>
                  <a:lnTo>
                    <a:pt x="84531" y="58343"/>
                  </a:lnTo>
                  <a:lnTo>
                    <a:pt x="200050" y="18542"/>
                  </a:lnTo>
                  <a:lnTo>
                    <a:pt x="257810" y="38188"/>
                  </a:lnTo>
                  <a:lnTo>
                    <a:pt x="260426" y="39217"/>
                  </a:lnTo>
                  <a:lnTo>
                    <a:pt x="263575" y="37668"/>
                  </a:lnTo>
                  <a:lnTo>
                    <a:pt x="265684" y="32499"/>
                  </a:lnTo>
                  <a:close/>
                </a:path>
                <a:path w="394970" h="300989">
                  <a:moveTo>
                    <a:pt x="321868" y="148259"/>
                  </a:moveTo>
                  <a:lnTo>
                    <a:pt x="320294" y="145161"/>
                  </a:lnTo>
                  <a:lnTo>
                    <a:pt x="313982" y="144132"/>
                  </a:lnTo>
                  <a:lnTo>
                    <a:pt x="311365" y="145681"/>
                  </a:lnTo>
                  <a:lnTo>
                    <a:pt x="310832" y="148780"/>
                  </a:lnTo>
                  <a:lnTo>
                    <a:pt x="295592" y="190258"/>
                  </a:lnTo>
                  <a:lnTo>
                    <a:pt x="270802" y="225209"/>
                  </a:lnTo>
                  <a:lnTo>
                    <a:pt x="238328" y="254228"/>
                  </a:lnTo>
                  <a:lnTo>
                    <a:pt x="200050" y="277977"/>
                  </a:lnTo>
                  <a:lnTo>
                    <a:pt x="186563" y="270421"/>
                  </a:lnTo>
                  <a:lnTo>
                    <a:pt x="173723" y="262407"/>
                  </a:lnTo>
                  <a:lnTo>
                    <a:pt x="161569" y="253923"/>
                  </a:lnTo>
                  <a:lnTo>
                    <a:pt x="150164" y="244906"/>
                  </a:lnTo>
                  <a:lnTo>
                    <a:pt x="148056" y="242836"/>
                  </a:lnTo>
                  <a:lnTo>
                    <a:pt x="144386" y="243357"/>
                  </a:lnTo>
                  <a:lnTo>
                    <a:pt x="140182" y="247484"/>
                  </a:lnTo>
                  <a:lnTo>
                    <a:pt x="140716" y="251104"/>
                  </a:lnTo>
                  <a:lnTo>
                    <a:pt x="142811" y="253174"/>
                  </a:lnTo>
                  <a:lnTo>
                    <a:pt x="155409" y="263258"/>
                  </a:lnTo>
                  <a:lnTo>
                    <a:pt x="168732" y="272618"/>
                  </a:lnTo>
                  <a:lnTo>
                    <a:pt x="182753" y="281305"/>
                  </a:lnTo>
                  <a:lnTo>
                    <a:pt x="197421" y="289356"/>
                  </a:lnTo>
                  <a:lnTo>
                    <a:pt x="198996" y="290385"/>
                  </a:lnTo>
                  <a:lnTo>
                    <a:pt x="201091" y="290385"/>
                  </a:lnTo>
                  <a:lnTo>
                    <a:pt x="202666" y="289356"/>
                  </a:lnTo>
                  <a:lnTo>
                    <a:pt x="221145" y="277977"/>
                  </a:lnTo>
                  <a:lnTo>
                    <a:pt x="243141" y="264439"/>
                  </a:lnTo>
                  <a:lnTo>
                    <a:pt x="277952" y="233476"/>
                  </a:lnTo>
                  <a:lnTo>
                    <a:pt x="304787" y="195821"/>
                  </a:lnTo>
                  <a:lnTo>
                    <a:pt x="321335" y="150850"/>
                  </a:lnTo>
                  <a:lnTo>
                    <a:pt x="321868" y="148259"/>
                  </a:lnTo>
                  <a:close/>
                </a:path>
                <a:path w="394970" h="300989">
                  <a:moveTo>
                    <a:pt x="394601" y="90004"/>
                  </a:moveTo>
                  <a:lnTo>
                    <a:pt x="370763" y="56388"/>
                  </a:lnTo>
                  <a:lnTo>
                    <a:pt x="362826" y="53174"/>
                  </a:lnTo>
                  <a:lnTo>
                    <a:pt x="363004" y="46596"/>
                  </a:lnTo>
                  <a:lnTo>
                    <a:pt x="348970" y="9740"/>
                  </a:lnTo>
                  <a:lnTo>
                    <a:pt x="317792" y="0"/>
                  </a:lnTo>
                  <a:lnTo>
                    <a:pt x="305358" y="1917"/>
                  </a:lnTo>
                  <a:lnTo>
                    <a:pt x="273494" y="29781"/>
                  </a:lnTo>
                  <a:lnTo>
                    <a:pt x="264299" y="52717"/>
                  </a:lnTo>
                  <a:lnTo>
                    <a:pt x="261899" y="59766"/>
                  </a:lnTo>
                  <a:lnTo>
                    <a:pt x="233121" y="85725"/>
                  </a:lnTo>
                  <a:lnTo>
                    <a:pt x="232079" y="88836"/>
                  </a:lnTo>
                  <a:lnTo>
                    <a:pt x="235229" y="94005"/>
                  </a:lnTo>
                  <a:lnTo>
                    <a:pt x="238379" y="95034"/>
                  </a:lnTo>
                  <a:lnTo>
                    <a:pt x="251015" y="87388"/>
                  </a:lnTo>
                  <a:lnTo>
                    <a:pt x="275234" y="51422"/>
                  </a:lnTo>
                  <a:lnTo>
                    <a:pt x="278803" y="41808"/>
                  </a:lnTo>
                  <a:lnTo>
                    <a:pt x="308292" y="11887"/>
                  </a:lnTo>
                  <a:lnTo>
                    <a:pt x="318452" y="10464"/>
                  </a:lnTo>
                  <a:lnTo>
                    <a:pt x="328218" y="11671"/>
                  </a:lnTo>
                  <a:lnTo>
                    <a:pt x="337096" y="15443"/>
                  </a:lnTo>
                  <a:lnTo>
                    <a:pt x="343395" y="19062"/>
                  </a:lnTo>
                  <a:lnTo>
                    <a:pt x="347599" y="24752"/>
                  </a:lnTo>
                  <a:lnTo>
                    <a:pt x="349694" y="31470"/>
                  </a:lnTo>
                  <a:lnTo>
                    <a:pt x="351790" y="37147"/>
                  </a:lnTo>
                  <a:lnTo>
                    <a:pt x="352323" y="44386"/>
                  </a:lnTo>
                  <a:lnTo>
                    <a:pt x="351790" y="51625"/>
                  </a:lnTo>
                  <a:lnTo>
                    <a:pt x="348119" y="51104"/>
                  </a:lnTo>
                  <a:lnTo>
                    <a:pt x="344436" y="51104"/>
                  </a:lnTo>
                  <a:lnTo>
                    <a:pt x="340245" y="51625"/>
                  </a:lnTo>
                  <a:lnTo>
                    <a:pt x="337096" y="52133"/>
                  </a:lnTo>
                  <a:lnTo>
                    <a:pt x="334987" y="54724"/>
                  </a:lnTo>
                  <a:lnTo>
                    <a:pt x="336042" y="60921"/>
                  </a:lnTo>
                  <a:lnTo>
                    <a:pt x="338670" y="62992"/>
                  </a:lnTo>
                  <a:lnTo>
                    <a:pt x="341820" y="62471"/>
                  </a:lnTo>
                  <a:lnTo>
                    <a:pt x="346544" y="61963"/>
                  </a:lnTo>
                  <a:lnTo>
                    <a:pt x="351269" y="61963"/>
                  </a:lnTo>
                  <a:lnTo>
                    <a:pt x="363372" y="65925"/>
                  </a:lnTo>
                  <a:lnTo>
                    <a:pt x="369709" y="69316"/>
                  </a:lnTo>
                  <a:lnTo>
                    <a:pt x="374967" y="73685"/>
                  </a:lnTo>
                  <a:lnTo>
                    <a:pt x="379095" y="79006"/>
                  </a:lnTo>
                  <a:lnTo>
                    <a:pt x="383197" y="91909"/>
                  </a:lnTo>
                  <a:lnTo>
                    <a:pt x="381596" y="105435"/>
                  </a:lnTo>
                  <a:lnTo>
                    <a:pt x="347205" y="132181"/>
                  </a:lnTo>
                  <a:lnTo>
                    <a:pt x="339039" y="132321"/>
                  </a:lnTo>
                  <a:lnTo>
                    <a:pt x="314363" y="130543"/>
                  </a:lnTo>
                  <a:lnTo>
                    <a:pt x="299351" y="131533"/>
                  </a:lnTo>
                  <a:lnTo>
                    <a:pt x="257860" y="146126"/>
                  </a:lnTo>
                  <a:lnTo>
                    <a:pt x="227520" y="163677"/>
                  </a:lnTo>
                  <a:lnTo>
                    <a:pt x="209499" y="174104"/>
                  </a:lnTo>
                  <a:lnTo>
                    <a:pt x="168275" y="197624"/>
                  </a:lnTo>
                  <a:lnTo>
                    <a:pt x="134023" y="223697"/>
                  </a:lnTo>
                  <a:lnTo>
                    <a:pt x="114452" y="259372"/>
                  </a:lnTo>
                  <a:lnTo>
                    <a:pt x="111048" y="266966"/>
                  </a:lnTo>
                  <a:lnTo>
                    <a:pt x="74612" y="290068"/>
                  </a:lnTo>
                  <a:lnTo>
                    <a:pt x="64833" y="288988"/>
                  </a:lnTo>
                  <a:lnTo>
                    <a:pt x="56172" y="285737"/>
                  </a:lnTo>
                  <a:lnTo>
                    <a:pt x="49072" y="280390"/>
                  </a:lnTo>
                  <a:lnTo>
                    <a:pt x="43903" y="272808"/>
                  </a:lnTo>
                  <a:lnTo>
                    <a:pt x="41186" y="262915"/>
                  </a:lnTo>
                  <a:lnTo>
                    <a:pt x="41465" y="250596"/>
                  </a:lnTo>
                  <a:lnTo>
                    <a:pt x="45148" y="251104"/>
                  </a:lnTo>
                  <a:lnTo>
                    <a:pt x="49339" y="251104"/>
                  </a:lnTo>
                  <a:lnTo>
                    <a:pt x="53543" y="250596"/>
                  </a:lnTo>
                  <a:lnTo>
                    <a:pt x="56692" y="250075"/>
                  </a:lnTo>
                  <a:lnTo>
                    <a:pt x="58801" y="247484"/>
                  </a:lnTo>
                  <a:lnTo>
                    <a:pt x="57746" y="241287"/>
                  </a:lnTo>
                  <a:lnTo>
                    <a:pt x="55118" y="239217"/>
                  </a:lnTo>
                  <a:lnTo>
                    <a:pt x="51968" y="239737"/>
                  </a:lnTo>
                  <a:lnTo>
                    <a:pt x="47244" y="240258"/>
                  </a:lnTo>
                  <a:lnTo>
                    <a:pt x="9982" y="209486"/>
                  </a:lnTo>
                  <a:lnTo>
                    <a:pt x="11404" y="195808"/>
                  </a:lnTo>
                  <a:lnTo>
                    <a:pt x="18148" y="183299"/>
                  </a:lnTo>
                  <a:lnTo>
                    <a:pt x="29921" y="173583"/>
                  </a:lnTo>
                  <a:lnTo>
                    <a:pt x="37465" y="170345"/>
                  </a:lnTo>
                  <a:lnTo>
                    <a:pt x="45796" y="168998"/>
                  </a:lnTo>
                  <a:lnTo>
                    <a:pt x="55905" y="169303"/>
                  </a:lnTo>
                  <a:lnTo>
                    <a:pt x="68770" y="171005"/>
                  </a:lnTo>
                  <a:lnTo>
                    <a:pt x="84950" y="171754"/>
                  </a:lnTo>
                  <a:lnTo>
                    <a:pt x="134937" y="153949"/>
                  </a:lnTo>
                  <a:lnTo>
                    <a:pt x="138607" y="149301"/>
                  </a:lnTo>
                  <a:lnTo>
                    <a:pt x="137033" y="146710"/>
                  </a:lnTo>
                  <a:lnTo>
                    <a:pt x="136512" y="145681"/>
                  </a:lnTo>
                  <a:lnTo>
                    <a:pt x="134937" y="144640"/>
                  </a:lnTo>
                  <a:lnTo>
                    <a:pt x="133883" y="144132"/>
                  </a:lnTo>
                  <a:lnTo>
                    <a:pt x="132308" y="143611"/>
                  </a:lnTo>
                  <a:lnTo>
                    <a:pt x="131254" y="144132"/>
                  </a:lnTo>
                  <a:lnTo>
                    <a:pt x="129679" y="144640"/>
                  </a:lnTo>
                  <a:lnTo>
                    <a:pt x="111226" y="153758"/>
                  </a:lnTo>
                  <a:lnTo>
                    <a:pt x="96278" y="158991"/>
                  </a:lnTo>
                  <a:lnTo>
                    <a:pt x="82791" y="160921"/>
                  </a:lnTo>
                  <a:lnTo>
                    <a:pt x="68770" y="160147"/>
                  </a:lnTo>
                  <a:lnTo>
                    <a:pt x="55003" y="158470"/>
                  </a:lnTo>
                  <a:lnTo>
                    <a:pt x="43700" y="158343"/>
                  </a:lnTo>
                  <a:lnTo>
                    <a:pt x="10121" y="176542"/>
                  </a:lnTo>
                  <a:lnTo>
                    <a:pt x="0" y="210362"/>
                  </a:lnTo>
                  <a:lnTo>
                    <a:pt x="5765" y="227850"/>
                  </a:lnTo>
                  <a:lnTo>
                    <a:pt x="10744" y="234556"/>
                  </a:lnTo>
                  <a:lnTo>
                    <a:pt x="16852" y="239991"/>
                  </a:lnTo>
                  <a:lnTo>
                    <a:pt x="23850" y="244271"/>
                  </a:lnTo>
                  <a:lnTo>
                    <a:pt x="31496" y="247484"/>
                  </a:lnTo>
                  <a:lnTo>
                    <a:pt x="31064" y="263118"/>
                  </a:lnTo>
                  <a:lnTo>
                    <a:pt x="63157" y="299085"/>
                  </a:lnTo>
                  <a:lnTo>
                    <a:pt x="75793" y="300393"/>
                  </a:lnTo>
                  <a:lnTo>
                    <a:pt x="88734" y="298513"/>
                  </a:lnTo>
                  <a:lnTo>
                    <a:pt x="121780" y="270878"/>
                  </a:lnTo>
                  <a:lnTo>
                    <a:pt x="131343" y="248907"/>
                  </a:lnTo>
                  <a:lnTo>
                    <a:pt x="136906" y="238442"/>
                  </a:lnTo>
                  <a:lnTo>
                    <a:pt x="174574" y="205955"/>
                  </a:lnTo>
                  <a:lnTo>
                    <a:pt x="215798" y="182372"/>
                  </a:lnTo>
                  <a:lnTo>
                    <a:pt x="234022" y="171742"/>
                  </a:lnTo>
                  <a:lnTo>
                    <a:pt x="276707" y="148259"/>
                  </a:lnTo>
                  <a:lnTo>
                    <a:pt x="314731" y="140271"/>
                  </a:lnTo>
                  <a:lnTo>
                    <a:pt x="339140" y="142405"/>
                  </a:lnTo>
                  <a:lnTo>
                    <a:pt x="349034" y="142252"/>
                  </a:lnTo>
                  <a:lnTo>
                    <a:pt x="359130" y="140449"/>
                  </a:lnTo>
                  <a:lnTo>
                    <a:pt x="369125" y="136372"/>
                  </a:lnTo>
                  <a:lnTo>
                    <a:pt x="383984" y="123825"/>
                  </a:lnTo>
                  <a:lnTo>
                    <a:pt x="392684" y="107696"/>
                  </a:lnTo>
                  <a:lnTo>
                    <a:pt x="394601" y="90004"/>
                  </a:lnTo>
                  <a:close/>
                </a:path>
              </a:pathLst>
            </a:custGeom>
            <a:solidFill>
              <a:srgbClr val="000000"/>
            </a:solidFill>
          </p:spPr>
          <p:txBody>
            <a:bodyPr wrap="square" lIns="0" tIns="0" rIns="0" bIns="0" rtlCol="0"/>
            <a:lstStyle/>
            <a:p>
              <a:endParaRPr/>
            </a:p>
          </p:txBody>
        </p:sp>
      </p:grpSp>
      <p:pic>
        <p:nvPicPr>
          <p:cNvPr id="63" name="object 63"/>
          <p:cNvPicPr/>
          <p:nvPr/>
        </p:nvPicPr>
        <p:blipFill>
          <a:blip r:embed="rId14" cstate="print"/>
          <a:stretch>
            <a:fillRect/>
          </a:stretch>
        </p:blipFill>
        <p:spPr>
          <a:xfrm>
            <a:off x="993236" y="3094735"/>
            <a:ext cx="360218" cy="306850"/>
          </a:xfrm>
          <a:prstGeom prst="rect">
            <a:avLst/>
          </a:prstGeom>
        </p:spPr>
      </p:pic>
      <p:sp>
        <p:nvSpPr>
          <p:cNvPr id="64" name="object 64"/>
          <p:cNvSpPr/>
          <p:nvPr/>
        </p:nvSpPr>
        <p:spPr>
          <a:xfrm>
            <a:off x="4130033" y="6327567"/>
            <a:ext cx="352425" cy="398780"/>
          </a:xfrm>
          <a:custGeom>
            <a:avLst/>
            <a:gdLst/>
            <a:ahLst/>
            <a:cxnLst/>
            <a:rect l="l" t="t" r="r" b="b"/>
            <a:pathLst>
              <a:path w="352425" h="398779">
                <a:moveTo>
                  <a:pt x="164974" y="398780"/>
                </a:moveTo>
                <a:lnTo>
                  <a:pt x="147412" y="398780"/>
                </a:lnTo>
                <a:lnTo>
                  <a:pt x="140265" y="392430"/>
                </a:lnTo>
                <a:lnTo>
                  <a:pt x="140265" y="351790"/>
                </a:lnTo>
                <a:lnTo>
                  <a:pt x="118363" y="345440"/>
                </a:lnTo>
                <a:lnTo>
                  <a:pt x="97486" y="336550"/>
                </a:lnTo>
                <a:lnTo>
                  <a:pt x="77887" y="325120"/>
                </a:lnTo>
                <a:lnTo>
                  <a:pt x="59815" y="311150"/>
                </a:lnTo>
                <a:lnTo>
                  <a:pt x="45874" y="307340"/>
                </a:lnTo>
                <a:lnTo>
                  <a:pt x="34240" y="299720"/>
                </a:lnTo>
                <a:lnTo>
                  <a:pt x="25781" y="289560"/>
                </a:lnTo>
                <a:lnTo>
                  <a:pt x="21363" y="276860"/>
                </a:lnTo>
                <a:lnTo>
                  <a:pt x="21183" y="275590"/>
                </a:lnTo>
                <a:lnTo>
                  <a:pt x="21405" y="274320"/>
                </a:lnTo>
                <a:lnTo>
                  <a:pt x="21955" y="273050"/>
                </a:lnTo>
                <a:lnTo>
                  <a:pt x="24649" y="267970"/>
                </a:lnTo>
                <a:lnTo>
                  <a:pt x="13954" y="247650"/>
                </a:lnTo>
                <a:lnTo>
                  <a:pt x="6211" y="224790"/>
                </a:lnTo>
                <a:lnTo>
                  <a:pt x="1504" y="201930"/>
                </a:lnTo>
                <a:lnTo>
                  <a:pt x="0" y="179070"/>
                </a:lnTo>
                <a:lnTo>
                  <a:pt x="37" y="176530"/>
                </a:lnTo>
                <a:lnTo>
                  <a:pt x="13245" y="109220"/>
                </a:lnTo>
                <a:lnTo>
                  <a:pt x="51543" y="52070"/>
                </a:lnTo>
                <a:lnTo>
                  <a:pt x="108689" y="12700"/>
                </a:lnTo>
                <a:lnTo>
                  <a:pt x="176178" y="0"/>
                </a:lnTo>
                <a:lnTo>
                  <a:pt x="210835" y="2540"/>
                </a:lnTo>
                <a:lnTo>
                  <a:pt x="231355" y="8890"/>
                </a:lnTo>
                <a:lnTo>
                  <a:pt x="176178" y="8890"/>
                </a:lnTo>
                <a:lnTo>
                  <a:pt x="131993" y="15240"/>
                </a:lnTo>
                <a:lnTo>
                  <a:pt x="92257" y="31750"/>
                </a:lnTo>
                <a:lnTo>
                  <a:pt x="58568" y="58420"/>
                </a:lnTo>
                <a:lnTo>
                  <a:pt x="32525" y="92710"/>
                </a:lnTo>
                <a:lnTo>
                  <a:pt x="15728" y="133350"/>
                </a:lnTo>
                <a:lnTo>
                  <a:pt x="9773" y="177800"/>
                </a:lnTo>
                <a:lnTo>
                  <a:pt x="11091" y="198120"/>
                </a:lnTo>
                <a:lnTo>
                  <a:pt x="15001" y="219710"/>
                </a:lnTo>
                <a:lnTo>
                  <a:pt x="21438" y="238760"/>
                </a:lnTo>
                <a:lnTo>
                  <a:pt x="30333" y="257810"/>
                </a:lnTo>
                <a:lnTo>
                  <a:pt x="41931" y="257810"/>
                </a:lnTo>
                <a:lnTo>
                  <a:pt x="34736" y="270510"/>
                </a:lnTo>
                <a:lnTo>
                  <a:pt x="112315" y="270510"/>
                </a:lnTo>
                <a:lnTo>
                  <a:pt x="114316" y="274320"/>
                </a:lnTo>
                <a:lnTo>
                  <a:pt x="114505" y="275590"/>
                </a:lnTo>
                <a:lnTo>
                  <a:pt x="114341" y="276860"/>
                </a:lnTo>
                <a:lnTo>
                  <a:pt x="112864" y="280670"/>
                </a:lnTo>
                <a:lnTo>
                  <a:pt x="32691" y="280670"/>
                </a:lnTo>
                <a:lnTo>
                  <a:pt x="38005" y="289560"/>
                </a:lnTo>
                <a:lnTo>
                  <a:pt x="46067" y="295910"/>
                </a:lnTo>
                <a:lnTo>
                  <a:pt x="56222" y="299720"/>
                </a:lnTo>
                <a:lnTo>
                  <a:pt x="67815" y="302260"/>
                </a:lnTo>
                <a:lnTo>
                  <a:pt x="97421" y="302260"/>
                </a:lnTo>
                <a:lnTo>
                  <a:pt x="89560" y="307340"/>
                </a:lnTo>
                <a:lnTo>
                  <a:pt x="122910" y="336550"/>
                </a:lnTo>
                <a:lnTo>
                  <a:pt x="140274" y="341630"/>
                </a:lnTo>
                <a:lnTo>
                  <a:pt x="150139" y="341630"/>
                </a:lnTo>
                <a:lnTo>
                  <a:pt x="150139" y="386080"/>
                </a:lnTo>
                <a:lnTo>
                  <a:pt x="152866" y="389890"/>
                </a:lnTo>
                <a:lnTo>
                  <a:pt x="172121" y="389890"/>
                </a:lnTo>
                <a:lnTo>
                  <a:pt x="172121" y="392430"/>
                </a:lnTo>
                <a:lnTo>
                  <a:pt x="164974" y="398780"/>
                </a:lnTo>
                <a:close/>
              </a:path>
              <a:path w="352425" h="398779">
                <a:moveTo>
                  <a:pt x="333047" y="257810"/>
                </a:moveTo>
                <a:lnTo>
                  <a:pt x="322032" y="257810"/>
                </a:lnTo>
                <a:lnTo>
                  <a:pt x="330926" y="238760"/>
                </a:lnTo>
                <a:lnTo>
                  <a:pt x="337359" y="219710"/>
                </a:lnTo>
                <a:lnTo>
                  <a:pt x="341267" y="198120"/>
                </a:lnTo>
                <a:lnTo>
                  <a:pt x="342584" y="177800"/>
                </a:lnTo>
                <a:lnTo>
                  <a:pt x="336629" y="133350"/>
                </a:lnTo>
                <a:lnTo>
                  <a:pt x="319831" y="92710"/>
                </a:lnTo>
                <a:lnTo>
                  <a:pt x="293789" y="58420"/>
                </a:lnTo>
                <a:lnTo>
                  <a:pt x="260100" y="31750"/>
                </a:lnTo>
                <a:lnTo>
                  <a:pt x="220364" y="15240"/>
                </a:lnTo>
                <a:lnTo>
                  <a:pt x="176178" y="8890"/>
                </a:lnTo>
                <a:lnTo>
                  <a:pt x="231355" y="8890"/>
                </a:lnTo>
                <a:lnTo>
                  <a:pt x="273912" y="29210"/>
                </a:lnTo>
                <a:lnTo>
                  <a:pt x="322918" y="78740"/>
                </a:lnTo>
                <a:lnTo>
                  <a:pt x="349048" y="142240"/>
                </a:lnTo>
                <a:lnTo>
                  <a:pt x="352349" y="179070"/>
                </a:lnTo>
                <a:lnTo>
                  <a:pt x="350845" y="201930"/>
                </a:lnTo>
                <a:lnTo>
                  <a:pt x="346137" y="224790"/>
                </a:lnTo>
                <a:lnTo>
                  <a:pt x="338394" y="247650"/>
                </a:lnTo>
                <a:lnTo>
                  <a:pt x="333047" y="257810"/>
                </a:lnTo>
                <a:close/>
              </a:path>
              <a:path w="352425" h="398779">
                <a:moveTo>
                  <a:pt x="166124" y="48260"/>
                </a:moveTo>
                <a:lnTo>
                  <a:pt x="163799" y="45720"/>
                </a:lnTo>
                <a:lnTo>
                  <a:pt x="163504" y="40640"/>
                </a:lnTo>
                <a:lnTo>
                  <a:pt x="165582" y="38100"/>
                </a:lnTo>
                <a:lnTo>
                  <a:pt x="172737" y="36830"/>
                </a:lnTo>
                <a:lnTo>
                  <a:pt x="177254" y="36830"/>
                </a:lnTo>
                <a:lnTo>
                  <a:pt x="184081" y="38100"/>
                </a:lnTo>
                <a:lnTo>
                  <a:pt x="191424" y="38100"/>
                </a:lnTo>
                <a:lnTo>
                  <a:pt x="193420" y="40640"/>
                </a:lnTo>
                <a:lnTo>
                  <a:pt x="192952" y="45720"/>
                </a:lnTo>
                <a:lnTo>
                  <a:pt x="191876" y="46990"/>
                </a:lnTo>
                <a:lnTo>
                  <a:pt x="172983" y="46990"/>
                </a:lnTo>
                <a:lnTo>
                  <a:pt x="166124" y="48260"/>
                </a:lnTo>
                <a:close/>
              </a:path>
              <a:path w="352425" h="398779">
                <a:moveTo>
                  <a:pt x="122375" y="59690"/>
                </a:moveTo>
                <a:lnTo>
                  <a:pt x="119122" y="59690"/>
                </a:lnTo>
                <a:lnTo>
                  <a:pt x="117331" y="58420"/>
                </a:lnTo>
                <a:lnTo>
                  <a:pt x="116502" y="55880"/>
                </a:lnTo>
                <a:lnTo>
                  <a:pt x="115376" y="53340"/>
                </a:lnTo>
                <a:lnTo>
                  <a:pt x="116477" y="50800"/>
                </a:lnTo>
                <a:lnTo>
                  <a:pt x="125143" y="46990"/>
                </a:lnTo>
                <a:lnTo>
                  <a:pt x="131591" y="44450"/>
                </a:lnTo>
                <a:lnTo>
                  <a:pt x="140742" y="41910"/>
                </a:lnTo>
                <a:lnTo>
                  <a:pt x="143469" y="43180"/>
                </a:lnTo>
                <a:lnTo>
                  <a:pt x="144964" y="48260"/>
                </a:lnTo>
                <a:lnTo>
                  <a:pt x="143444" y="52070"/>
                </a:lnTo>
                <a:lnTo>
                  <a:pt x="134770" y="54610"/>
                </a:lnTo>
                <a:lnTo>
                  <a:pt x="128782" y="55880"/>
                </a:lnTo>
                <a:lnTo>
                  <a:pt x="122375" y="59690"/>
                </a:lnTo>
                <a:close/>
              </a:path>
              <a:path w="352425" h="398779">
                <a:moveTo>
                  <a:pt x="237243" y="60960"/>
                </a:moveTo>
                <a:lnTo>
                  <a:pt x="233950" y="60960"/>
                </a:lnTo>
                <a:lnTo>
                  <a:pt x="227583" y="58420"/>
                </a:lnTo>
                <a:lnTo>
                  <a:pt x="221669" y="55880"/>
                </a:lnTo>
                <a:lnTo>
                  <a:pt x="213069" y="52070"/>
                </a:lnTo>
                <a:lnTo>
                  <a:pt x="211648" y="49530"/>
                </a:lnTo>
                <a:lnTo>
                  <a:pt x="213307" y="44450"/>
                </a:lnTo>
                <a:lnTo>
                  <a:pt x="216083" y="43180"/>
                </a:lnTo>
                <a:lnTo>
                  <a:pt x="225152" y="45720"/>
                </a:lnTo>
                <a:lnTo>
                  <a:pt x="231518" y="48260"/>
                </a:lnTo>
                <a:lnTo>
                  <a:pt x="240053" y="53340"/>
                </a:lnTo>
                <a:lnTo>
                  <a:pt x="241055" y="55880"/>
                </a:lnTo>
                <a:lnTo>
                  <a:pt x="238985" y="59690"/>
                </a:lnTo>
                <a:lnTo>
                  <a:pt x="237243" y="60960"/>
                </a:lnTo>
                <a:close/>
              </a:path>
              <a:path w="352425" h="398779">
                <a:moveTo>
                  <a:pt x="190800" y="48260"/>
                </a:moveTo>
                <a:lnTo>
                  <a:pt x="185699" y="48260"/>
                </a:lnTo>
                <a:lnTo>
                  <a:pt x="183522" y="46990"/>
                </a:lnTo>
                <a:lnTo>
                  <a:pt x="191876" y="46990"/>
                </a:lnTo>
                <a:lnTo>
                  <a:pt x="190800" y="48260"/>
                </a:lnTo>
                <a:close/>
              </a:path>
              <a:path w="352425" h="398779">
                <a:moveTo>
                  <a:pt x="83381" y="87630"/>
                </a:moveTo>
                <a:lnTo>
                  <a:pt x="78338" y="87630"/>
                </a:lnTo>
                <a:lnTo>
                  <a:pt x="75438" y="83820"/>
                </a:lnTo>
                <a:lnTo>
                  <a:pt x="75414" y="81280"/>
                </a:lnTo>
                <a:lnTo>
                  <a:pt x="82084" y="74930"/>
                </a:lnTo>
                <a:lnTo>
                  <a:pt x="87250" y="69850"/>
                </a:lnTo>
                <a:lnTo>
                  <a:pt x="94832" y="63500"/>
                </a:lnTo>
                <a:lnTo>
                  <a:pt x="97929" y="64770"/>
                </a:lnTo>
                <a:lnTo>
                  <a:pt x="101206" y="68580"/>
                </a:lnTo>
                <a:lnTo>
                  <a:pt x="100771" y="72390"/>
                </a:lnTo>
                <a:lnTo>
                  <a:pt x="93567" y="77470"/>
                </a:lnTo>
                <a:lnTo>
                  <a:pt x="88770" y="81280"/>
                </a:lnTo>
                <a:lnTo>
                  <a:pt x="83381" y="87630"/>
                </a:lnTo>
                <a:close/>
              </a:path>
              <a:path w="352425" h="398779">
                <a:moveTo>
                  <a:pt x="275818" y="91440"/>
                </a:moveTo>
                <a:lnTo>
                  <a:pt x="273296" y="91440"/>
                </a:lnTo>
                <a:lnTo>
                  <a:pt x="266725" y="85090"/>
                </a:lnTo>
                <a:lnTo>
                  <a:pt x="262067" y="80010"/>
                </a:lnTo>
                <a:lnTo>
                  <a:pt x="255052" y="74930"/>
                </a:lnTo>
                <a:lnTo>
                  <a:pt x="254724" y="71120"/>
                </a:lnTo>
                <a:lnTo>
                  <a:pt x="256440" y="69850"/>
                </a:lnTo>
                <a:lnTo>
                  <a:pt x="258149" y="67310"/>
                </a:lnTo>
                <a:lnTo>
                  <a:pt x="261254" y="67310"/>
                </a:lnTo>
                <a:lnTo>
                  <a:pt x="268647" y="72390"/>
                </a:lnTo>
                <a:lnTo>
                  <a:pt x="273657" y="77470"/>
                </a:lnTo>
                <a:lnTo>
                  <a:pt x="280097" y="85090"/>
                </a:lnTo>
                <a:lnTo>
                  <a:pt x="279966" y="87630"/>
                </a:lnTo>
                <a:lnTo>
                  <a:pt x="277017" y="90170"/>
                </a:lnTo>
                <a:lnTo>
                  <a:pt x="275818" y="91440"/>
                </a:lnTo>
                <a:close/>
              </a:path>
              <a:path w="352425" h="398779">
                <a:moveTo>
                  <a:pt x="55330" y="128270"/>
                </a:moveTo>
                <a:lnTo>
                  <a:pt x="52101" y="128270"/>
                </a:lnTo>
                <a:lnTo>
                  <a:pt x="48972" y="127000"/>
                </a:lnTo>
                <a:lnTo>
                  <a:pt x="47822" y="124460"/>
                </a:lnTo>
                <a:lnTo>
                  <a:pt x="51609" y="115570"/>
                </a:lnTo>
                <a:lnTo>
                  <a:pt x="54796" y="109220"/>
                </a:lnTo>
                <a:lnTo>
                  <a:pt x="59831" y="101600"/>
                </a:lnTo>
                <a:lnTo>
                  <a:pt x="62870" y="100330"/>
                </a:lnTo>
                <a:lnTo>
                  <a:pt x="67487" y="102870"/>
                </a:lnTo>
                <a:lnTo>
                  <a:pt x="68193" y="106680"/>
                </a:lnTo>
                <a:lnTo>
                  <a:pt x="63412" y="114300"/>
                </a:lnTo>
                <a:lnTo>
                  <a:pt x="60455" y="119380"/>
                </a:lnTo>
                <a:lnTo>
                  <a:pt x="57145" y="127000"/>
                </a:lnTo>
                <a:lnTo>
                  <a:pt x="55330" y="128270"/>
                </a:lnTo>
                <a:close/>
              </a:path>
              <a:path w="352425" h="398779">
                <a:moveTo>
                  <a:pt x="301865" y="133350"/>
                </a:moveTo>
                <a:lnTo>
                  <a:pt x="298686" y="133350"/>
                </a:lnTo>
                <a:lnTo>
                  <a:pt x="296830" y="132080"/>
                </a:lnTo>
                <a:lnTo>
                  <a:pt x="293741" y="124460"/>
                </a:lnTo>
                <a:lnTo>
                  <a:pt x="290973" y="118110"/>
                </a:lnTo>
                <a:lnTo>
                  <a:pt x="287819" y="113030"/>
                </a:lnTo>
                <a:lnTo>
                  <a:pt x="286455" y="110490"/>
                </a:lnTo>
                <a:lnTo>
                  <a:pt x="287269" y="106680"/>
                </a:lnTo>
                <a:lnTo>
                  <a:pt x="291984" y="104140"/>
                </a:lnTo>
                <a:lnTo>
                  <a:pt x="294998" y="105410"/>
                </a:lnTo>
                <a:lnTo>
                  <a:pt x="299763" y="113030"/>
                </a:lnTo>
                <a:lnTo>
                  <a:pt x="302744" y="119380"/>
                </a:lnTo>
                <a:lnTo>
                  <a:pt x="306227" y="128270"/>
                </a:lnTo>
                <a:lnTo>
                  <a:pt x="304987" y="132080"/>
                </a:lnTo>
                <a:lnTo>
                  <a:pt x="301865" y="133350"/>
                </a:lnTo>
                <a:close/>
              </a:path>
              <a:path w="352425" h="398779">
                <a:moveTo>
                  <a:pt x="188779" y="175260"/>
                </a:moveTo>
                <a:lnTo>
                  <a:pt x="163578" y="175260"/>
                </a:lnTo>
                <a:lnTo>
                  <a:pt x="156372" y="170180"/>
                </a:lnTo>
                <a:lnTo>
                  <a:pt x="150748" y="163830"/>
                </a:lnTo>
                <a:lnTo>
                  <a:pt x="147090" y="156210"/>
                </a:lnTo>
                <a:lnTo>
                  <a:pt x="145785" y="147320"/>
                </a:lnTo>
                <a:lnTo>
                  <a:pt x="148178" y="135890"/>
                </a:lnTo>
                <a:lnTo>
                  <a:pt x="154698" y="125730"/>
                </a:lnTo>
                <a:lnTo>
                  <a:pt x="164360" y="119380"/>
                </a:lnTo>
                <a:lnTo>
                  <a:pt x="176178" y="116840"/>
                </a:lnTo>
                <a:lnTo>
                  <a:pt x="187997" y="119380"/>
                </a:lnTo>
                <a:lnTo>
                  <a:pt x="197659" y="125730"/>
                </a:lnTo>
                <a:lnTo>
                  <a:pt x="198474" y="127000"/>
                </a:lnTo>
                <a:lnTo>
                  <a:pt x="176178" y="127000"/>
                </a:lnTo>
                <a:lnTo>
                  <a:pt x="168191" y="128270"/>
                </a:lnTo>
                <a:lnTo>
                  <a:pt x="161663" y="132080"/>
                </a:lnTo>
                <a:lnTo>
                  <a:pt x="157258" y="139700"/>
                </a:lnTo>
                <a:lnTo>
                  <a:pt x="155643" y="147320"/>
                </a:lnTo>
                <a:lnTo>
                  <a:pt x="157258" y="154940"/>
                </a:lnTo>
                <a:lnTo>
                  <a:pt x="161663" y="162560"/>
                </a:lnTo>
                <a:lnTo>
                  <a:pt x="168191" y="166370"/>
                </a:lnTo>
                <a:lnTo>
                  <a:pt x="176178" y="167640"/>
                </a:lnTo>
                <a:lnTo>
                  <a:pt x="198231" y="167640"/>
                </a:lnTo>
                <a:lnTo>
                  <a:pt x="195981" y="170180"/>
                </a:lnTo>
                <a:lnTo>
                  <a:pt x="188779" y="175260"/>
                </a:lnTo>
                <a:close/>
              </a:path>
              <a:path w="352425" h="398779">
                <a:moveTo>
                  <a:pt x="198231" y="167640"/>
                </a:moveTo>
                <a:lnTo>
                  <a:pt x="176178" y="167640"/>
                </a:lnTo>
                <a:lnTo>
                  <a:pt x="184166" y="166370"/>
                </a:lnTo>
                <a:lnTo>
                  <a:pt x="190694" y="162560"/>
                </a:lnTo>
                <a:lnTo>
                  <a:pt x="195098" y="154940"/>
                </a:lnTo>
                <a:lnTo>
                  <a:pt x="196714" y="147320"/>
                </a:lnTo>
                <a:lnTo>
                  <a:pt x="195098" y="139700"/>
                </a:lnTo>
                <a:lnTo>
                  <a:pt x="190694" y="132080"/>
                </a:lnTo>
                <a:lnTo>
                  <a:pt x="184166" y="128270"/>
                </a:lnTo>
                <a:lnTo>
                  <a:pt x="176178" y="127000"/>
                </a:lnTo>
                <a:lnTo>
                  <a:pt x="198474" y="127000"/>
                </a:lnTo>
                <a:lnTo>
                  <a:pt x="204179" y="135890"/>
                </a:lnTo>
                <a:lnTo>
                  <a:pt x="206571" y="147320"/>
                </a:lnTo>
                <a:lnTo>
                  <a:pt x="205265" y="156210"/>
                </a:lnTo>
                <a:lnTo>
                  <a:pt x="201606" y="163830"/>
                </a:lnTo>
                <a:lnTo>
                  <a:pt x="198231" y="167640"/>
                </a:lnTo>
                <a:close/>
              </a:path>
              <a:path w="352425" h="398779">
                <a:moveTo>
                  <a:pt x="45193" y="176530"/>
                </a:moveTo>
                <a:lnTo>
                  <a:pt x="39640" y="176530"/>
                </a:lnTo>
                <a:lnTo>
                  <a:pt x="37521" y="173990"/>
                </a:lnTo>
                <a:lnTo>
                  <a:pt x="37907" y="165100"/>
                </a:lnTo>
                <a:lnTo>
                  <a:pt x="38687" y="157480"/>
                </a:lnTo>
                <a:lnTo>
                  <a:pt x="40437" y="148590"/>
                </a:lnTo>
                <a:lnTo>
                  <a:pt x="43025" y="147320"/>
                </a:lnTo>
                <a:lnTo>
                  <a:pt x="48364" y="147320"/>
                </a:lnTo>
                <a:lnTo>
                  <a:pt x="50122" y="149860"/>
                </a:lnTo>
                <a:lnTo>
                  <a:pt x="49621" y="153670"/>
                </a:lnTo>
                <a:lnTo>
                  <a:pt x="48454" y="160020"/>
                </a:lnTo>
                <a:lnTo>
                  <a:pt x="47740" y="166370"/>
                </a:lnTo>
                <a:lnTo>
                  <a:pt x="47378" y="175260"/>
                </a:lnTo>
                <a:lnTo>
                  <a:pt x="45193" y="176530"/>
                </a:lnTo>
                <a:close/>
              </a:path>
              <a:path w="352425" h="398779">
                <a:moveTo>
                  <a:pt x="312659" y="181610"/>
                </a:moveTo>
                <a:lnTo>
                  <a:pt x="307196" y="181610"/>
                </a:lnTo>
                <a:lnTo>
                  <a:pt x="304995" y="179070"/>
                </a:lnTo>
                <a:lnTo>
                  <a:pt x="304946" y="170180"/>
                </a:lnTo>
                <a:lnTo>
                  <a:pt x="304436" y="163830"/>
                </a:lnTo>
                <a:lnTo>
                  <a:pt x="303065" y="154940"/>
                </a:lnTo>
                <a:lnTo>
                  <a:pt x="304905" y="152400"/>
                </a:lnTo>
                <a:lnTo>
                  <a:pt x="307599" y="152400"/>
                </a:lnTo>
                <a:lnTo>
                  <a:pt x="310285" y="151130"/>
                </a:lnTo>
                <a:lnTo>
                  <a:pt x="312807" y="153670"/>
                </a:lnTo>
                <a:lnTo>
                  <a:pt x="314253" y="162560"/>
                </a:lnTo>
                <a:lnTo>
                  <a:pt x="314795" y="170180"/>
                </a:lnTo>
                <a:lnTo>
                  <a:pt x="314852" y="179070"/>
                </a:lnTo>
                <a:lnTo>
                  <a:pt x="312659" y="181610"/>
                </a:lnTo>
                <a:close/>
              </a:path>
              <a:path w="352425" h="398779">
                <a:moveTo>
                  <a:pt x="41931" y="257810"/>
                </a:moveTo>
                <a:lnTo>
                  <a:pt x="30333" y="257810"/>
                </a:lnTo>
                <a:lnTo>
                  <a:pt x="62106" y="201930"/>
                </a:lnTo>
                <a:lnTo>
                  <a:pt x="57892" y="199390"/>
                </a:lnTo>
                <a:lnTo>
                  <a:pt x="55050" y="195580"/>
                </a:lnTo>
                <a:lnTo>
                  <a:pt x="55050" y="181610"/>
                </a:lnTo>
                <a:lnTo>
                  <a:pt x="61499" y="175260"/>
                </a:lnTo>
                <a:lnTo>
                  <a:pt x="290858" y="175260"/>
                </a:lnTo>
                <a:lnTo>
                  <a:pt x="297315" y="181610"/>
                </a:lnTo>
                <a:lnTo>
                  <a:pt x="297315" y="185420"/>
                </a:lnTo>
                <a:lnTo>
                  <a:pt x="66945" y="185420"/>
                </a:lnTo>
                <a:lnTo>
                  <a:pt x="64916" y="186690"/>
                </a:lnTo>
                <a:lnTo>
                  <a:pt x="64916" y="191770"/>
                </a:lnTo>
                <a:lnTo>
                  <a:pt x="66945" y="194310"/>
                </a:lnTo>
                <a:lnTo>
                  <a:pt x="147929" y="194310"/>
                </a:lnTo>
                <a:lnTo>
                  <a:pt x="150139" y="196850"/>
                </a:lnTo>
                <a:lnTo>
                  <a:pt x="150139" y="204470"/>
                </a:lnTo>
                <a:lnTo>
                  <a:pt x="77631" y="204470"/>
                </a:lnTo>
                <a:lnTo>
                  <a:pt x="80299" y="209550"/>
                </a:lnTo>
                <a:lnTo>
                  <a:pt x="69269" y="209550"/>
                </a:lnTo>
                <a:lnTo>
                  <a:pt x="41931" y="257810"/>
                </a:lnTo>
                <a:close/>
              </a:path>
              <a:path w="352425" h="398779">
                <a:moveTo>
                  <a:pt x="212075" y="389890"/>
                </a:moveTo>
                <a:lnTo>
                  <a:pt x="199507" y="389890"/>
                </a:lnTo>
                <a:lnTo>
                  <a:pt x="202234" y="386080"/>
                </a:lnTo>
                <a:lnTo>
                  <a:pt x="202234" y="196850"/>
                </a:lnTo>
                <a:lnTo>
                  <a:pt x="204436" y="194310"/>
                </a:lnTo>
                <a:lnTo>
                  <a:pt x="285437" y="194310"/>
                </a:lnTo>
                <a:lnTo>
                  <a:pt x="287466" y="191770"/>
                </a:lnTo>
                <a:lnTo>
                  <a:pt x="287466" y="186690"/>
                </a:lnTo>
                <a:lnTo>
                  <a:pt x="285437" y="185420"/>
                </a:lnTo>
                <a:lnTo>
                  <a:pt x="297315" y="185420"/>
                </a:lnTo>
                <a:lnTo>
                  <a:pt x="297315" y="195580"/>
                </a:lnTo>
                <a:lnTo>
                  <a:pt x="294473" y="199390"/>
                </a:lnTo>
                <a:lnTo>
                  <a:pt x="290259" y="201930"/>
                </a:lnTo>
                <a:lnTo>
                  <a:pt x="291703" y="204470"/>
                </a:lnTo>
                <a:lnTo>
                  <a:pt x="212091" y="204470"/>
                </a:lnTo>
                <a:lnTo>
                  <a:pt x="212091" y="341630"/>
                </a:lnTo>
                <a:lnTo>
                  <a:pt x="242925" y="341630"/>
                </a:lnTo>
                <a:lnTo>
                  <a:pt x="233978" y="345440"/>
                </a:lnTo>
                <a:lnTo>
                  <a:pt x="212075" y="351790"/>
                </a:lnTo>
                <a:lnTo>
                  <a:pt x="212075" y="389890"/>
                </a:lnTo>
                <a:close/>
              </a:path>
              <a:path w="352425" h="398779">
                <a:moveTo>
                  <a:pt x="150139" y="341630"/>
                </a:moveTo>
                <a:lnTo>
                  <a:pt x="140274" y="341630"/>
                </a:lnTo>
                <a:lnTo>
                  <a:pt x="140274" y="204470"/>
                </a:lnTo>
                <a:lnTo>
                  <a:pt x="150139" y="204470"/>
                </a:lnTo>
                <a:lnTo>
                  <a:pt x="150139" y="341630"/>
                </a:lnTo>
                <a:close/>
              </a:path>
              <a:path w="352425" h="398779">
                <a:moveTo>
                  <a:pt x="242925" y="341630"/>
                </a:moveTo>
                <a:lnTo>
                  <a:pt x="212091" y="341630"/>
                </a:lnTo>
                <a:lnTo>
                  <a:pt x="229452" y="336550"/>
                </a:lnTo>
                <a:lnTo>
                  <a:pt x="246140" y="330200"/>
                </a:lnTo>
                <a:lnTo>
                  <a:pt x="262014" y="321310"/>
                </a:lnTo>
                <a:lnTo>
                  <a:pt x="276935" y="311150"/>
                </a:lnTo>
                <a:lnTo>
                  <a:pt x="262802" y="307340"/>
                </a:lnTo>
                <a:lnTo>
                  <a:pt x="251011" y="299720"/>
                </a:lnTo>
                <a:lnTo>
                  <a:pt x="242454" y="288290"/>
                </a:lnTo>
                <a:lnTo>
                  <a:pt x="238024" y="276860"/>
                </a:lnTo>
                <a:lnTo>
                  <a:pt x="237860" y="275590"/>
                </a:lnTo>
                <a:lnTo>
                  <a:pt x="238049" y="274320"/>
                </a:lnTo>
                <a:lnTo>
                  <a:pt x="274734" y="204470"/>
                </a:lnTo>
                <a:lnTo>
                  <a:pt x="291703" y="204470"/>
                </a:lnTo>
                <a:lnTo>
                  <a:pt x="294591" y="209550"/>
                </a:lnTo>
                <a:lnTo>
                  <a:pt x="283088" y="209550"/>
                </a:lnTo>
                <a:lnTo>
                  <a:pt x="251076" y="270510"/>
                </a:lnTo>
                <a:lnTo>
                  <a:pt x="329051" y="270510"/>
                </a:lnTo>
                <a:lnTo>
                  <a:pt x="330402" y="273050"/>
                </a:lnTo>
                <a:lnTo>
                  <a:pt x="330952" y="274320"/>
                </a:lnTo>
                <a:lnTo>
                  <a:pt x="331166" y="275590"/>
                </a:lnTo>
                <a:lnTo>
                  <a:pt x="330977" y="276860"/>
                </a:lnTo>
                <a:lnTo>
                  <a:pt x="329652" y="280670"/>
                </a:lnTo>
                <a:lnTo>
                  <a:pt x="249327" y="280670"/>
                </a:lnTo>
                <a:lnTo>
                  <a:pt x="254615" y="289560"/>
                </a:lnTo>
                <a:lnTo>
                  <a:pt x="262672" y="295910"/>
                </a:lnTo>
                <a:lnTo>
                  <a:pt x="272837" y="299720"/>
                </a:lnTo>
                <a:lnTo>
                  <a:pt x="284451" y="302260"/>
                </a:lnTo>
                <a:lnTo>
                  <a:pt x="314222" y="302260"/>
                </a:lnTo>
                <a:lnTo>
                  <a:pt x="306466" y="307340"/>
                </a:lnTo>
                <a:lnTo>
                  <a:pt x="292526" y="311150"/>
                </a:lnTo>
                <a:lnTo>
                  <a:pt x="274453" y="325120"/>
                </a:lnTo>
                <a:lnTo>
                  <a:pt x="254854" y="336550"/>
                </a:lnTo>
                <a:lnTo>
                  <a:pt x="242925" y="341630"/>
                </a:lnTo>
                <a:close/>
              </a:path>
              <a:path w="352425" h="398779">
                <a:moveTo>
                  <a:pt x="112315" y="270510"/>
                </a:moveTo>
                <a:lnTo>
                  <a:pt x="101280" y="270510"/>
                </a:lnTo>
                <a:lnTo>
                  <a:pt x="69269" y="209550"/>
                </a:lnTo>
                <a:lnTo>
                  <a:pt x="80299" y="209550"/>
                </a:lnTo>
                <a:lnTo>
                  <a:pt x="112315" y="270510"/>
                </a:lnTo>
                <a:close/>
              </a:path>
              <a:path w="352425" h="398779">
                <a:moveTo>
                  <a:pt x="329051" y="270510"/>
                </a:moveTo>
                <a:lnTo>
                  <a:pt x="317620" y="270510"/>
                </a:lnTo>
                <a:lnTo>
                  <a:pt x="283088" y="209550"/>
                </a:lnTo>
                <a:lnTo>
                  <a:pt x="294591" y="209550"/>
                </a:lnTo>
                <a:lnTo>
                  <a:pt x="322032" y="257810"/>
                </a:lnTo>
                <a:lnTo>
                  <a:pt x="333047" y="257810"/>
                </a:lnTo>
                <a:lnTo>
                  <a:pt x="327699" y="267970"/>
                </a:lnTo>
                <a:lnTo>
                  <a:pt x="329051" y="270510"/>
                </a:lnTo>
                <a:close/>
              </a:path>
              <a:path w="352425" h="398779">
                <a:moveTo>
                  <a:pt x="172121" y="389890"/>
                </a:moveTo>
                <a:lnTo>
                  <a:pt x="159553" y="389890"/>
                </a:lnTo>
                <a:lnTo>
                  <a:pt x="162280" y="386080"/>
                </a:lnTo>
                <a:lnTo>
                  <a:pt x="162280" y="278130"/>
                </a:lnTo>
                <a:lnTo>
                  <a:pt x="164489" y="275590"/>
                </a:lnTo>
                <a:lnTo>
                  <a:pt x="187884" y="275590"/>
                </a:lnTo>
                <a:lnTo>
                  <a:pt x="190093" y="278130"/>
                </a:lnTo>
                <a:lnTo>
                  <a:pt x="190093" y="285750"/>
                </a:lnTo>
                <a:lnTo>
                  <a:pt x="172129" y="285750"/>
                </a:lnTo>
                <a:lnTo>
                  <a:pt x="172129" y="345440"/>
                </a:lnTo>
                <a:lnTo>
                  <a:pt x="190093" y="345440"/>
                </a:lnTo>
                <a:lnTo>
                  <a:pt x="190093" y="355600"/>
                </a:lnTo>
                <a:lnTo>
                  <a:pt x="172121" y="355600"/>
                </a:lnTo>
                <a:lnTo>
                  <a:pt x="172121" y="389890"/>
                </a:lnTo>
                <a:close/>
              </a:path>
              <a:path w="352425" h="398779">
                <a:moveTo>
                  <a:pt x="97421" y="302260"/>
                </a:moveTo>
                <a:lnTo>
                  <a:pt x="67914" y="302260"/>
                </a:lnTo>
                <a:lnTo>
                  <a:pt x="79527" y="299720"/>
                </a:lnTo>
                <a:lnTo>
                  <a:pt x="89690" y="295910"/>
                </a:lnTo>
                <a:lnTo>
                  <a:pt x="97746" y="289560"/>
                </a:lnTo>
                <a:lnTo>
                  <a:pt x="103038" y="280670"/>
                </a:lnTo>
                <a:lnTo>
                  <a:pt x="112864" y="280670"/>
                </a:lnTo>
                <a:lnTo>
                  <a:pt x="109910" y="288290"/>
                </a:lnTo>
                <a:lnTo>
                  <a:pt x="101351" y="299720"/>
                </a:lnTo>
                <a:lnTo>
                  <a:pt x="97421" y="302260"/>
                </a:lnTo>
                <a:close/>
              </a:path>
              <a:path w="352425" h="398779">
                <a:moveTo>
                  <a:pt x="314222" y="302260"/>
                </a:moveTo>
                <a:lnTo>
                  <a:pt x="284550" y="302260"/>
                </a:lnTo>
                <a:lnTo>
                  <a:pt x="296138" y="299720"/>
                </a:lnTo>
                <a:lnTo>
                  <a:pt x="306292" y="295910"/>
                </a:lnTo>
                <a:lnTo>
                  <a:pt x="314356" y="289560"/>
                </a:lnTo>
                <a:lnTo>
                  <a:pt x="319674" y="280670"/>
                </a:lnTo>
                <a:lnTo>
                  <a:pt x="329652" y="280670"/>
                </a:lnTo>
                <a:lnTo>
                  <a:pt x="326560" y="289560"/>
                </a:lnTo>
                <a:lnTo>
                  <a:pt x="318100" y="299720"/>
                </a:lnTo>
                <a:lnTo>
                  <a:pt x="314222" y="302260"/>
                </a:lnTo>
                <a:close/>
              </a:path>
              <a:path w="352425" h="398779">
                <a:moveTo>
                  <a:pt x="190093" y="345440"/>
                </a:moveTo>
                <a:lnTo>
                  <a:pt x="180228" y="345440"/>
                </a:lnTo>
                <a:lnTo>
                  <a:pt x="180228" y="285750"/>
                </a:lnTo>
                <a:lnTo>
                  <a:pt x="190093" y="285750"/>
                </a:lnTo>
                <a:lnTo>
                  <a:pt x="190093" y="345440"/>
                </a:lnTo>
                <a:close/>
              </a:path>
              <a:path w="352425" h="398779">
                <a:moveTo>
                  <a:pt x="204928" y="398780"/>
                </a:moveTo>
                <a:lnTo>
                  <a:pt x="187366" y="398780"/>
                </a:lnTo>
                <a:lnTo>
                  <a:pt x="180220" y="392430"/>
                </a:lnTo>
                <a:lnTo>
                  <a:pt x="180220" y="355600"/>
                </a:lnTo>
                <a:lnTo>
                  <a:pt x="190093" y="355600"/>
                </a:lnTo>
                <a:lnTo>
                  <a:pt x="190093" y="386080"/>
                </a:lnTo>
                <a:lnTo>
                  <a:pt x="192821" y="389890"/>
                </a:lnTo>
                <a:lnTo>
                  <a:pt x="212075" y="389890"/>
                </a:lnTo>
                <a:lnTo>
                  <a:pt x="212075" y="392430"/>
                </a:lnTo>
                <a:lnTo>
                  <a:pt x="204928" y="398780"/>
                </a:lnTo>
                <a:close/>
              </a:path>
            </a:pathLst>
          </a:custGeom>
          <a:solidFill>
            <a:srgbClr val="000000"/>
          </a:solidFill>
        </p:spPr>
        <p:txBody>
          <a:bodyPr wrap="square" lIns="0" tIns="0" rIns="0" bIns="0" rtlCol="0"/>
          <a:lstStyle/>
          <a:p>
            <a:endParaRPr/>
          </a:p>
        </p:txBody>
      </p:sp>
      <p:grpSp>
        <p:nvGrpSpPr>
          <p:cNvPr id="65" name="object 65"/>
          <p:cNvGrpSpPr/>
          <p:nvPr/>
        </p:nvGrpSpPr>
        <p:grpSpPr>
          <a:xfrm>
            <a:off x="3741267" y="2846534"/>
            <a:ext cx="76835" cy="1043940"/>
            <a:chOff x="3741267" y="2846534"/>
            <a:chExt cx="76835" cy="1043940"/>
          </a:xfrm>
        </p:grpSpPr>
        <p:sp>
          <p:nvSpPr>
            <p:cNvPr id="66" name="object 66"/>
            <p:cNvSpPr/>
            <p:nvPr/>
          </p:nvSpPr>
          <p:spPr>
            <a:xfrm>
              <a:off x="3779382" y="2846534"/>
              <a:ext cx="0" cy="972185"/>
            </a:xfrm>
            <a:custGeom>
              <a:avLst/>
              <a:gdLst/>
              <a:ahLst/>
              <a:cxnLst/>
              <a:rect l="l" t="t" r="r" b="b"/>
              <a:pathLst>
                <a:path h="972185">
                  <a:moveTo>
                    <a:pt x="0" y="0"/>
                  </a:moveTo>
                  <a:lnTo>
                    <a:pt x="0" y="971916"/>
                  </a:lnTo>
                </a:path>
              </a:pathLst>
            </a:custGeom>
            <a:ln w="19057">
              <a:solidFill>
                <a:srgbClr val="000000"/>
              </a:solidFill>
              <a:prstDash val="sysDash"/>
            </a:ln>
          </p:spPr>
          <p:txBody>
            <a:bodyPr wrap="square" lIns="0" tIns="0" rIns="0" bIns="0" rtlCol="0"/>
            <a:lstStyle/>
            <a:p>
              <a:endParaRPr/>
            </a:p>
          </p:txBody>
        </p:sp>
        <p:pic>
          <p:nvPicPr>
            <p:cNvPr id="67" name="object 67"/>
            <p:cNvPicPr/>
            <p:nvPr/>
          </p:nvPicPr>
          <p:blipFill>
            <a:blip r:embed="rId15" cstate="print"/>
            <a:stretch>
              <a:fillRect/>
            </a:stretch>
          </p:blipFill>
          <p:spPr>
            <a:xfrm>
              <a:off x="3741267" y="3813686"/>
              <a:ext cx="76228" cy="76228"/>
            </a:xfrm>
            <a:prstGeom prst="rect">
              <a:avLst/>
            </a:prstGeom>
          </p:spPr>
        </p:pic>
      </p:grpSp>
      <p:grpSp>
        <p:nvGrpSpPr>
          <p:cNvPr id="68" name="object 68"/>
          <p:cNvGrpSpPr/>
          <p:nvPr/>
        </p:nvGrpSpPr>
        <p:grpSpPr>
          <a:xfrm>
            <a:off x="4097079" y="3216602"/>
            <a:ext cx="235585" cy="762000"/>
            <a:chOff x="4097079" y="3216602"/>
            <a:chExt cx="235585" cy="762000"/>
          </a:xfrm>
        </p:grpSpPr>
        <p:sp>
          <p:nvSpPr>
            <p:cNvPr id="69" name="object 69"/>
            <p:cNvSpPr/>
            <p:nvPr/>
          </p:nvSpPr>
          <p:spPr>
            <a:xfrm>
              <a:off x="4125658" y="3216604"/>
              <a:ext cx="207010" cy="690245"/>
            </a:xfrm>
            <a:custGeom>
              <a:avLst/>
              <a:gdLst/>
              <a:ahLst/>
              <a:cxnLst/>
              <a:rect l="l" t="t" r="r" b="b"/>
              <a:pathLst>
                <a:path w="207010" h="690245">
                  <a:moveTo>
                    <a:pt x="19062" y="632828"/>
                  </a:moveTo>
                  <a:lnTo>
                    <a:pt x="0" y="632828"/>
                  </a:lnTo>
                  <a:lnTo>
                    <a:pt x="0" y="690003"/>
                  </a:lnTo>
                  <a:lnTo>
                    <a:pt x="19062" y="690003"/>
                  </a:lnTo>
                  <a:lnTo>
                    <a:pt x="19062" y="632828"/>
                  </a:lnTo>
                  <a:close/>
                </a:path>
                <a:path w="207010" h="690245">
                  <a:moveTo>
                    <a:pt x="19062" y="556602"/>
                  </a:moveTo>
                  <a:lnTo>
                    <a:pt x="0" y="556602"/>
                  </a:lnTo>
                  <a:lnTo>
                    <a:pt x="0" y="613778"/>
                  </a:lnTo>
                  <a:lnTo>
                    <a:pt x="19062" y="613778"/>
                  </a:lnTo>
                  <a:lnTo>
                    <a:pt x="19062" y="556602"/>
                  </a:lnTo>
                  <a:close/>
                </a:path>
                <a:path w="207010" h="690245">
                  <a:moveTo>
                    <a:pt x="19062" y="480377"/>
                  </a:moveTo>
                  <a:lnTo>
                    <a:pt x="0" y="480377"/>
                  </a:lnTo>
                  <a:lnTo>
                    <a:pt x="0" y="537552"/>
                  </a:lnTo>
                  <a:lnTo>
                    <a:pt x="19062" y="537552"/>
                  </a:lnTo>
                  <a:lnTo>
                    <a:pt x="19062" y="480377"/>
                  </a:lnTo>
                  <a:close/>
                </a:path>
                <a:path w="207010" h="690245">
                  <a:moveTo>
                    <a:pt x="19062" y="404152"/>
                  </a:moveTo>
                  <a:lnTo>
                    <a:pt x="0" y="404152"/>
                  </a:lnTo>
                  <a:lnTo>
                    <a:pt x="0" y="461314"/>
                  </a:lnTo>
                  <a:lnTo>
                    <a:pt x="19062" y="461314"/>
                  </a:lnTo>
                  <a:lnTo>
                    <a:pt x="19062" y="404152"/>
                  </a:lnTo>
                  <a:close/>
                </a:path>
                <a:path w="207010" h="690245">
                  <a:moveTo>
                    <a:pt x="19062" y="327914"/>
                  </a:moveTo>
                  <a:lnTo>
                    <a:pt x="0" y="327914"/>
                  </a:lnTo>
                  <a:lnTo>
                    <a:pt x="0" y="385089"/>
                  </a:lnTo>
                  <a:lnTo>
                    <a:pt x="19062" y="385089"/>
                  </a:lnTo>
                  <a:lnTo>
                    <a:pt x="19062" y="327914"/>
                  </a:lnTo>
                  <a:close/>
                </a:path>
                <a:path w="207010" h="690245">
                  <a:moveTo>
                    <a:pt x="19062" y="251688"/>
                  </a:moveTo>
                  <a:lnTo>
                    <a:pt x="0" y="251688"/>
                  </a:lnTo>
                  <a:lnTo>
                    <a:pt x="0" y="308864"/>
                  </a:lnTo>
                  <a:lnTo>
                    <a:pt x="19062" y="308864"/>
                  </a:lnTo>
                  <a:lnTo>
                    <a:pt x="19062" y="251688"/>
                  </a:lnTo>
                  <a:close/>
                </a:path>
                <a:path w="207010" h="690245">
                  <a:moveTo>
                    <a:pt x="19062" y="175463"/>
                  </a:moveTo>
                  <a:lnTo>
                    <a:pt x="0" y="175463"/>
                  </a:lnTo>
                  <a:lnTo>
                    <a:pt x="0" y="232638"/>
                  </a:lnTo>
                  <a:lnTo>
                    <a:pt x="19062" y="232638"/>
                  </a:lnTo>
                  <a:lnTo>
                    <a:pt x="19062" y="175463"/>
                  </a:lnTo>
                  <a:close/>
                </a:path>
                <a:path w="207010" h="690245">
                  <a:moveTo>
                    <a:pt x="19062" y="99237"/>
                  </a:moveTo>
                  <a:lnTo>
                    <a:pt x="0" y="99237"/>
                  </a:lnTo>
                  <a:lnTo>
                    <a:pt x="0" y="156400"/>
                  </a:lnTo>
                  <a:lnTo>
                    <a:pt x="19062" y="156400"/>
                  </a:lnTo>
                  <a:lnTo>
                    <a:pt x="19062" y="99237"/>
                  </a:lnTo>
                  <a:close/>
                </a:path>
                <a:path w="207010" h="690245">
                  <a:moveTo>
                    <a:pt x="19062" y="22999"/>
                  </a:moveTo>
                  <a:lnTo>
                    <a:pt x="0" y="22999"/>
                  </a:lnTo>
                  <a:lnTo>
                    <a:pt x="0" y="80175"/>
                  </a:lnTo>
                  <a:lnTo>
                    <a:pt x="19062" y="80175"/>
                  </a:lnTo>
                  <a:lnTo>
                    <a:pt x="19062" y="22999"/>
                  </a:lnTo>
                  <a:close/>
                </a:path>
                <a:path w="207010" h="690245">
                  <a:moveTo>
                    <a:pt x="72288" y="0"/>
                  </a:moveTo>
                  <a:lnTo>
                    <a:pt x="15113" y="0"/>
                  </a:lnTo>
                  <a:lnTo>
                    <a:pt x="15113" y="19062"/>
                  </a:lnTo>
                  <a:lnTo>
                    <a:pt x="72288" y="19062"/>
                  </a:lnTo>
                  <a:lnTo>
                    <a:pt x="72288" y="0"/>
                  </a:lnTo>
                  <a:close/>
                </a:path>
                <a:path w="207010" h="690245">
                  <a:moveTo>
                    <a:pt x="148513" y="0"/>
                  </a:moveTo>
                  <a:lnTo>
                    <a:pt x="91338" y="0"/>
                  </a:lnTo>
                  <a:lnTo>
                    <a:pt x="91338" y="19062"/>
                  </a:lnTo>
                  <a:lnTo>
                    <a:pt x="148513" y="19062"/>
                  </a:lnTo>
                  <a:lnTo>
                    <a:pt x="148513" y="0"/>
                  </a:lnTo>
                  <a:close/>
                </a:path>
                <a:path w="207010" h="690245">
                  <a:moveTo>
                    <a:pt x="206502" y="0"/>
                  </a:moveTo>
                  <a:lnTo>
                    <a:pt x="167576" y="0"/>
                  </a:lnTo>
                  <a:lnTo>
                    <a:pt x="167576" y="19062"/>
                  </a:lnTo>
                  <a:lnTo>
                    <a:pt x="206502" y="19062"/>
                  </a:lnTo>
                  <a:lnTo>
                    <a:pt x="206502" y="0"/>
                  </a:lnTo>
                  <a:close/>
                </a:path>
              </a:pathLst>
            </a:custGeom>
            <a:solidFill>
              <a:srgbClr val="000000"/>
            </a:solidFill>
          </p:spPr>
          <p:txBody>
            <a:bodyPr wrap="square" lIns="0" tIns="0" rIns="0" bIns="0" rtlCol="0"/>
            <a:lstStyle/>
            <a:p>
              <a:endParaRPr/>
            </a:p>
          </p:txBody>
        </p:sp>
        <p:pic>
          <p:nvPicPr>
            <p:cNvPr id="70" name="object 70"/>
            <p:cNvPicPr/>
            <p:nvPr/>
          </p:nvPicPr>
          <p:blipFill>
            <a:blip r:embed="rId15" cstate="print"/>
            <a:stretch>
              <a:fillRect/>
            </a:stretch>
          </p:blipFill>
          <p:spPr>
            <a:xfrm>
              <a:off x="4097079" y="3901839"/>
              <a:ext cx="76228" cy="76228"/>
            </a:xfrm>
            <a:prstGeom prst="rect">
              <a:avLst/>
            </a:prstGeom>
          </p:spPr>
        </p:pic>
      </p:grpSp>
      <p:grpSp>
        <p:nvGrpSpPr>
          <p:cNvPr id="71" name="object 71"/>
          <p:cNvGrpSpPr/>
          <p:nvPr/>
        </p:nvGrpSpPr>
        <p:grpSpPr>
          <a:xfrm>
            <a:off x="4363848" y="3874744"/>
            <a:ext cx="600710" cy="338455"/>
            <a:chOff x="4363848" y="3874744"/>
            <a:chExt cx="600710" cy="338455"/>
          </a:xfrm>
        </p:grpSpPr>
        <p:sp>
          <p:nvSpPr>
            <p:cNvPr id="72" name="object 72"/>
            <p:cNvSpPr/>
            <p:nvPr/>
          </p:nvSpPr>
          <p:spPr>
            <a:xfrm>
              <a:off x="4392434" y="3874744"/>
              <a:ext cx="572135" cy="267335"/>
            </a:xfrm>
            <a:custGeom>
              <a:avLst/>
              <a:gdLst/>
              <a:ahLst/>
              <a:cxnLst/>
              <a:rect l="l" t="t" r="r" b="b"/>
              <a:pathLst>
                <a:path w="572135" h="267335">
                  <a:moveTo>
                    <a:pt x="19057" y="266875"/>
                  </a:moveTo>
                  <a:lnTo>
                    <a:pt x="0" y="266875"/>
                  </a:lnTo>
                  <a:lnTo>
                    <a:pt x="0" y="209704"/>
                  </a:lnTo>
                  <a:lnTo>
                    <a:pt x="19057" y="209704"/>
                  </a:lnTo>
                  <a:lnTo>
                    <a:pt x="19057" y="266875"/>
                  </a:lnTo>
                  <a:close/>
                </a:path>
                <a:path w="572135" h="267335">
                  <a:moveTo>
                    <a:pt x="19057" y="190647"/>
                  </a:moveTo>
                  <a:lnTo>
                    <a:pt x="0" y="190647"/>
                  </a:lnTo>
                  <a:lnTo>
                    <a:pt x="0" y="133475"/>
                  </a:lnTo>
                  <a:lnTo>
                    <a:pt x="19057" y="133475"/>
                  </a:lnTo>
                  <a:lnTo>
                    <a:pt x="19057" y="190647"/>
                  </a:lnTo>
                  <a:close/>
                </a:path>
                <a:path w="572135" h="267335">
                  <a:moveTo>
                    <a:pt x="19057" y="114418"/>
                  </a:moveTo>
                  <a:lnTo>
                    <a:pt x="0" y="114418"/>
                  </a:lnTo>
                  <a:lnTo>
                    <a:pt x="0" y="57246"/>
                  </a:lnTo>
                  <a:lnTo>
                    <a:pt x="19057" y="57246"/>
                  </a:lnTo>
                  <a:lnTo>
                    <a:pt x="19057" y="114418"/>
                  </a:lnTo>
                  <a:close/>
                </a:path>
                <a:path w="572135" h="267335">
                  <a:moveTo>
                    <a:pt x="19057" y="38189"/>
                  </a:moveTo>
                  <a:lnTo>
                    <a:pt x="0" y="38189"/>
                  </a:lnTo>
                  <a:lnTo>
                    <a:pt x="0" y="0"/>
                  </a:lnTo>
                  <a:lnTo>
                    <a:pt x="38039" y="0"/>
                  </a:lnTo>
                  <a:lnTo>
                    <a:pt x="38039" y="9528"/>
                  </a:lnTo>
                  <a:lnTo>
                    <a:pt x="9528" y="9528"/>
                  </a:lnTo>
                  <a:lnTo>
                    <a:pt x="9528" y="19057"/>
                  </a:lnTo>
                  <a:lnTo>
                    <a:pt x="19057" y="19057"/>
                  </a:lnTo>
                  <a:lnTo>
                    <a:pt x="19057" y="38189"/>
                  </a:lnTo>
                  <a:close/>
                </a:path>
                <a:path w="572135" h="267335">
                  <a:moveTo>
                    <a:pt x="19057" y="19057"/>
                  </a:moveTo>
                  <a:lnTo>
                    <a:pt x="9528" y="19057"/>
                  </a:lnTo>
                  <a:lnTo>
                    <a:pt x="9528" y="9528"/>
                  </a:lnTo>
                  <a:lnTo>
                    <a:pt x="19057" y="9528"/>
                  </a:lnTo>
                  <a:lnTo>
                    <a:pt x="19057" y="19057"/>
                  </a:lnTo>
                  <a:close/>
                </a:path>
                <a:path w="572135" h="267335">
                  <a:moveTo>
                    <a:pt x="38039" y="19057"/>
                  </a:moveTo>
                  <a:lnTo>
                    <a:pt x="19057" y="19057"/>
                  </a:lnTo>
                  <a:lnTo>
                    <a:pt x="19057" y="9528"/>
                  </a:lnTo>
                  <a:lnTo>
                    <a:pt x="38039" y="9528"/>
                  </a:lnTo>
                  <a:lnTo>
                    <a:pt x="38039" y="19057"/>
                  </a:lnTo>
                  <a:close/>
                </a:path>
                <a:path w="572135" h="267335">
                  <a:moveTo>
                    <a:pt x="114267" y="19057"/>
                  </a:moveTo>
                  <a:lnTo>
                    <a:pt x="57096" y="19057"/>
                  </a:lnTo>
                  <a:lnTo>
                    <a:pt x="57096" y="0"/>
                  </a:lnTo>
                  <a:lnTo>
                    <a:pt x="114267" y="0"/>
                  </a:lnTo>
                  <a:lnTo>
                    <a:pt x="114267" y="19057"/>
                  </a:lnTo>
                  <a:close/>
                </a:path>
                <a:path w="572135" h="267335">
                  <a:moveTo>
                    <a:pt x="190496" y="19057"/>
                  </a:moveTo>
                  <a:lnTo>
                    <a:pt x="133325" y="19057"/>
                  </a:lnTo>
                  <a:lnTo>
                    <a:pt x="133325" y="0"/>
                  </a:lnTo>
                  <a:lnTo>
                    <a:pt x="190496" y="0"/>
                  </a:lnTo>
                  <a:lnTo>
                    <a:pt x="190496" y="19057"/>
                  </a:lnTo>
                  <a:close/>
                </a:path>
                <a:path w="572135" h="267335">
                  <a:moveTo>
                    <a:pt x="266725" y="19057"/>
                  </a:moveTo>
                  <a:lnTo>
                    <a:pt x="209553" y="19057"/>
                  </a:lnTo>
                  <a:lnTo>
                    <a:pt x="209553" y="0"/>
                  </a:lnTo>
                  <a:lnTo>
                    <a:pt x="266725" y="0"/>
                  </a:lnTo>
                  <a:lnTo>
                    <a:pt x="266725" y="19057"/>
                  </a:lnTo>
                  <a:close/>
                </a:path>
                <a:path w="572135" h="267335">
                  <a:moveTo>
                    <a:pt x="342954" y="19057"/>
                  </a:moveTo>
                  <a:lnTo>
                    <a:pt x="285782" y="19057"/>
                  </a:lnTo>
                  <a:lnTo>
                    <a:pt x="285782" y="0"/>
                  </a:lnTo>
                  <a:lnTo>
                    <a:pt x="342954" y="0"/>
                  </a:lnTo>
                  <a:lnTo>
                    <a:pt x="342954" y="19057"/>
                  </a:lnTo>
                  <a:close/>
                </a:path>
                <a:path w="572135" h="267335">
                  <a:moveTo>
                    <a:pt x="419182" y="19057"/>
                  </a:moveTo>
                  <a:lnTo>
                    <a:pt x="362011" y="19057"/>
                  </a:lnTo>
                  <a:lnTo>
                    <a:pt x="362011" y="0"/>
                  </a:lnTo>
                  <a:lnTo>
                    <a:pt x="419182" y="0"/>
                  </a:lnTo>
                  <a:lnTo>
                    <a:pt x="419182" y="19057"/>
                  </a:lnTo>
                  <a:close/>
                </a:path>
                <a:path w="572135" h="267335">
                  <a:moveTo>
                    <a:pt x="495411" y="19057"/>
                  </a:moveTo>
                  <a:lnTo>
                    <a:pt x="438239" y="19057"/>
                  </a:lnTo>
                  <a:lnTo>
                    <a:pt x="438239" y="0"/>
                  </a:lnTo>
                  <a:lnTo>
                    <a:pt x="495411" y="0"/>
                  </a:lnTo>
                  <a:lnTo>
                    <a:pt x="495411" y="19057"/>
                  </a:lnTo>
                  <a:close/>
                </a:path>
                <a:path w="572135" h="267335">
                  <a:moveTo>
                    <a:pt x="571640" y="19057"/>
                  </a:moveTo>
                  <a:lnTo>
                    <a:pt x="514468" y="19057"/>
                  </a:lnTo>
                  <a:lnTo>
                    <a:pt x="514468" y="0"/>
                  </a:lnTo>
                  <a:lnTo>
                    <a:pt x="571640" y="0"/>
                  </a:lnTo>
                  <a:lnTo>
                    <a:pt x="571640" y="19057"/>
                  </a:lnTo>
                  <a:close/>
                </a:path>
              </a:pathLst>
            </a:custGeom>
            <a:solidFill>
              <a:srgbClr val="000000"/>
            </a:solidFill>
          </p:spPr>
          <p:txBody>
            <a:bodyPr wrap="square" lIns="0" tIns="0" rIns="0" bIns="0" rtlCol="0"/>
            <a:lstStyle/>
            <a:p>
              <a:endParaRPr/>
            </a:p>
          </p:txBody>
        </p:sp>
        <p:pic>
          <p:nvPicPr>
            <p:cNvPr id="73" name="object 73"/>
            <p:cNvPicPr/>
            <p:nvPr/>
          </p:nvPicPr>
          <p:blipFill>
            <a:blip r:embed="rId15" cstate="print"/>
            <a:stretch>
              <a:fillRect/>
            </a:stretch>
          </p:blipFill>
          <p:spPr>
            <a:xfrm>
              <a:off x="4363848" y="4136855"/>
              <a:ext cx="76228" cy="76228"/>
            </a:xfrm>
            <a:prstGeom prst="rect">
              <a:avLst/>
            </a:prstGeom>
          </p:spPr>
        </p:pic>
      </p:grpSp>
      <p:grpSp>
        <p:nvGrpSpPr>
          <p:cNvPr id="74" name="object 74"/>
          <p:cNvGrpSpPr/>
          <p:nvPr/>
        </p:nvGrpSpPr>
        <p:grpSpPr>
          <a:xfrm>
            <a:off x="4534208" y="4514312"/>
            <a:ext cx="652145" cy="76835"/>
            <a:chOff x="4534208" y="4514312"/>
            <a:chExt cx="652145" cy="76835"/>
          </a:xfrm>
        </p:grpSpPr>
        <p:sp>
          <p:nvSpPr>
            <p:cNvPr id="75" name="object 75"/>
            <p:cNvSpPr/>
            <p:nvPr/>
          </p:nvSpPr>
          <p:spPr>
            <a:xfrm>
              <a:off x="4605672" y="4542038"/>
              <a:ext cx="581025" cy="20320"/>
            </a:xfrm>
            <a:custGeom>
              <a:avLst/>
              <a:gdLst/>
              <a:ahLst/>
              <a:cxnLst/>
              <a:rect l="l" t="t" r="r" b="b"/>
              <a:pathLst>
                <a:path w="581025" h="20320">
                  <a:moveTo>
                    <a:pt x="57171" y="19916"/>
                  </a:moveTo>
                  <a:lnTo>
                    <a:pt x="0" y="19916"/>
                  </a:lnTo>
                  <a:lnTo>
                    <a:pt x="0" y="859"/>
                  </a:lnTo>
                  <a:lnTo>
                    <a:pt x="57171" y="859"/>
                  </a:lnTo>
                  <a:lnTo>
                    <a:pt x="57171" y="19916"/>
                  </a:lnTo>
                  <a:close/>
                </a:path>
                <a:path w="581025" h="20320">
                  <a:moveTo>
                    <a:pt x="133400" y="19916"/>
                  </a:moveTo>
                  <a:lnTo>
                    <a:pt x="76228" y="19916"/>
                  </a:lnTo>
                  <a:lnTo>
                    <a:pt x="76228" y="859"/>
                  </a:lnTo>
                  <a:lnTo>
                    <a:pt x="133400" y="859"/>
                  </a:lnTo>
                  <a:lnTo>
                    <a:pt x="133400" y="19916"/>
                  </a:lnTo>
                  <a:close/>
                </a:path>
                <a:path w="581025" h="20320">
                  <a:moveTo>
                    <a:pt x="166163" y="10388"/>
                  </a:moveTo>
                  <a:lnTo>
                    <a:pt x="156635" y="10388"/>
                  </a:lnTo>
                  <a:lnTo>
                    <a:pt x="156635" y="0"/>
                  </a:lnTo>
                  <a:lnTo>
                    <a:pt x="208769" y="0"/>
                  </a:lnTo>
                  <a:lnTo>
                    <a:pt x="208769" y="859"/>
                  </a:lnTo>
                  <a:lnTo>
                    <a:pt x="166163" y="859"/>
                  </a:lnTo>
                  <a:lnTo>
                    <a:pt x="166163" y="10388"/>
                  </a:lnTo>
                  <a:close/>
                </a:path>
                <a:path w="581025" h="20320">
                  <a:moveTo>
                    <a:pt x="175692" y="19916"/>
                  </a:moveTo>
                  <a:lnTo>
                    <a:pt x="152457" y="19916"/>
                  </a:lnTo>
                  <a:lnTo>
                    <a:pt x="152457" y="859"/>
                  </a:lnTo>
                  <a:lnTo>
                    <a:pt x="156635" y="859"/>
                  </a:lnTo>
                  <a:lnTo>
                    <a:pt x="156635" y="10388"/>
                  </a:lnTo>
                  <a:lnTo>
                    <a:pt x="166163" y="10388"/>
                  </a:lnTo>
                  <a:lnTo>
                    <a:pt x="166163" y="19057"/>
                  </a:lnTo>
                  <a:lnTo>
                    <a:pt x="175692" y="19057"/>
                  </a:lnTo>
                  <a:lnTo>
                    <a:pt x="175692" y="19916"/>
                  </a:lnTo>
                  <a:close/>
                </a:path>
                <a:path w="581025" h="20320">
                  <a:moveTo>
                    <a:pt x="175692" y="19057"/>
                  </a:moveTo>
                  <a:lnTo>
                    <a:pt x="166163" y="19057"/>
                  </a:lnTo>
                  <a:lnTo>
                    <a:pt x="166163" y="859"/>
                  </a:lnTo>
                  <a:lnTo>
                    <a:pt x="208769" y="859"/>
                  </a:lnTo>
                  <a:lnTo>
                    <a:pt x="208769" y="9528"/>
                  </a:lnTo>
                  <a:lnTo>
                    <a:pt x="175692" y="9528"/>
                  </a:lnTo>
                  <a:lnTo>
                    <a:pt x="175692" y="19057"/>
                  </a:lnTo>
                  <a:close/>
                </a:path>
                <a:path w="581025" h="20320">
                  <a:moveTo>
                    <a:pt x="208769" y="19057"/>
                  </a:moveTo>
                  <a:lnTo>
                    <a:pt x="175692" y="19057"/>
                  </a:lnTo>
                  <a:lnTo>
                    <a:pt x="175692" y="9528"/>
                  </a:lnTo>
                  <a:lnTo>
                    <a:pt x="208769" y="9528"/>
                  </a:lnTo>
                  <a:lnTo>
                    <a:pt x="208769" y="19057"/>
                  </a:lnTo>
                  <a:close/>
                </a:path>
                <a:path w="581025" h="20320">
                  <a:moveTo>
                    <a:pt x="284997" y="19057"/>
                  </a:moveTo>
                  <a:lnTo>
                    <a:pt x="227826" y="19057"/>
                  </a:lnTo>
                  <a:lnTo>
                    <a:pt x="227826" y="0"/>
                  </a:lnTo>
                  <a:lnTo>
                    <a:pt x="284997" y="0"/>
                  </a:lnTo>
                  <a:lnTo>
                    <a:pt x="284997" y="19057"/>
                  </a:lnTo>
                  <a:close/>
                </a:path>
                <a:path w="581025" h="20320">
                  <a:moveTo>
                    <a:pt x="361226" y="19057"/>
                  </a:moveTo>
                  <a:lnTo>
                    <a:pt x="304055" y="19057"/>
                  </a:lnTo>
                  <a:lnTo>
                    <a:pt x="304055" y="0"/>
                  </a:lnTo>
                  <a:lnTo>
                    <a:pt x="361226" y="0"/>
                  </a:lnTo>
                  <a:lnTo>
                    <a:pt x="361226" y="19057"/>
                  </a:lnTo>
                  <a:close/>
                </a:path>
                <a:path w="581025" h="20320">
                  <a:moveTo>
                    <a:pt x="437455" y="19057"/>
                  </a:moveTo>
                  <a:lnTo>
                    <a:pt x="380283" y="19057"/>
                  </a:lnTo>
                  <a:lnTo>
                    <a:pt x="380283" y="0"/>
                  </a:lnTo>
                  <a:lnTo>
                    <a:pt x="437455" y="0"/>
                  </a:lnTo>
                  <a:lnTo>
                    <a:pt x="437455" y="19057"/>
                  </a:lnTo>
                  <a:close/>
                </a:path>
                <a:path w="581025" h="20320">
                  <a:moveTo>
                    <a:pt x="513684" y="19057"/>
                  </a:moveTo>
                  <a:lnTo>
                    <a:pt x="456512" y="19057"/>
                  </a:lnTo>
                  <a:lnTo>
                    <a:pt x="456512" y="0"/>
                  </a:lnTo>
                  <a:lnTo>
                    <a:pt x="513684" y="0"/>
                  </a:lnTo>
                  <a:lnTo>
                    <a:pt x="513684" y="19057"/>
                  </a:lnTo>
                  <a:close/>
                </a:path>
                <a:path w="581025" h="20320">
                  <a:moveTo>
                    <a:pt x="580564" y="19057"/>
                  </a:moveTo>
                  <a:lnTo>
                    <a:pt x="532741" y="19057"/>
                  </a:lnTo>
                  <a:lnTo>
                    <a:pt x="532741" y="0"/>
                  </a:lnTo>
                  <a:lnTo>
                    <a:pt x="580564" y="0"/>
                  </a:lnTo>
                  <a:lnTo>
                    <a:pt x="580564" y="19057"/>
                  </a:lnTo>
                  <a:close/>
                </a:path>
              </a:pathLst>
            </a:custGeom>
            <a:solidFill>
              <a:srgbClr val="000000"/>
            </a:solidFill>
          </p:spPr>
          <p:txBody>
            <a:bodyPr wrap="square" lIns="0" tIns="0" rIns="0" bIns="0" rtlCol="0"/>
            <a:lstStyle/>
            <a:p>
              <a:endParaRPr/>
            </a:p>
          </p:txBody>
        </p:sp>
        <p:pic>
          <p:nvPicPr>
            <p:cNvPr id="76" name="object 76"/>
            <p:cNvPicPr/>
            <p:nvPr/>
          </p:nvPicPr>
          <p:blipFill>
            <a:blip r:embed="rId16" cstate="print"/>
            <a:stretch>
              <a:fillRect/>
            </a:stretch>
          </p:blipFill>
          <p:spPr>
            <a:xfrm>
              <a:off x="4534208" y="4514312"/>
              <a:ext cx="76228" cy="76228"/>
            </a:xfrm>
            <a:prstGeom prst="rect">
              <a:avLst/>
            </a:prstGeom>
          </p:spPr>
        </p:pic>
      </p:grpSp>
      <p:sp>
        <p:nvSpPr>
          <p:cNvPr id="77" name="object 77"/>
          <p:cNvSpPr/>
          <p:nvPr/>
        </p:nvSpPr>
        <p:spPr>
          <a:xfrm>
            <a:off x="4474629" y="4997030"/>
            <a:ext cx="19050" cy="133985"/>
          </a:xfrm>
          <a:custGeom>
            <a:avLst/>
            <a:gdLst/>
            <a:ahLst/>
            <a:cxnLst/>
            <a:rect l="l" t="t" r="r" b="b"/>
            <a:pathLst>
              <a:path w="19050" h="133985">
                <a:moveTo>
                  <a:pt x="19050" y="76225"/>
                </a:moveTo>
                <a:lnTo>
                  <a:pt x="0" y="76225"/>
                </a:lnTo>
                <a:lnTo>
                  <a:pt x="0" y="133400"/>
                </a:lnTo>
                <a:lnTo>
                  <a:pt x="19050" y="133400"/>
                </a:lnTo>
                <a:lnTo>
                  <a:pt x="19050" y="76225"/>
                </a:lnTo>
                <a:close/>
              </a:path>
              <a:path w="19050" h="133985">
                <a:moveTo>
                  <a:pt x="19050" y="0"/>
                </a:moveTo>
                <a:lnTo>
                  <a:pt x="0" y="0"/>
                </a:lnTo>
                <a:lnTo>
                  <a:pt x="0" y="57175"/>
                </a:lnTo>
                <a:lnTo>
                  <a:pt x="19050" y="57175"/>
                </a:lnTo>
                <a:lnTo>
                  <a:pt x="19050" y="0"/>
                </a:lnTo>
                <a:close/>
              </a:path>
            </a:pathLst>
          </a:custGeom>
          <a:solidFill>
            <a:srgbClr val="000000"/>
          </a:solidFill>
        </p:spPr>
        <p:txBody>
          <a:bodyPr wrap="square" lIns="0" tIns="0" rIns="0" bIns="0" rtlCol="0"/>
          <a:lstStyle/>
          <a:p>
            <a:endParaRPr/>
          </a:p>
        </p:txBody>
      </p:sp>
      <p:sp>
        <p:nvSpPr>
          <p:cNvPr id="78" name="object 78"/>
          <p:cNvSpPr/>
          <p:nvPr/>
        </p:nvSpPr>
        <p:spPr>
          <a:xfrm>
            <a:off x="4474630" y="5149479"/>
            <a:ext cx="19685" cy="57785"/>
          </a:xfrm>
          <a:custGeom>
            <a:avLst/>
            <a:gdLst/>
            <a:ahLst/>
            <a:cxnLst/>
            <a:rect l="l" t="t" r="r" b="b"/>
            <a:pathLst>
              <a:path w="19685" h="57785">
                <a:moveTo>
                  <a:pt x="19057" y="57171"/>
                </a:moveTo>
                <a:lnTo>
                  <a:pt x="0" y="57171"/>
                </a:lnTo>
                <a:lnTo>
                  <a:pt x="0" y="0"/>
                </a:lnTo>
                <a:lnTo>
                  <a:pt x="19057" y="0"/>
                </a:lnTo>
                <a:lnTo>
                  <a:pt x="19057" y="57171"/>
                </a:lnTo>
                <a:close/>
              </a:path>
            </a:pathLst>
          </a:custGeom>
          <a:solidFill>
            <a:srgbClr val="000000"/>
          </a:solidFill>
        </p:spPr>
        <p:txBody>
          <a:bodyPr wrap="square" lIns="0" tIns="0" rIns="0" bIns="0" rtlCol="0"/>
          <a:lstStyle/>
          <a:p>
            <a:endParaRPr/>
          </a:p>
        </p:txBody>
      </p:sp>
      <p:sp>
        <p:nvSpPr>
          <p:cNvPr id="79" name="object 79"/>
          <p:cNvSpPr/>
          <p:nvPr/>
        </p:nvSpPr>
        <p:spPr>
          <a:xfrm>
            <a:off x="4501807" y="5198540"/>
            <a:ext cx="460375" cy="19050"/>
          </a:xfrm>
          <a:custGeom>
            <a:avLst/>
            <a:gdLst/>
            <a:ahLst/>
            <a:cxnLst/>
            <a:rect l="l" t="t" r="r" b="b"/>
            <a:pathLst>
              <a:path w="460375" h="19050">
                <a:moveTo>
                  <a:pt x="57162" y="0"/>
                </a:moveTo>
                <a:lnTo>
                  <a:pt x="0" y="0"/>
                </a:lnTo>
                <a:lnTo>
                  <a:pt x="0" y="19050"/>
                </a:lnTo>
                <a:lnTo>
                  <a:pt x="57162" y="19050"/>
                </a:lnTo>
                <a:lnTo>
                  <a:pt x="57162" y="0"/>
                </a:lnTo>
                <a:close/>
              </a:path>
              <a:path w="460375" h="19050">
                <a:moveTo>
                  <a:pt x="133400" y="0"/>
                </a:moveTo>
                <a:lnTo>
                  <a:pt x="76225" y="0"/>
                </a:lnTo>
                <a:lnTo>
                  <a:pt x="76225" y="19050"/>
                </a:lnTo>
                <a:lnTo>
                  <a:pt x="133400" y="19050"/>
                </a:lnTo>
                <a:lnTo>
                  <a:pt x="133400" y="0"/>
                </a:lnTo>
                <a:close/>
              </a:path>
              <a:path w="460375" h="19050">
                <a:moveTo>
                  <a:pt x="209626" y="0"/>
                </a:moveTo>
                <a:lnTo>
                  <a:pt x="152450" y="0"/>
                </a:lnTo>
                <a:lnTo>
                  <a:pt x="152450" y="19050"/>
                </a:lnTo>
                <a:lnTo>
                  <a:pt x="209626" y="19050"/>
                </a:lnTo>
                <a:lnTo>
                  <a:pt x="209626" y="0"/>
                </a:lnTo>
                <a:close/>
              </a:path>
              <a:path w="460375" h="19050">
                <a:moveTo>
                  <a:pt x="285851" y="0"/>
                </a:moveTo>
                <a:lnTo>
                  <a:pt x="228688" y="0"/>
                </a:lnTo>
                <a:lnTo>
                  <a:pt x="228688" y="19050"/>
                </a:lnTo>
                <a:lnTo>
                  <a:pt x="285851" y="19050"/>
                </a:lnTo>
                <a:lnTo>
                  <a:pt x="285851" y="0"/>
                </a:lnTo>
                <a:close/>
              </a:path>
              <a:path w="460375" h="19050">
                <a:moveTo>
                  <a:pt x="362077" y="0"/>
                </a:moveTo>
                <a:lnTo>
                  <a:pt x="304914" y="0"/>
                </a:lnTo>
                <a:lnTo>
                  <a:pt x="304914" y="19050"/>
                </a:lnTo>
                <a:lnTo>
                  <a:pt x="362077" y="19050"/>
                </a:lnTo>
                <a:lnTo>
                  <a:pt x="362077" y="0"/>
                </a:lnTo>
                <a:close/>
              </a:path>
              <a:path w="460375" h="19050">
                <a:moveTo>
                  <a:pt x="438315" y="0"/>
                </a:moveTo>
                <a:lnTo>
                  <a:pt x="381139" y="0"/>
                </a:lnTo>
                <a:lnTo>
                  <a:pt x="381139" y="19050"/>
                </a:lnTo>
                <a:lnTo>
                  <a:pt x="438315" y="19050"/>
                </a:lnTo>
                <a:lnTo>
                  <a:pt x="438315" y="0"/>
                </a:lnTo>
                <a:close/>
              </a:path>
              <a:path w="460375" h="19050">
                <a:moveTo>
                  <a:pt x="460362" y="0"/>
                </a:moveTo>
                <a:lnTo>
                  <a:pt x="457365" y="0"/>
                </a:lnTo>
                <a:lnTo>
                  <a:pt x="457365" y="19050"/>
                </a:lnTo>
                <a:lnTo>
                  <a:pt x="460362" y="19050"/>
                </a:lnTo>
                <a:lnTo>
                  <a:pt x="460362" y="0"/>
                </a:lnTo>
                <a:close/>
              </a:path>
            </a:pathLst>
          </a:custGeom>
          <a:solidFill>
            <a:srgbClr val="000000"/>
          </a:solidFill>
        </p:spPr>
        <p:txBody>
          <a:bodyPr wrap="square" lIns="0" tIns="0" rIns="0" bIns="0" rtlCol="0"/>
          <a:lstStyle/>
          <a:p>
            <a:endParaRPr/>
          </a:p>
        </p:txBody>
      </p:sp>
      <p:sp>
        <p:nvSpPr>
          <p:cNvPr id="80" name="object 80"/>
          <p:cNvSpPr/>
          <p:nvPr/>
        </p:nvSpPr>
        <p:spPr>
          <a:xfrm>
            <a:off x="4455573" y="4935086"/>
            <a:ext cx="57785" cy="57785"/>
          </a:xfrm>
          <a:custGeom>
            <a:avLst/>
            <a:gdLst/>
            <a:ahLst/>
            <a:cxnLst/>
            <a:rect l="l" t="t" r="r" b="b"/>
            <a:pathLst>
              <a:path w="57785" h="57785">
                <a:moveTo>
                  <a:pt x="28585" y="0"/>
                </a:moveTo>
                <a:lnTo>
                  <a:pt x="39712" y="2246"/>
                </a:lnTo>
                <a:lnTo>
                  <a:pt x="48798" y="8372"/>
                </a:lnTo>
                <a:lnTo>
                  <a:pt x="54925" y="17458"/>
                </a:lnTo>
                <a:lnTo>
                  <a:pt x="57171" y="28585"/>
                </a:lnTo>
                <a:lnTo>
                  <a:pt x="54925" y="39712"/>
                </a:lnTo>
                <a:lnTo>
                  <a:pt x="48798" y="48798"/>
                </a:lnTo>
                <a:lnTo>
                  <a:pt x="39712" y="54925"/>
                </a:lnTo>
                <a:lnTo>
                  <a:pt x="28585" y="57171"/>
                </a:lnTo>
                <a:lnTo>
                  <a:pt x="17458" y="54925"/>
                </a:lnTo>
                <a:lnTo>
                  <a:pt x="8372" y="48798"/>
                </a:lnTo>
                <a:lnTo>
                  <a:pt x="2246" y="39712"/>
                </a:lnTo>
                <a:lnTo>
                  <a:pt x="0" y="28585"/>
                </a:lnTo>
                <a:lnTo>
                  <a:pt x="2246" y="17458"/>
                </a:lnTo>
                <a:lnTo>
                  <a:pt x="8372" y="8372"/>
                </a:lnTo>
                <a:lnTo>
                  <a:pt x="17458" y="2246"/>
                </a:lnTo>
                <a:lnTo>
                  <a:pt x="28585" y="0"/>
                </a:lnTo>
              </a:path>
            </a:pathLst>
          </a:custGeom>
          <a:ln w="19057">
            <a:solidFill>
              <a:srgbClr val="000000"/>
            </a:solidFill>
          </a:ln>
        </p:spPr>
        <p:txBody>
          <a:bodyPr wrap="square" lIns="0" tIns="0" rIns="0" bIns="0" rtlCol="0"/>
          <a:lstStyle/>
          <a:p>
            <a:endParaRPr/>
          </a:p>
        </p:txBody>
      </p:sp>
      <p:grpSp>
        <p:nvGrpSpPr>
          <p:cNvPr id="81" name="object 81"/>
          <p:cNvGrpSpPr/>
          <p:nvPr/>
        </p:nvGrpSpPr>
        <p:grpSpPr>
          <a:xfrm>
            <a:off x="4212006" y="5249223"/>
            <a:ext cx="348615" cy="626745"/>
            <a:chOff x="4212006" y="5249223"/>
            <a:chExt cx="348615" cy="626745"/>
          </a:xfrm>
        </p:grpSpPr>
        <p:sp>
          <p:nvSpPr>
            <p:cNvPr id="82" name="object 82"/>
            <p:cNvSpPr/>
            <p:nvPr/>
          </p:nvSpPr>
          <p:spPr>
            <a:xfrm>
              <a:off x="4240592" y="5320687"/>
              <a:ext cx="320040" cy="554990"/>
            </a:xfrm>
            <a:custGeom>
              <a:avLst/>
              <a:gdLst/>
              <a:ahLst/>
              <a:cxnLst/>
              <a:rect l="l" t="t" r="r" b="b"/>
              <a:pathLst>
                <a:path w="320039" h="554989">
                  <a:moveTo>
                    <a:pt x="19057" y="57171"/>
                  </a:moveTo>
                  <a:lnTo>
                    <a:pt x="0" y="57171"/>
                  </a:lnTo>
                  <a:lnTo>
                    <a:pt x="0" y="0"/>
                  </a:lnTo>
                  <a:lnTo>
                    <a:pt x="19057" y="0"/>
                  </a:lnTo>
                  <a:lnTo>
                    <a:pt x="19057" y="57171"/>
                  </a:lnTo>
                  <a:close/>
                </a:path>
                <a:path w="320039" h="554989">
                  <a:moveTo>
                    <a:pt x="19057" y="133400"/>
                  </a:moveTo>
                  <a:lnTo>
                    <a:pt x="0" y="133400"/>
                  </a:lnTo>
                  <a:lnTo>
                    <a:pt x="0" y="76228"/>
                  </a:lnTo>
                  <a:lnTo>
                    <a:pt x="19057" y="76228"/>
                  </a:lnTo>
                  <a:lnTo>
                    <a:pt x="19057" y="133400"/>
                  </a:lnTo>
                  <a:close/>
                </a:path>
                <a:path w="320039" h="554989">
                  <a:moveTo>
                    <a:pt x="19057" y="209628"/>
                  </a:moveTo>
                  <a:lnTo>
                    <a:pt x="0" y="209628"/>
                  </a:lnTo>
                  <a:lnTo>
                    <a:pt x="0" y="152457"/>
                  </a:lnTo>
                  <a:lnTo>
                    <a:pt x="19057" y="152457"/>
                  </a:lnTo>
                  <a:lnTo>
                    <a:pt x="19057" y="209628"/>
                  </a:lnTo>
                  <a:close/>
                </a:path>
                <a:path w="320039" h="554989">
                  <a:moveTo>
                    <a:pt x="19057" y="285857"/>
                  </a:moveTo>
                  <a:lnTo>
                    <a:pt x="0" y="285857"/>
                  </a:lnTo>
                  <a:lnTo>
                    <a:pt x="0" y="228686"/>
                  </a:lnTo>
                  <a:lnTo>
                    <a:pt x="19057" y="228686"/>
                  </a:lnTo>
                  <a:lnTo>
                    <a:pt x="19057" y="285857"/>
                  </a:lnTo>
                  <a:close/>
                </a:path>
                <a:path w="320039" h="554989">
                  <a:moveTo>
                    <a:pt x="19057" y="362086"/>
                  </a:moveTo>
                  <a:lnTo>
                    <a:pt x="0" y="362086"/>
                  </a:lnTo>
                  <a:lnTo>
                    <a:pt x="0" y="304914"/>
                  </a:lnTo>
                  <a:lnTo>
                    <a:pt x="19057" y="304914"/>
                  </a:lnTo>
                  <a:lnTo>
                    <a:pt x="19057" y="362086"/>
                  </a:lnTo>
                  <a:close/>
                </a:path>
                <a:path w="320039" h="554989">
                  <a:moveTo>
                    <a:pt x="19057" y="438315"/>
                  </a:moveTo>
                  <a:lnTo>
                    <a:pt x="0" y="438315"/>
                  </a:lnTo>
                  <a:lnTo>
                    <a:pt x="0" y="381143"/>
                  </a:lnTo>
                  <a:lnTo>
                    <a:pt x="19057" y="381143"/>
                  </a:lnTo>
                  <a:lnTo>
                    <a:pt x="19057" y="438315"/>
                  </a:lnTo>
                  <a:close/>
                </a:path>
                <a:path w="320039" h="554989">
                  <a:moveTo>
                    <a:pt x="19057" y="514543"/>
                  </a:moveTo>
                  <a:lnTo>
                    <a:pt x="0" y="514543"/>
                  </a:lnTo>
                  <a:lnTo>
                    <a:pt x="0" y="457372"/>
                  </a:lnTo>
                  <a:lnTo>
                    <a:pt x="19057" y="457372"/>
                  </a:lnTo>
                  <a:lnTo>
                    <a:pt x="19057" y="514543"/>
                  </a:lnTo>
                  <a:close/>
                </a:path>
                <a:path w="320039" h="554989">
                  <a:moveTo>
                    <a:pt x="55039" y="554789"/>
                  </a:moveTo>
                  <a:lnTo>
                    <a:pt x="0" y="554789"/>
                  </a:lnTo>
                  <a:lnTo>
                    <a:pt x="0" y="533601"/>
                  </a:lnTo>
                  <a:lnTo>
                    <a:pt x="19057" y="533601"/>
                  </a:lnTo>
                  <a:lnTo>
                    <a:pt x="19057" y="535732"/>
                  </a:lnTo>
                  <a:lnTo>
                    <a:pt x="9528" y="535732"/>
                  </a:lnTo>
                  <a:lnTo>
                    <a:pt x="9528" y="545261"/>
                  </a:lnTo>
                  <a:lnTo>
                    <a:pt x="55039" y="545261"/>
                  </a:lnTo>
                  <a:lnTo>
                    <a:pt x="55039" y="554789"/>
                  </a:lnTo>
                  <a:close/>
                </a:path>
                <a:path w="320039" h="554989">
                  <a:moveTo>
                    <a:pt x="19057" y="545261"/>
                  </a:moveTo>
                  <a:lnTo>
                    <a:pt x="9528" y="545261"/>
                  </a:lnTo>
                  <a:lnTo>
                    <a:pt x="9528" y="535732"/>
                  </a:lnTo>
                  <a:lnTo>
                    <a:pt x="19057" y="535732"/>
                  </a:lnTo>
                  <a:lnTo>
                    <a:pt x="19057" y="545261"/>
                  </a:lnTo>
                  <a:close/>
                </a:path>
                <a:path w="320039" h="554989">
                  <a:moveTo>
                    <a:pt x="55039" y="545261"/>
                  </a:moveTo>
                  <a:lnTo>
                    <a:pt x="19057" y="545261"/>
                  </a:lnTo>
                  <a:lnTo>
                    <a:pt x="19057" y="535732"/>
                  </a:lnTo>
                  <a:lnTo>
                    <a:pt x="55039" y="535732"/>
                  </a:lnTo>
                  <a:lnTo>
                    <a:pt x="55039" y="545261"/>
                  </a:lnTo>
                  <a:close/>
                </a:path>
                <a:path w="320039" h="554989">
                  <a:moveTo>
                    <a:pt x="131268" y="554789"/>
                  </a:moveTo>
                  <a:lnTo>
                    <a:pt x="74097" y="554789"/>
                  </a:lnTo>
                  <a:lnTo>
                    <a:pt x="74097" y="535732"/>
                  </a:lnTo>
                  <a:lnTo>
                    <a:pt x="131268" y="535732"/>
                  </a:lnTo>
                  <a:lnTo>
                    <a:pt x="131268" y="554789"/>
                  </a:lnTo>
                  <a:close/>
                </a:path>
                <a:path w="320039" h="554989">
                  <a:moveTo>
                    <a:pt x="207497" y="554789"/>
                  </a:moveTo>
                  <a:lnTo>
                    <a:pt x="150325" y="554789"/>
                  </a:lnTo>
                  <a:lnTo>
                    <a:pt x="150325" y="535732"/>
                  </a:lnTo>
                  <a:lnTo>
                    <a:pt x="207497" y="535732"/>
                  </a:lnTo>
                  <a:lnTo>
                    <a:pt x="207497" y="554789"/>
                  </a:lnTo>
                  <a:close/>
                </a:path>
                <a:path w="320039" h="554989">
                  <a:moveTo>
                    <a:pt x="283725" y="554789"/>
                  </a:moveTo>
                  <a:lnTo>
                    <a:pt x="226554" y="554789"/>
                  </a:lnTo>
                  <a:lnTo>
                    <a:pt x="226554" y="535732"/>
                  </a:lnTo>
                  <a:lnTo>
                    <a:pt x="283725" y="535732"/>
                  </a:lnTo>
                  <a:lnTo>
                    <a:pt x="283725" y="554789"/>
                  </a:lnTo>
                  <a:close/>
                </a:path>
                <a:path w="320039" h="554989">
                  <a:moveTo>
                    <a:pt x="319778" y="554789"/>
                  </a:moveTo>
                  <a:lnTo>
                    <a:pt x="302783" y="554789"/>
                  </a:lnTo>
                  <a:lnTo>
                    <a:pt x="302783" y="535732"/>
                  </a:lnTo>
                  <a:lnTo>
                    <a:pt x="319778" y="535732"/>
                  </a:lnTo>
                  <a:lnTo>
                    <a:pt x="319778" y="554789"/>
                  </a:lnTo>
                  <a:close/>
                </a:path>
              </a:pathLst>
            </a:custGeom>
            <a:solidFill>
              <a:srgbClr val="000000"/>
            </a:solidFill>
          </p:spPr>
          <p:txBody>
            <a:bodyPr wrap="square" lIns="0" tIns="0" rIns="0" bIns="0" rtlCol="0"/>
            <a:lstStyle/>
            <a:p>
              <a:endParaRPr/>
            </a:p>
          </p:txBody>
        </p:sp>
        <p:pic>
          <p:nvPicPr>
            <p:cNvPr id="83" name="object 83"/>
            <p:cNvPicPr/>
            <p:nvPr/>
          </p:nvPicPr>
          <p:blipFill>
            <a:blip r:embed="rId17" cstate="print"/>
            <a:stretch>
              <a:fillRect/>
            </a:stretch>
          </p:blipFill>
          <p:spPr>
            <a:xfrm>
              <a:off x="4212006" y="5249223"/>
              <a:ext cx="76228" cy="76228"/>
            </a:xfrm>
            <a:prstGeom prst="rect">
              <a:avLst/>
            </a:prstGeom>
          </p:spPr>
        </p:pic>
      </p:grpSp>
      <p:grpSp>
        <p:nvGrpSpPr>
          <p:cNvPr id="84" name="object 84"/>
          <p:cNvGrpSpPr/>
          <p:nvPr/>
        </p:nvGrpSpPr>
        <p:grpSpPr>
          <a:xfrm>
            <a:off x="3883501" y="5394524"/>
            <a:ext cx="76835" cy="1120140"/>
            <a:chOff x="3883501" y="5394524"/>
            <a:chExt cx="76835" cy="1120140"/>
          </a:xfrm>
        </p:grpSpPr>
        <p:sp>
          <p:nvSpPr>
            <p:cNvPr id="85" name="object 85"/>
            <p:cNvSpPr/>
            <p:nvPr/>
          </p:nvSpPr>
          <p:spPr>
            <a:xfrm>
              <a:off x="3921615" y="5465989"/>
              <a:ext cx="0" cy="1048385"/>
            </a:xfrm>
            <a:custGeom>
              <a:avLst/>
              <a:gdLst/>
              <a:ahLst/>
              <a:cxnLst/>
              <a:rect l="l" t="t" r="r" b="b"/>
              <a:pathLst>
                <a:path h="1048384">
                  <a:moveTo>
                    <a:pt x="0" y="0"/>
                  </a:moveTo>
                  <a:lnTo>
                    <a:pt x="0" y="1048144"/>
                  </a:lnTo>
                </a:path>
              </a:pathLst>
            </a:custGeom>
            <a:ln w="19057">
              <a:solidFill>
                <a:srgbClr val="000000"/>
              </a:solidFill>
              <a:prstDash val="sysDash"/>
            </a:ln>
          </p:spPr>
          <p:txBody>
            <a:bodyPr wrap="square" lIns="0" tIns="0" rIns="0" bIns="0" rtlCol="0"/>
            <a:lstStyle/>
            <a:p>
              <a:endParaRPr/>
            </a:p>
          </p:txBody>
        </p:sp>
        <p:pic>
          <p:nvPicPr>
            <p:cNvPr id="86" name="object 86"/>
            <p:cNvPicPr/>
            <p:nvPr/>
          </p:nvPicPr>
          <p:blipFill>
            <a:blip r:embed="rId17" cstate="print"/>
            <a:stretch>
              <a:fillRect/>
            </a:stretch>
          </p:blipFill>
          <p:spPr>
            <a:xfrm>
              <a:off x="3883501" y="5394524"/>
              <a:ext cx="76228" cy="76228"/>
            </a:xfrm>
            <a:prstGeom prst="rect">
              <a:avLst/>
            </a:prstGeom>
          </p:spPr>
        </p:pic>
      </p:grpSp>
      <p:grpSp>
        <p:nvGrpSpPr>
          <p:cNvPr id="87" name="object 87"/>
          <p:cNvGrpSpPr/>
          <p:nvPr/>
        </p:nvGrpSpPr>
        <p:grpSpPr>
          <a:xfrm>
            <a:off x="3585425" y="5389706"/>
            <a:ext cx="164465" cy="1155700"/>
            <a:chOff x="3585425" y="5389706"/>
            <a:chExt cx="164465" cy="1155700"/>
          </a:xfrm>
        </p:grpSpPr>
        <p:sp>
          <p:nvSpPr>
            <p:cNvPr id="88" name="object 88"/>
            <p:cNvSpPr/>
            <p:nvPr/>
          </p:nvSpPr>
          <p:spPr>
            <a:xfrm>
              <a:off x="3585425" y="5461170"/>
              <a:ext cx="135890" cy="1083945"/>
            </a:xfrm>
            <a:custGeom>
              <a:avLst/>
              <a:gdLst/>
              <a:ahLst/>
              <a:cxnLst/>
              <a:rect l="l" t="t" r="r" b="b"/>
              <a:pathLst>
                <a:path w="135889" h="1083945">
                  <a:moveTo>
                    <a:pt x="135826" y="57171"/>
                  </a:moveTo>
                  <a:lnTo>
                    <a:pt x="116768" y="57171"/>
                  </a:lnTo>
                  <a:lnTo>
                    <a:pt x="116768" y="0"/>
                  </a:lnTo>
                  <a:lnTo>
                    <a:pt x="135826" y="0"/>
                  </a:lnTo>
                  <a:lnTo>
                    <a:pt x="135826" y="57171"/>
                  </a:lnTo>
                  <a:close/>
                </a:path>
                <a:path w="135889" h="1083945">
                  <a:moveTo>
                    <a:pt x="135826" y="133400"/>
                  </a:moveTo>
                  <a:lnTo>
                    <a:pt x="116768" y="133400"/>
                  </a:lnTo>
                  <a:lnTo>
                    <a:pt x="116768" y="76228"/>
                  </a:lnTo>
                  <a:lnTo>
                    <a:pt x="135826" y="76228"/>
                  </a:lnTo>
                  <a:lnTo>
                    <a:pt x="135826" y="133400"/>
                  </a:lnTo>
                  <a:close/>
                </a:path>
                <a:path w="135889" h="1083945">
                  <a:moveTo>
                    <a:pt x="135826" y="209628"/>
                  </a:moveTo>
                  <a:lnTo>
                    <a:pt x="116768" y="209628"/>
                  </a:lnTo>
                  <a:lnTo>
                    <a:pt x="116768" y="152457"/>
                  </a:lnTo>
                  <a:lnTo>
                    <a:pt x="135826" y="152457"/>
                  </a:lnTo>
                  <a:lnTo>
                    <a:pt x="135826" y="209628"/>
                  </a:lnTo>
                  <a:close/>
                </a:path>
                <a:path w="135889" h="1083945">
                  <a:moveTo>
                    <a:pt x="135826" y="285857"/>
                  </a:moveTo>
                  <a:lnTo>
                    <a:pt x="116768" y="285857"/>
                  </a:lnTo>
                  <a:lnTo>
                    <a:pt x="116768" y="228686"/>
                  </a:lnTo>
                  <a:lnTo>
                    <a:pt x="135826" y="228686"/>
                  </a:lnTo>
                  <a:lnTo>
                    <a:pt x="135826" y="285857"/>
                  </a:lnTo>
                  <a:close/>
                </a:path>
                <a:path w="135889" h="1083945">
                  <a:moveTo>
                    <a:pt x="135826" y="362086"/>
                  </a:moveTo>
                  <a:lnTo>
                    <a:pt x="116768" y="362086"/>
                  </a:lnTo>
                  <a:lnTo>
                    <a:pt x="116768" y="304914"/>
                  </a:lnTo>
                  <a:lnTo>
                    <a:pt x="135826" y="304914"/>
                  </a:lnTo>
                  <a:lnTo>
                    <a:pt x="135826" y="362086"/>
                  </a:lnTo>
                  <a:close/>
                </a:path>
                <a:path w="135889" h="1083945">
                  <a:moveTo>
                    <a:pt x="135826" y="438315"/>
                  </a:moveTo>
                  <a:lnTo>
                    <a:pt x="116768" y="438315"/>
                  </a:lnTo>
                  <a:lnTo>
                    <a:pt x="116768" y="381143"/>
                  </a:lnTo>
                  <a:lnTo>
                    <a:pt x="135826" y="381143"/>
                  </a:lnTo>
                  <a:lnTo>
                    <a:pt x="135826" y="438315"/>
                  </a:lnTo>
                  <a:close/>
                </a:path>
                <a:path w="135889" h="1083945">
                  <a:moveTo>
                    <a:pt x="135826" y="514543"/>
                  </a:moveTo>
                  <a:lnTo>
                    <a:pt x="116768" y="514543"/>
                  </a:lnTo>
                  <a:lnTo>
                    <a:pt x="116768" y="457372"/>
                  </a:lnTo>
                  <a:lnTo>
                    <a:pt x="135826" y="457372"/>
                  </a:lnTo>
                  <a:lnTo>
                    <a:pt x="135826" y="514543"/>
                  </a:lnTo>
                  <a:close/>
                </a:path>
                <a:path w="135889" h="1083945">
                  <a:moveTo>
                    <a:pt x="135826" y="590772"/>
                  </a:moveTo>
                  <a:lnTo>
                    <a:pt x="116768" y="590772"/>
                  </a:lnTo>
                  <a:lnTo>
                    <a:pt x="116768" y="533601"/>
                  </a:lnTo>
                  <a:lnTo>
                    <a:pt x="135826" y="533601"/>
                  </a:lnTo>
                  <a:lnTo>
                    <a:pt x="135826" y="590772"/>
                  </a:lnTo>
                  <a:close/>
                </a:path>
                <a:path w="135889" h="1083945">
                  <a:moveTo>
                    <a:pt x="135826" y="667001"/>
                  </a:moveTo>
                  <a:lnTo>
                    <a:pt x="116768" y="667001"/>
                  </a:lnTo>
                  <a:lnTo>
                    <a:pt x="116768" y="609829"/>
                  </a:lnTo>
                  <a:lnTo>
                    <a:pt x="135826" y="609829"/>
                  </a:lnTo>
                  <a:lnTo>
                    <a:pt x="135826" y="667001"/>
                  </a:lnTo>
                  <a:close/>
                </a:path>
                <a:path w="135889" h="1083945">
                  <a:moveTo>
                    <a:pt x="135826" y="743230"/>
                  </a:moveTo>
                  <a:lnTo>
                    <a:pt x="116768" y="743230"/>
                  </a:lnTo>
                  <a:lnTo>
                    <a:pt x="116768" y="686058"/>
                  </a:lnTo>
                  <a:lnTo>
                    <a:pt x="135826" y="686058"/>
                  </a:lnTo>
                  <a:lnTo>
                    <a:pt x="135826" y="743230"/>
                  </a:lnTo>
                  <a:close/>
                </a:path>
                <a:path w="135889" h="1083945">
                  <a:moveTo>
                    <a:pt x="135826" y="819458"/>
                  </a:moveTo>
                  <a:lnTo>
                    <a:pt x="116768" y="819458"/>
                  </a:lnTo>
                  <a:lnTo>
                    <a:pt x="116768" y="762287"/>
                  </a:lnTo>
                  <a:lnTo>
                    <a:pt x="135826" y="762287"/>
                  </a:lnTo>
                  <a:lnTo>
                    <a:pt x="135826" y="819458"/>
                  </a:lnTo>
                  <a:close/>
                </a:path>
                <a:path w="135889" h="1083945">
                  <a:moveTo>
                    <a:pt x="135826" y="895687"/>
                  </a:moveTo>
                  <a:lnTo>
                    <a:pt x="116768" y="895687"/>
                  </a:lnTo>
                  <a:lnTo>
                    <a:pt x="116768" y="838515"/>
                  </a:lnTo>
                  <a:lnTo>
                    <a:pt x="135826" y="838515"/>
                  </a:lnTo>
                  <a:lnTo>
                    <a:pt x="135826" y="895687"/>
                  </a:lnTo>
                  <a:close/>
                </a:path>
                <a:path w="135889" h="1083945">
                  <a:moveTo>
                    <a:pt x="135826" y="971916"/>
                  </a:moveTo>
                  <a:lnTo>
                    <a:pt x="116768" y="971916"/>
                  </a:lnTo>
                  <a:lnTo>
                    <a:pt x="116768" y="914744"/>
                  </a:lnTo>
                  <a:lnTo>
                    <a:pt x="135826" y="914744"/>
                  </a:lnTo>
                  <a:lnTo>
                    <a:pt x="135826" y="971916"/>
                  </a:lnTo>
                  <a:close/>
                </a:path>
                <a:path w="135889" h="1083945">
                  <a:moveTo>
                    <a:pt x="135826" y="1048144"/>
                  </a:moveTo>
                  <a:lnTo>
                    <a:pt x="116768" y="1048144"/>
                  </a:lnTo>
                  <a:lnTo>
                    <a:pt x="116768" y="990973"/>
                  </a:lnTo>
                  <a:lnTo>
                    <a:pt x="135826" y="990973"/>
                  </a:lnTo>
                  <a:lnTo>
                    <a:pt x="135826" y="1048144"/>
                  </a:lnTo>
                  <a:close/>
                </a:path>
                <a:path w="135889" h="1083945">
                  <a:moveTo>
                    <a:pt x="135826" y="1083833"/>
                  </a:moveTo>
                  <a:lnTo>
                    <a:pt x="76228" y="1083833"/>
                  </a:lnTo>
                  <a:lnTo>
                    <a:pt x="76228" y="1064776"/>
                  </a:lnTo>
                  <a:lnTo>
                    <a:pt x="126297" y="1064776"/>
                  </a:lnTo>
                  <a:lnTo>
                    <a:pt x="126297" y="1067202"/>
                  </a:lnTo>
                  <a:lnTo>
                    <a:pt x="116768" y="1067202"/>
                  </a:lnTo>
                  <a:lnTo>
                    <a:pt x="116768" y="1074304"/>
                  </a:lnTo>
                  <a:lnTo>
                    <a:pt x="135826" y="1074304"/>
                  </a:lnTo>
                  <a:lnTo>
                    <a:pt x="135826" y="1083833"/>
                  </a:lnTo>
                  <a:close/>
                </a:path>
                <a:path w="135889" h="1083945">
                  <a:moveTo>
                    <a:pt x="126297" y="1074304"/>
                  </a:moveTo>
                  <a:lnTo>
                    <a:pt x="116768" y="1074304"/>
                  </a:lnTo>
                  <a:lnTo>
                    <a:pt x="116768" y="1067202"/>
                  </a:lnTo>
                  <a:lnTo>
                    <a:pt x="126297" y="1067202"/>
                  </a:lnTo>
                  <a:lnTo>
                    <a:pt x="126297" y="1074304"/>
                  </a:lnTo>
                  <a:close/>
                </a:path>
                <a:path w="135889" h="1083945">
                  <a:moveTo>
                    <a:pt x="135826" y="1074304"/>
                  </a:moveTo>
                  <a:lnTo>
                    <a:pt x="126297" y="1074304"/>
                  </a:lnTo>
                  <a:lnTo>
                    <a:pt x="126297" y="1067202"/>
                  </a:lnTo>
                  <a:lnTo>
                    <a:pt x="135826" y="1067202"/>
                  </a:lnTo>
                  <a:lnTo>
                    <a:pt x="135826" y="1074304"/>
                  </a:lnTo>
                  <a:close/>
                </a:path>
                <a:path w="135889" h="1083945">
                  <a:moveTo>
                    <a:pt x="57171" y="1083833"/>
                  </a:moveTo>
                  <a:lnTo>
                    <a:pt x="0" y="1083833"/>
                  </a:lnTo>
                  <a:lnTo>
                    <a:pt x="0" y="1064776"/>
                  </a:lnTo>
                  <a:lnTo>
                    <a:pt x="57171" y="1064776"/>
                  </a:lnTo>
                  <a:lnTo>
                    <a:pt x="57171" y="1083833"/>
                  </a:lnTo>
                  <a:close/>
                </a:path>
              </a:pathLst>
            </a:custGeom>
            <a:solidFill>
              <a:srgbClr val="000000"/>
            </a:solidFill>
          </p:spPr>
          <p:txBody>
            <a:bodyPr wrap="square" lIns="0" tIns="0" rIns="0" bIns="0" rtlCol="0"/>
            <a:lstStyle/>
            <a:p>
              <a:endParaRPr/>
            </a:p>
          </p:txBody>
        </p:sp>
        <p:pic>
          <p:nvPicPr>
            <p:cNvPr id="89" name="object 89"/>
            <p:cNvPicPr/>
            <p:nvPr/>
          </p:nvPicPr>
          <p:blipFill>
            <a:blip r:embed="rId17" cstate="print"/>
            <a:stretch>
              <a:fillRect/>
            </a:stretch>
          </p:blipFill>
          <p:spPr>
            <a:xfrm>
              <a:off x="3673608" y="5389706"/>
              <a:ext cx="76228" cy="76228"/>
            </a:xfrm>
            <a:prstGeom prst="rect">
              <a:avLst/>
            </a:prstGeom>
          </p:spPr>
        </p:pic>
      </p:grpSp>
      <p:grpSp>
        <p:nvGrpSpPr>
          <p:cNvPr id="90" name="object 90"/>
          <p:cNvGrpSpPr/>
          <p:nvPr/>
        </p:nvGrpSpPr>
        <p:grpSpPr>
          <a:xfrm>
            <a:off x="2847212" y="5270212"/>
            <a:ext cx="559435" cy="605790"/>
            <a:chOff x="2847212" y="5270212"/>
            <a:chExt cx="559435" cy="605790"/>
          </a:xfrm>
        </p:grpSpPr>
        <p:sp>
          <p:nvSpPr>
            <p:cNvPr id="91" name="object 91"/>
            <p:cNvSpPr/>
            <p:nvPr/>
          </p:nvSpPr>
          <p:spPr>
            <a:xfrm>
              <a:off x="2847200" y="5341682"/>
              <a:ext cx="530860" cy="534035"/>
            </a:xfrm>
            <a:custGeom>
              <a:avLst/>
              <a:gdLst/>
              <a:ahLst/>
              <a:cxnLst/>
              <a:rect l="l" t="t" r="r" b="b"/>
              <a:pathLst>
                <a:path w="530860" h="534035">
                  <a:moveTo>
                    <a:pt x="54025" y="514743"/>
                  </a:moveTo>
                  <a:lnTo>
                    <a:pt x="0" y="514743"/>
                  </a:lnTo>
                  <a:lnTo>
                    <a:pt x="0" y="533806"/>
                  </a:lnTo>
                  <a:lnTo>
                    <a:pt x="54025" y="533806"/>
                  </a:lnTo>
                  <a:lnTo>
                    <a:pt x="54025" y="514743"/>
                  </a:lnTo>
                  <a:close/>
                </a:path>
                <a:path w="530860" h="534035">
                  <a:moveTo>
                    <a:pt x="130263" y="514743"/>
                  </a:moveTo>
                  <a:lnTo>
                    <a:pt x="73088" y="514743"/>
                  </a:lnTo>
                  <a:lnTo>
                    <a:pt x="73088" y="533806"/>
                  </a:lnTo>
                  <a:lnTo>
                    <a:pt x="130263" y="533806"/>
                  </a:lnTo>
                  <a:lnTo>
                    <a:pt x="130263" y="514743"/>
                  </a:lnTo>
                  <a:close/>
                </a:path>
                <a:path w="530860" h="534035">
                  <a:moveTo>
                    <a:pt x="206489" y="514743"/>
                  </a:moveTo>
                  <a:lnTo>
                    <a:pt x="149313" y="514743"/>
                  </a:lnTo>
                  <a:lnTo>
                    <a:pt x="149313" y="533806"/>
                  </a:lnTo>
                  <a:lnTo>
                    <a:pt x="206489" y="533806"/>
                  </a:lnTo>
                  <a:lnTo>
                    <a:pt x="206489" y="514743"/>
                  </a:lnTo>
                  <a:close/>
                </a:path>
                <a:path w="530860" h="534035">
                  <a:moveTo>
                    <a:pt x="282714" y="514743"/>
                  </a:moveTo>
                  <a:lnTo>
                    <a:pt x="225552" y="514743"/>
                  </a:lnTo>
                  <a:lnTo>
                    <a:pt x="225552" y="533806"/>
                  </a:lnTo>
                  <a:lnTo>
                    <a:pt x="282714" y="533806"/>
                  </a:lnTo>
                  <a:lnTo>
                    <a:pt x="282714" y="514743"/>
                  </a:lnTo>
                  <a:close/>
                </a:path>
                <a:path w="530860" h="534035">
                  <a:moveTo>
                    <a:pt x="358940" y="514743"/>
                  </a:moveTo>
                  <a:lnTo>
                    <a:pt x="301777" y="514743"/>
                  </a:lnTo>
                  <a:lnTo>
                    <a:pt x="301777" y="533806"/>
                  </a:lnTo>
                  <a:lnTo>
                    <a:pt x="358940" y="533806"/>
                  </a:lnTo>
                  <a:lnTo>
                    <a:pt x="358940" y="514743"/>
                  </a:lnTo>
                  <a:close/>
                </a:path>
                <a:path w="530860" h="534035">
                  <a:moveTo>
                    <a:pt x="435178" y="514743"/>
                  </a:moveTo>
                  <a:lnTo>
                    <a:pt x="378002" y="514743"/>
                  </a:lnTo>
                  <a:lnTo>
                    <a:pt x="378002" y="533806"/>
                  </a:lnTo>
                  <a:lnTo>
                    <a:pt x="435178" y="533806"/>
                  </a:lnTo>
                  <a:lnTo>
                    <a:pt x="435178" y="514743"/>
                  </a:lnTo>
                  <a:close/>
                </a:path>
                <a:path w="530860" h="534035">
                  <a:moveTo>
                    <a:pt x="511403" y="514743"/>
                  </a:moveTo>
                  <a:lnTo>
                    <a:pt x="454228" y="514743"/>
                  </a:lnTo>
                  <a:lnTo>
                    <a:pt x="454228" y="533806"/>
                  </a:lnTo>
                  <a:lnTo>
                    <a:pt x="511403" y="533806"/>
                  </a:lnTo>
                  <a:lnTo>
                    <a:pt x="511403" y="514743"/>
                  </a:lnTo>
                  <a:close/>
                </a:path>
                <a:path w="530860" h="534035">
                  <a:moveTo>
                    <a:pt x="530263" y="457377"/>
                  </a:moveTo>
                  <a:lnTo>
                    <a:pt x="511200" y="457377"/>
                  </a:lnTo>
                  <a:lnTo>
                    <a:pt x="511200" y="514540"/>
                  </a:lnTo>
                  <a:lnTo>
                    <a:pt x="530263" y="514540"/>
                  </a:lnTo>
                  <a:lnTo>
                    <a:pt x="530263" y="457377"/>
                  </a:lnTo>
                  <a:close/>
                </a:path>
                <a:path w="530860" h="534035">
                  <a:moveTo>
                    <a:pt x="530263" y="381139"/>
                  </a:moveTo>
                  <a:lnTo>
                    <a:pt x="511200" y="381139"/>
                  </a:lnTo>
                  <a:lnTo>
                    <a:pt x="511200" y="438315"/>
                  </a:lnTo>
                  <a:lnTo>
                    <a:pt x="530263" y="438315"/>
                  </a:lnTo>
                  <a:lnTo>
                    <a:pt x="530263" y="381139"/>
                  </a:lnTo>
                  <a:close/>
                </a:path>
                <a:path w="530860" h="534035">
                  <a:moveTo>
                    <a:pt x="530263" y="304914"/>
                  </a:moveTo>
                  <a:lnTo>
                    <a:pt x="511200" y="304914"/>
                  </a:lnTo>
                  <a:lnTo>
                    <a:pt x="511200" y="362089"/>
                  </a:lnTo>
                  <a:lnTo>
                    <a:pt x="530263" y="362089"/>
                  </a:lnTo>
                  <a:lnTo>
                    <a:pt x="530263" y="304914"/>
                  </a:lnTo>
                  <a:close/>
                </a:path>
                <a:path w="530860" h="534035">
                  <a:moveTo>
                    <a:pt x="530263" y="228688"/>
                  </a:moveTo>
                  <a:lnTo>
                    <a:pt x="511200" y="228688"/>
                  </a:lnTo>
                  <a:lnTo>
                    <a:pt x="511200" y="285851"/>
                  </a:lnTo>
                  <a:lnTo>
                    <a:pt x="530263" y="285851"/>
                  </a:lnTo>
                  <a:lnTo>
                    <a:pt x="530263" y="228688"/>
                  </a:lnTo>
                  <a:close/>
                </a:path>
                <a:path w="530860" h="534035">
                  <a:moveTo>
                    <a:pt x="530263" y="152463"/>
                  </a:moveTo>
                  <a:lnTo>
                    <a:pt x="511200" y="152463"/>
                  </a:lnTo>
                  <a:lnTo>
                    <a:pt x="511200" y="209626"/>
                  </a:lnTo>
                  <a:lnTo>
                    <a:pt x="530263" y="209626"/>
                  </a:lnTo>
                  <a:lnTo>
                    <a:pt x="530263" y="152463"/>
                  </a:lnTo>
                  <a:close/>
                </a:path>
                <a:path w="530860" h="534035">
                  <a:moveTo>
                    <a:pt x="530263" y="76225"/>
                  </a:moveTo>
                  <a:lnTo>
                    <a:pt x="511200" y="76225"/>
                  </a:lnTo>
                  <a:lnTo>
                    <a:pt x="511200" y="133400"/>
                  </a:lnTo>
                  <a:lnTo>
                    <a:pt x="530263" y="133400"/>
                  </a:lnTo>
                  <a:lnTo>
                    <a:pt x="530263" y="76225"/>
                  </a:lnTo>
                  <a:close/>
                </a:path>
                <a:path w="530860" h="534035">
                  <a:moveTo>
                    <a:pt x="530263" y="0"/>
                  </a:moveTo>
                  <a:lnTo>
                    <a:pt x="511200" y="0"/>
                  </a:lnTo>
                  <a:lnTo>
                    <a:pt x="511200" y="57175"/>
                  </a:lnTo>
                  <a:lnTo>
                    <a:pt x="530263" y="57175"/>
                  </a:lnTo>
                  <a:lnTo>
                    <a:pt x="530263" y="0"/>
                  </a:lnTo>
                  <a:close/>
                </a:path>
              </a:pathLst>
            </a:custGeom>
            <a:solidFill>
              <a:srgbClr val="000000"/>
            </a:solidFill>
          </p:spPr>
          <p:txBody>
            <a:bodyPr wrap="square" lIns="0" tIns="0" rIns="0" bIns="0" rtlCol="0"/>
            <a:lstStyle/>
            <a:p>
              <a:endParaRPr/>
            </a:p>
          </p:txBody>
        </p:sp>
        <p:pic>
          <p:nvPicPr>
            <p:cNvPr id="92" name="object 92"/>
            <p:cNvPicPr/>
            <p:nvPr/>
          </p:nvPicPr>
          <p:blipFill>
            <a:blip r:embed="rId17" cstate="print"/>
            <a:stretch>
              <a:fillRect/>
            </a:stretch>
          </p:blipFill>
          <p:spPr>
            <a:xfrm>
              <a:off x="3329824" y="5270212"/>
              <a:ext cx="76228" cy="76228"/>
            </a:xfrm>
            <a:prstGeom prst="rect">
              <a:avLst/>
            </a:prstGeom>
          </p:spPr>
        </p:pic>
      </p:grpSp>
      <p:grpSp>
        <p:nvGrpSpPr>
          <p:cNvPr id="93" name="object 93"/>
          <p:cNvGrpSpPr/>
          <p:nvPr/>
        </p:nvGrpSpPr>
        <p:grpSpPr>
          <a:xfrm>
            <a:off x="2532237" y="4933924"/>
            <a:ext cx="579120" cy="283845"/>
            <a:chOff x="2532237" y="4933924"/>
            <a:chExt cx="579120" cy="283845"/>
          </a:xfrm>
        </p:grpSpPr>
        <p:sp>
          <p:nvSpPr>
            <p:cNvPr id="94" name="object 94"/>
            <p:cNvSpPr/>
            <p:nvPr/>
          </p:nvSpPr>
          <p:spPr>
            <a:xfrm>
              <a:off x="2532237" y="5005388"/>
              <a:ext cx="550545" cy="212725"/>
            </a:xfrm>
            <a:custGeom>
              <a:avLst/>
              <a:gdLst/>
              <a:ahLst/>
              <a:cxnLst/>
              <a:rect l="l" t="t" r="r" b="b"/>
              <a:pathLst>
                <a:path w="550544" h="212725">
                  <a:moveTo>
                    <a:pt x="549944" y="57171"/>
                  </a:moveTo>
                  <a:lnTo>
                    <a:pt x="530887" y="57171"/>
                  </a:lnTo>
                  <a:lnTo>
                    <a:pt x="530887" y="0"/>
                  </a:lnTo>
                  <a:lnTo>
                    <a:pt x="549944" y="0"/>
                  </a:lnTo>
                  <a:lnTo>
                    <a:pt x="549944" y="57171"/>
                  </a:lnTo>
                  <a:close/>
                </a:path>
                <a:path w="550544" h="212725">
                  <a:moveTo>
                    <a:pt x="549944" y="133400"/>
                  </a:moveTo>
                  <a:lnTo>
                    <a:pt x="530887" y="133400"/>
                  </a:lnTo>
                  <a:lnTo>
                    <a:pt x="530887" y="76228"/>
                  </a:lnTo>
                  <a:lnTo>
                    <a:pt x="549944" y="76228"/>
                  </a:lnTo>
                  <a:lnTo>
                    <a:pt x="549944" y="133400"/>
                  </a:lnTo>
                  <a:close/>
                </a:path>
                <a:path w="550544" h="212725">
                  <a:moveTo>
                    <a:pt x="533455" y="202668"/>
                  </a:moveTo>
                  <a:lnTo>
                    <a:pt x="530887" y="202668"/>
                  </a:lnTo>
                  <a:lnTo>
                    <a:pt x="530887" y="152457"/>
                  </a:lnTo>
                  <a:lnTo>
                    <a:pt x="549944" y="152457"/>
                  </a:lnTo>
                  <a:lnTo>
                    <a:pt x="549944" y="193140"/>
                  </a:lnTo>
                  <a:lnTo>
                    <a:pt x="533455" y="193140"/>
                  </a:lnTo>
                  <a:lnTo>
                    <a:pt x="533455" y="202668"/>
                  </a:lnTo>
                  <a:close/>
                </a:path>
                <a:path w="550544" h="212725">
                  <a:moveTo>
                    <a:pt x="549944" y="212197"/>
                  </a:moveTo>
                  <a:lnTo>
                    <a:pt x="533455" y="212197"/>
                  </a:lnTo>
                  <a:lnTo>
                    <a:pt x="533455" y="193140"/>
                  </a:lnTo>
                  <a:lnTo>
                    <a:pt x="540415" y="193140"/>
                  </a:lnTo>
                  <a:lnTo>
                    <a:pt x="540415" y="202668"/>
                  </a:lnTo>
                  <a:lnTo>
                    <a:pt x="549944" y="202668"/>
                  </a:lnTo>
                  <a:lnTo>
                    <a:pt x="549944" y="212197"/>
                  </a:lnTo>
                  <a:close/>
                </a:path>
                <a:path w="550544" h="212725">
                  <a:moveTo>
                    <a:pt x="549944" y="202668"/>
                  </a:moveTo>
                  <a:lnTo>
                    <a:pt x="540415" y="202668"/>
                  </a:lnTo>
                  <a:lnTo>
                    <a:pt x="540415" y="193140"/>
                  </a:lnTo>
                  <a:lnTo>
                    <a:pt x="549944" y="193140"/>
                  </a:lnTo>
                  <a:lnTo>
                    <a:pt x="549944" y="202668"/>
                  </a:lnTo>
                  <a:close/>
                </a:path>
                <a:path w="550544" h="212725">
                  <a:moveTo>
                    <a:pt x="514398" y="212197"/>
                  </a:moveTo>
                  <a:lnTo>
                    <a:pt x="457226" y="212197"/>
                  </a:lnTo>
                  <a:lnTo>
                    <a:pt x="457226" y="193140"/>
                  </a:lnTo>
                  <a:lnTo>
                    <a:pt x="514398" y="193140"/>
                  </a:lnTo>
                  <a:lnTo>
                    <a:pt x="514398" y="212197"/>
                  </a:lnTo>
                  <a:close/>
                </a:path>
                <a:path w="550544" h="212725">
                  <a:moveTo>
                    <a:pt x="438169" y="212197"/>
                  </a:moveTo>
                  <a:lnTo>
                    <a:pt x="380998" y="212197"/>
                  </a:lnTo>
                  <a:lnTo>
                    <a:pt x="380998" y="193140"/>
                  </a:lnTo>
                  <a:lnTo>
                    <a:pt x="438169" y="193140"/>
                  </a:lnTo>
                  <a:lnTo>
                    <a:pt x="438169" y="212197"/>
                  </a:lnTo>
                  <a:close/>
                </a:path>
                <a:path w="550544" h="212725">
                  <a:moveTo>
                    <a:pt x="361941" y="212197"/>
                  </a:moveTo>
                  <a:lnTo>
                    <a:pt x="304769" y="212197"/>
                  </a:lnTo>
                  <a:lnTo>
                    <a:pt x="304769" y="193140"/>
                  </a:lnTo>
                  <a:lnTo>
                    <a:pt x="361941" y="193140"/>
                  </a:lnTo>
                  <a:lnTo>
                    <a:pt x="361941" y="212197"/>
                  </a:lnTo>
                  <a:close/>
                </a:path>
                <a:path w="550544" h="212725">
                  <a:moveTo>
                    <a:pt x="285712" y="212197"/>
                  </a:moveTo>
                  <a:lnTo>
                    <a:pt x="228540" y="212197"/>
                  </a:lnTo>
                  <a:lnTo>
                    <a:pt x="228540" y="193140"/>
                  </a:lnTo>
                  <a:lnTo>
                    <a:pt x="285712" y="193140"/>
                  </a:lnTo>
                  <a:lnTo>
                    <a:pt x="285712" y="212197"/>
                  </a:lnTo>
                  <a:close/>
                </a:path>
                <a:path w="550544" h="212725">
                  <a:moveTo>
                    <a:pt x="209483" y="212197"/>
                  </a:moveTo>
                  <a:lnTo>
                    <a:pt x="152312" y="212197"/>
                  </a:lnTo>
                  <a:lnTo>
                    <a:pt x="152312" y="193140"/>
                  </a:lnTo>
                  <a:lnTo>
                    <a:pt x="209483" y="193140"/>
                  </a:lnTo>
                  <a:lnTo>
                    <a:pt x="209483" y="212197"/>
                  </a:lnTo>
                  <a:close/>
                </a:path>
                <a:path w="550544" h="212725">
                  <a:moveTo>
                    <a:pt x="133254" y="212197"/>
                  </a:moveTo>
                  <a:lnTo>
                    <a:pt x="76083" y="212197"/>
                  </a:lnTo>
                  <a:lnTo>
                    <a:pt x="76083" y="193140"/>
                  </a:lnTo>
                  <a:lnTo>
                    <a:pt x="133254" y="193140"/>
                  </a:lnTo>
                  <a:lnTo>
                    <a:pt x="133254" y="212197"/>
                  </a:lnTo>
                  <a:close/>
                </a:path>
                <a:path w="550544" h="212725">
                  <a:moveTo>
                    <a:pt x="14008" y="212051"/>
                  </a:moveTo>
                  <a:lnTo>
                    <a:pt x="0" y="212051"/>
                  </a:lnTo>
                  <a:lnTo>
                    <a:pt x="0" y="192994"/>
                  </a:lnTo>
                  <a:lnTo>
                    <a:pt x="33065" y="192994"/>
                  </a:lnTo>
                  <a:lnTo>
                    <a:pt x="33065" y="193140"/>
                  </a:lnTo>
                  <a:lnTo>
                    <a:pt x="23536" y="193140"/>
                  </a:lnTo>
                  <a:lnTo>
                    <a:pt x="23536" y="202523"/>
                  </a:lnTo>
                  <a:lnTo>
                    <a:pt x="14008" y="202523"/>
                  </a:lnTo>
                  <a:lnTo>
                    <a:pt x="14008" y="212051"/>
                  </a:lnTo>
                  <a:close/>
                </a:path>
                <a:path w="550544" h="212725">
                  <a:moveTo>
                    <a:pt x="57026" y="212051"/>
                  </a:moveTo>
                  <a:lnTo>
                    <a:pt x="23536" y="212051"/>
                  </a:lnTo>
                  <a:lnTo>
                    <a:pt x="23536" y="193140"/>
                  </a:lnTo>
                  <a:lnTo>
                    <a:pt x="33065" y="193140"/>
                  </a:lnTo>
                  <a:lnTo>
                    <a:pt x="33065" y="202668"/>
                  </a:lnTo>
                  <a:lnTo>
                    <a:pt x="57026" y="202668"/>
                  </a:lnTo>
                  <a:lnTo>
                    <a:pt x="57026" y="212051"/>
                  </a:lnTo>
                  <a:close/>
                </a:path>
                <a:path w="550544" h="212725">
                  <a:moveTo>
                    <a:pt x="57026" y="202668"/>
                  </a:moveTo>
                  <a:lnTo>
                    <a:pt x="33065" y="202668"/>
                  </a:lnTo>
                  <a:lnTo>
                    <a:pt x="33065" y="193140"/>
                  </a:lnTo>
                  <a:lnTo>
                    <a:pt x="57026" y="193140"/>
                  </a:lnTo>
                  <a:lnTo>
                    <a:pt x="57026" y="202668"/>
                  </a:lnTo>
                  <a:close/>
                </a:path>
                <a:path w="550544" h="212725">
                  <a:moveTo>
                    <a:pt x="57026" y="212197"/>
                  </a:moveTo>
                  <a:lnTo>
                    <a:pt x="14008" y="212197"/>
                  </a:lnTo>
                  <a:lnTo>
                    <a:pt x="14008" y="202523"/>
                  </a:lnTo>
                  <a:lnTo>
                    <a:pt x="23536" y="202523"/>
                  </a:lnTo>
                  <a:lnTo>
                    <a:pt x="23536" y="212051"/>
                  </a:lnTo>
                  <a:lnTo>
                    <a:pt x="57026" y="212051"/>
                  </a:lnTo>
                  <a:lnTo>
                    <a:pt x="57026" y="212197"/>
                  </a:lnTo>
                  <a:close/>
                </a:path>
              </a:pathLst>
            </a:custGeom>
            <a:solidFill>
              <a:srgbClr val="000000"/>
            </a:solidFill>
          </p:spPr>
          <p:txBody>
            <a:bodyPr wrap="square" lIns="0" tIns="0" rIns="0" bIns="0" rtlCol="0"/>
            <a:lstStyle/>
            <a:p>
              <a:endParaRPr/>
            </a:p>
          </p:txBody>
        </p:sp>
        <p:pic>
          <p:nvPicPr>
            <p:cNvPr id="95" name="object 95"/>
            <p:cNvPicPr/>
            <p:nvPr/>
          </p:nvPicPr>
          <p:blipFill>
            <a:blip r:embed="rId17" cstate="print"/>
            <a:stretch>
              <a:fillRect/>
            </a:stretch>
          </p:blipFill>
          <p:spPr>
            <a:xfrm>
              <a:off x="3034539" y="4933924"/>
              <a:ext cx="76228" cy="76228"/>
            </a:xfrm>
            <a:prstGeom prst="rect">
              <a:avLst/>
            </a:prstGeom>
          </p:spPr>
        </p:pic>
      </p:grpSp>
      <p:grpSp>
        <p:nvGrpSpPr>
          <p:cNvPr id="96" name="object 96"/>
          <p:cNvGrpSpPr/>
          <p:nvPr/>
        </p:nvGrpSpPr>
        <p:grpSpPr>
          <a:xfrm>
            <a:off x="2376611" y="4494430"/>
            <a:ext cx="680085" cy="76835"/>
            <a:chOff x="2376611" y="4494430"/>
            <a:chExt cx="680085" cy="76835"/>
          </a:xfrm>
        </p:grpSpPr>
        <p:sp>
          <p:nvSpPr>
            <p:cNvPr id="97" name="object 97"/>
            <p:cNvSpPr/>
            <p:nvPr/>
          </p:nvSpPr>
          <p:spPr>
            <a:xfrm>
              <a:off x="2376611" y="4499195"/>
              <a:ext cx="651510" cy="62865"/>
            </a:xfrm>
            <a:custGeom>
              <a:avLst/>
              <a:gdLst/>
              <a:ahLst/>
              <a:cxnLst/>
              <a:rect l="l" t="t" r="r" b="b"/>
              <a:pathLst>
                <a:path w="651510" h="62864">
                  <a:moveTo>
                    <a:pt x="636950" y="52371"/>
                  </a:moveTo>
                  <a:lnTo>
                    <a:pt x="632222" y="52371"/>
                  </a:lnTo>
                  <a:lnTo>
                    <a:pt x="632222" y="0"/>
                  </a:lnTo>
                  <a:lnTo>
                    <a:pt x="651279" y="0"/>
                  </a:lnTo>
                  <a:lnTo>
                    <a:pt x="651279" y="42842"/>
                  </a:lnTo>
                  <a:lnTo>
                    <a:pt x="636950" y="42842"/>
                  </a:lnTo>
                  <a:lnTo>
                    <a:pt x="636950" y="52371"/>
                  </a:lnTo>
                  <a:close/>
                </a:path>
                <a:path w="651510" h="62864">
                  <a:moveTo>
                    <a:pt x="651279" y="61900"/>
                  </a:moveTo>
                  <a:lnTo>
                    <a:pt x="636950" y="61900"/>
                  </a:lnTo>
                  <a:lnTo>
                    <a:pt x="636950" y="42842"/>
                  </a:lnTo>
                  <a:lnTo>
                    <a:pt x="641750" y="42842"/>
                  </a:lnTo>
                  <a:lnTo>
                    <a:pt x="641750" y="52371"/>
                  </a:lnTo>
                  <a:lnTo>
                    <a:pt x="651279" y="52371"/>
                  </a:lnTo>
                  <a:lnTo>
                    <a:pt x="651279" y="61900"/>
                  </a:lnTo>
                  <a:close/>
                </a:path>
                <a:path w="651510" h="62864">
                  <a:moveTo>
                    <a:pt x="651279" y="52371"/>
                  </a:moveTo>
                  <a:lnTo>
                    <a:pt x="641750" y="52371"/>
                  </a:lnTo>
                  <a:lnTo>
                    <a:pt x="641750" y="42842"/>
                  </a:lnTo>
                  <a:lnTo>
                    <a:pt x="651279" y="42842"/>
                  </a:lnTo>
                  <a:lnTo>
                    <a:pt x="651279" y="52371"/>
                  </a:lnTo>
                  <a:close/>
                </a:path>
                <a:path w="651510" h="62864">
                  <a:moveTo>
                    <a:pt x="617893" y="61900"/>
                  </a:moveTo>
                  <a:lnTo>
                    <a:pt x="560721" y="61900"/>
                  </a:lnTo>
                  <a:lnTo>
                    <a:pt x="560721" y="42842"/>
                  </a:lnTo>
                  <a:lnTo>
                    <a:pt x="617893" y="42842"/>
                  </a:lnTo>
                  <a:lnTo>
                    <a:pt x="617893" y="61900"/>
                  </a:lnTo>
                  <a:close/>
                </a:path>
                <a:path w="651510" h="62864">
                  <a:moveTo>
                    <a:pt x="541664" y="61900"/>
                  </a:moveTo>
                  <a:lnTo>
                    <a:pt x="484493" y="61900"/>
                  </a:lnTo>
                  <a:lnTo>
                    <a:pt x="484493" y="42842"/>
                  </a:lnTo>
                  <a:lnTo>
                    <a:pt x="541664" y="42842"/>
                  </a:lnTo>
                  <a:lnTo>
                    <a:pt x="541664" y="61900"/>
                  </a:lnTo>
                  <a:close/>
                </a:path>
                <a:path w="651510" h="62864">
                  <a:moveTo>
                    <a:pt x="462587" y="53231"/>
                  </a:moveTo>
                  <a:lnTo>
                    <a:pt x="453058" y="53231"/>
                  </a:lnTo>
                  <a:lnTo>
                    <a:pt x="453058" y="42842"/>
                  </a:lnTo>
                  <a:lnTo>
                    <a:pt x="465435" y="42842"/>
                  </a:lnTo>
                  <a:lnTo>
                    <a:pt x="465435" y="43702"/>
                  </a:lnTo>
                  <a:lnTo>
                    <a:pt x="462587" y="43702"/>
                  </a:lnTo>
                  <a:lnTo>
                    <a:pt x="462587" y="53231"/>
                  </a:lnTo>
                  <a:close/>
                </a:path>
                <a:path w="651510" h="62864">
                  <a:moveTo>
                    <a:pt x="472115" y="62759"/>
                  </a:moveTo>
                  <a:lnTo>
                    <a:pt x="409124" y="62759"/>
                  </a:lnTo>
                  <a:lnTo>
                    <a:pt x="409124" y="43702"/>
                  </a:lnTo>
                  <a:lnTo>
                    <a:pt x="453058" y="43702"/>
                  </a:lnTo>
                  <a:lnTo>
                    <a:pt x="453058" y="53231"/>
                  </a:lnTo>
                  <a:lnTo>
                    <a:pt x="462587" y="53231"/>
                  </a:lnTo>
                  <a:lnTo>
                    <a:pt x="462587" y="61900"/>
                  </a:lnTo>
                  <a:lnTo>
                    <a:pt x="472115" y="61900"/>
                  </a:lnTo>
                  <a:lnTo>
                    <a:pt x="472115" y="62759"/>
                  </a:lnTo>
                  <a:close/>
                </a:path>
                <a:path w="651510" h="62864">
                  <a:moveTo>
                    <a:pt x="465435" y="61900"/>
                  </a:moveTo>
                  <a:lnTo>
                    <a:pt x="462587" y="61900"/>
                  </a:lnTo>
                  <a:lnTo>
                    <a:pt x="462587" y="43702"/>
                  </a:lnTo>
                  <a:lnTo>
                    <a:pt x="465435" y="43702"/>
                  </a:lnTo>
                  <a:lnTo>
                    <a:pt x="465435" y="61900"/>
                  </a:lnTo>
                  <a:close/>
                </a:path>
                <a:path w="651510" h="62864">
                  <a:moveTo>
                    <a:pt x="472115" y="61900"/>
                  </a:moveTo>
                  <a:lnTo>
                    <a:pt x="465435" y="61900"/>
                  </a:lnTo>
                  <a:lnTo>
                    <a:pt x="465435" y="52371"/>
                  </a:lnTo>
                  <a:lnTo>
                    <a:pt x="472115" y="52371"/>
                  </a:lnTo>
                  <a:lnTo>
                    <a:pt x="472115" y="61900"/>
                  </a:lnTo>
                  <a:close/>
                </a:path>
                <a:path w="651510" h="62864">
                  <a:moveTo>
                    <a:pt x="390067" y="62759"/>
                  </a:moveTo>
                  <a:lnTo>
                    <a:pt x="332895" y="62759"/>
                  </a:lnTo>
                  <a:lnTo>
                    <a:pt x="332895" y="43702"/>
                  </a:lnTo>
                  <a:lnTo>
                    <a:pt x="390067" y="43702"/>
                  </a:lnTo>
                  <a:lnTo>
                    <a:pt x="390067" y="62759"/>
                  </a:lnTo>
                  <a:close/>
                </a:path>
                <a:path w="651510" h="62864">
                  <a:moveTo>
                    <a:pt x="313838" y="62759"/>
                  </a:moveTo>
                  <a:lnTo>
                    <a:pt x="256666" y="62759"/>
                  </a:lnTo>
                  <a:lnTo>
                    <a:pt x="256666" y="43702"/>
                  </a:lnTo>
                  <a:lnTo>
                    <a:pt x="313838" y="43702"/>
                  </a:lnTo>
                  <a:lnTo>
                    <a:pt x="313838" y="62759"/>
                  </a:lnTo>
                  <a:close/>
                </a:path>
                <a:path w="651510" h="62864">
                  <a:moveTo>
                    <a:pt x="221764" y="61900"/>
                  </a:moveTo>
                  <a:lnTo>
                    <a:pt x="181297" y="61900"/>
                  </a:lnTo>
                  <a:lnTo>
                    <a:pt x="181297" y="42842"/>
                  </a:lnTo>
                  <a:lnTo>
                    <a:pt x="240822" y="42842"/>
                  </a:lnTo>
                  <a:lnTo>
                    <a:pt x="240822" y="43702"/>
                  </a:lnTo>
                  <a:lnTo>
                    <a:pt x="231293" y="43702"/>
                  </a:lnTo>
                  <a:lnTo>
                    <a:pt x="231293" y="52371"/>
                  </a:lnTo>
                  <a:lnTo>
                    <a:pt x="221764" y="52371"/>
                  </a:lnTo>
                  <a:lnTo>
                    <a:pt x="221764" y="61900"/>
                  </a:lnTo>
                  <a:close/>
                </a:path>
                <a:path w="651510" h="62864">
                  <a:moveTo>
                    <a:pt x="237609" y="61900"/>
                  </a:moveTo>
                  <a:lnTo>
                    <a:pt x="231293" y="61900"/>
                  </a:lnTo>
                  <a:lnTo>
                    <a:pt x="231293" y="43702"/>
                  </a:lnTo>
                  <a:lnTo>
                    <a:pt x="237609" y="43702"/>
                  </a:lnTo>
                  <a:lnTo>
                    <a:pt x="237609" y="61900"/>
                  </a:lnTo>
                  <a:close/>
                </a:path>
                <a:path w="651510" h="62864">
                  <a:moveTo>
                    <a:pt x="240822" y="53231"/>
                  </a:moveTo>
                  <a:lnTo>
                    <a:pt x="237609" y="53231"/>
                  </a:lnTo>
                  <a:lnTo>
                    <a:pt x="237609" y="43702"/>
                  </a:lnTo>
                  <a:lnTo>
                    <a:pt x="240822" y="43702"/>
                  </a:lnTo>
                  <a:lnTo>
                    <a:pt x="240822" y="53231"/>
                  </a:lnTo>
                  <a:close/>
                </a:path>
                <a:path w="651510" h="62864">
                  <a:moveTo>
                    <a:pt x="237609" y="62759"/>
                  </a:moveTo>
                  <a:lnTo>
                    <a:pt x="221764" y="62759"/>
                  </a:lnTo>
                  <a:lnTo>
                    <a:pt x="221764" y="52371"/>
                  </a:lnTo>
                  <a:lnTo>
                    <a:pt x="231293" y="52371"/>
                  </a:lnTo>
                  <a:lnTo>
                    <a:pt x="231293" y="61900"/>
                  </a:lnTo>
                  <a:lnTo>
                    <a:pt x="237609" y="61900"/>
                  </a:lnTo>
                  <a:lnTo>
                    <a:pt x="237609" y="62759"/>
                  </a:lnTo>
                  <a:close/>
                </a:path>
                <a:path w="651510" h="62864">
                  <a:moveTo>
                    <a:pt x="162240" y="61900"/>
                  </a:moveTo>
                  <a:lnTo>
                    <a:pt x="105069" y="61900"/>
                  </a:lnTo>
                  <a:lnTo>
                    <a:pt x="105069" y="42842"/>
                  </a:lnTo>
                  <a:lnTo>
                    <a:pt x="162240" y="42842"/>
                  </a:lnTo>
                  <a:lnTo>
                    <a:pt x="162240" y="61900"/>
                  </a:lnTo>
                  <a:close/>
                </a:path>
                <a:path w="651510" h="62864">
                  <a:moveTo>
                    <a:pt x="86011" y="61900"/>
                  </a:moveTo>
                  <a:lnTo>
                    <a:pt x="28840" y="61900"/>
                  </a:lnTo>
                  <a:lnTo>
                    <a:pt x="28840" y="42842"/>
                  </a:lnTo>
                  <a:lnTo>
                    <a:pt x="86011" y="42842"/>
                  </a:lnTo>
                  <a:lnTo>
                    <a:pt x="86011" y="61900"/>
                  </a:lnTo>
                  <a:close/>
                </a:path>
                <a:path w="651510" h="62864">
                  <a:moveTo>
                    <a:pt x="9783" y="61900"/>
                  </a:moveTo>
                  <a:lnTo>
                    <a:pt x="0" y="61900"/>
                  </a:lnTo>
                  <a:lnTo>
                    <a:pt x="0" y="42842"/>
                  </a:lnTo>
                  <a:lnTo>
                    <a:pt x="9783" y="42842"/>
                  </a:lnTo>
                  <a:lnTo>
                    <a:pt x="9783" y="61900"/>
                  </a:lnTo>
                  <a:close/>
                </a:path>
              </a:pathLst>
            </a:custGeom>
            <a:solidFill>
              <a:srgbClr val="000000"/>
            </a:solidFill>
          </p:spPr>
          <p:txBody>
            <a:bodyPr wrap="square" lIns="0" tIns="0" rIns="0" bIns="0" rtlCol="0"/>
            <a:lstStyle/>
            <a:p>
              <a:endParaRPr/>
            </a:p>
          </p:txBody>
        </p:sp>
        <p:pic>
          <p:nvPicPr>
            <p:cNvPr id="98" name="object 98"/>
            <p:cNvPicPr/>
            <p:nvPr/>
          </p:nvPicPr>
          <p:blipFill>
            <a:blip r:embed="rId15" cstate="print"/>
            <a:stretch>
              <a:fillRect/>
            </a:stretch>
          </p:blipFill>
          <p:spPr>
            <a:xfrm>
              <a:off x="2980247" y="4494430"/>
              <a:ext cx="76228" cy="76228"/>
            </a:xfrm>
            <a:prstGeom prst="rect">
              <a:avLst/>
            </a:prstGeom>
          </p:spPr>
        </p:pic>
      </p:grpSp>
      <p:grpSp>
        <p:nvGrpSpPr>
          <p:cNvPr id="99" name="object 99"/>
          <p:cNvGrpSpPr/>
          <p:nvPr/>
        </p:nvGrpSpPr>
        <p:grpSpPr>
          <a:xfrm>
            <a:off x="2518821" y="3225345"/>
            <a:ext cx="1005840" cy="956944"/>
            <a:chOff x="2518821" y="3225345"/>
            <a:chExt cx="1005840" cy="956944"/>
          </a:xfrm>
        </p:grpSpPr>
        <p:sp>
          <p:nvSpPr>
            <p:cNvPr id="100" name="object 100"/>
            <p:cNvSpPr/>
            <p:nvPr/>
          </p:nvSpPr>
          <p:spPr>
            <a:xfrm>
              <a:off x="2518816" y="3874756"/>
              <a:ext cx="658495" cy="236220"/>
            </a:xfrm>
            <a:custGeom>
              <a:avLst/>
              <a:gdLst/>
              <a:ahLst/>
              <a:cxnLst/>
              <a:rect l="l" t="t" r="r" b="b"/>
              <a:pathLst>
                <a:path w="658494" h="236220">
                  <a:moveTo>
                    <a:pt x="36182" y="0"/>
                  </a:moveTo>
                  <a:lnTo>
                    <a:pt x="0" y="0"/>
                  </a:lnTo>
                  <a:lnTo>
                    <a:pt x="0" y="19050"/>
                  </a:lnTo>
                  <a:lnTo>
                    <a:pt x="36182" y="19050"/>
                  </a:lnTo>
                  <a:lnTo>
                    <a:pt x="36182" y="0"/>
                  </a:lnTo>
                  <a:close/>
                </a:path>
                <a:path w="658494" h="236220">
                  <a:moveTo>
                    <a:pt x="112420" y="0"/>
                  </a:moveTo>
                  <a:lnTo>
                    <a:pt x="55245" y="0"/>
                  </a:lnTo>
                  <a:lnTo>
                    <a:pt x="55245" y="19050"/>
                  </a:lnTo>
                  <a:lnTo>
                    <a:pt x="112420" y="19050"/>
                  </a:lnTo>
                  <a:lnTo>
                    <a:pt x="112420" y="0"/>
                  </a:lnTo>
                  <a:close/>
                </a:path>
                <a:path w="658494" h="236220">
                  <a:moveTo>
                    <a:pt x="188645" y="0"/>
                  </a:moveTo>
                  <a:lnTo>
                    <a:pt x="131470" y="0"/>
                  </a:lnTo>
                  <a:lnTo>
                    <a:pt x="131470" y="19050"/>
                  </a:lnTo>
                  <a:lnTo>
                    <a:pt x="188645" y="19050"/>
                  </a:lnTo>
                  <a:lnTo>
                    <a:pt x="188645" y="0"/>
                  </a:lnTo>
                  <a:close/>
                </a:path>
                <a:path w="658494" h="236220">
                  <a:moveTo>
                    <a:pt x="264871" y="0"/>
                  </a:moveTo>
                  <a:lnTo>
                    <a:pt x="207695" y="0"/>
                  </a:lnTo>
                  <a:lnTo>
                    <a:pt x="207695" y="19050"/>
                  </a:lnTo>
                  <a:lnTo>
                    <a:pt x="264871" y="19050"/>
                  </a:lnTo>
                  <a:lnTo>
                    <a:pt x="264871" y="0"/>
                  </a:lnTo>
                  <a:close/>
                </a:path>
                <a:path w="658494" h="236220">
                  <a:moveTo>
                    <a:pt x="341096" y="0"/>
                  </a:moveTo>
                  <a:lnTo>
                    <a:pt x="283933" y="0"/>
                  </a:lnTo>
                  <a:lnTo>
                    <a:pt x="283933" y="19050"/>
                  </a:lnTo>
                  <a:lnTo>
                    <a:pt x="341096" y="19050"/>
                  </a:lnTo>
                  <a:lnTo>
                    <a:pt x="341096" y="0"/>
                  </a:lnTo>
                  <a:close/>
                </a:path>
                <a:path w="658494" h="236220">
                  <a:moveTo>
                    <a:pt x="417334" y="0"/>
                  </a:moveTo>
                  <a:lnTo>
                    <a:pt x="360159" y="0"/>
                  </a:lnTo>
                  <a:lnTo>
                    <a:pt x="360159" y="19050"/>
                  </a:lnTo>
                  <a:lnTo>
                    <a:pt x="417334" y="19050"/>
                  </a:lnTo>
                  <a:lnTo>
                    <a:pt x="417334" y="0"/>
                  </a:lnTo>
                  <a:close/>
                </a:path>
                <a:path w="658494" h="236220">
                  <a:moveTo>
                    <a:pt x="493560" y="0"/>
                  </a:moveTo>
                  <a:lnTo>
                    <a:pt x="436384" y="0"/>
                  </a:lnTo>
                  <a:lnTo>
                    <a:pt x="436384" y="19050"/>
                  </a:lnTo>
                  <a:lnTo>
                    <a:pt x="493560" y="19050"/>
                  </a:lnTo>
                  <a:lnTo>
                    <a:pt x="493560" y="0"/>
                  </a:lnTo>
                  <a:close/>
                </a:path>
                <a:path w="658494" h="236220">
                  <a:moveTo>
                    <a:pt x="569785" y="0"/>
                  </a:moveTo>
                  <a:lnTo>
                    <a:pt x="512610" y="0"/>
                  </a:lnTo>
                  <a:lnTo>
                    <a:pt x="512610" y="19050"/>
                  </a:lnTo>
                  <a:lnTo>
                    <a:pt x="569785" y="19050"/>
                  </a:lnTo>
                  <a:lnTo>
                    <a:pt x="569785" y="0"/>
                  </a:lnTo>
                  <a:close/>
                </a:path>
                <a:path w="658494" h="236220">
                  <a:moveTo>
                    <a:pt x="646010" y="0"/>
                  </a:moveTo>
                  <a:lnTo>
                    <a:pt x="588848" y="0"/>
                  </a:lnTo>
                  <a:lnTo>
                    <a:pt x="588848" y="19050"/>
                  </a:lnTo>
                  <a:lnTo>
                    <a:pt x="646010" y="19050"/>
                  </a:lnTo>
                  <a:lnTo>
                    <a:pt x="646010" y="0"/>
                  </a:lnTo>
                  <a:close/>
                </a:path>
                <a:path w="658494" h="236220">
                  <a:moveTo>
                    <a:pt x="657987" y="178587"/>
                  </a:moveTo>
                  <a:lnTo>
                    <a:pt x="638937" y="178587"/>
                  </a:lnTo>
                  <a:lnTo>
                    <a:pt x="638937" y="235762"/>
                  </a:lnTo>
                  <a:lnTo>
                    <a:pt x="657987" y="235762"/>
                  </a:lnTo>
                  <a:lnTo>
                    <a:pt x="657987" y="178587"/>
                  </a:lnTo>
                  <a:close/>
                </a:path>
                <a:path w="658494" h="236220">
                  <a:moveTo>
                    <a:pt x="657987" y="102362"/>
                  </a:moveTo>
                  <a:lnTo>
                    <a:pt x="638937" y="102362"/>
                  </a:lnTo>
                  <a:lnTo>
                    <a:pt x="638937" y="159537"/>
                  </a:lnTo>
                  <a:lnTo>
                    <a:pt x="657987" y="159537"/>
                  </a:lnTo>
                  <a:lnTo>
                    <a:pt x="657987" y="102362"/>
                  </a:lnTo>
                  <a:close/>
                </a:path>
                <a:path w="658494" h="236220">
                  <a:moveTo>
                    <a:pt x="657987" y="26136"/>
                  </a:moveTo>
                  <a:lnTo>
                    <a:pt x="638937" y="26136"/>
                  </a:lnTo>
                  <a:lnTo>
                    <a:pt x="638937" y="83299"/>
                  </a:lnTo>
                  <a:lnTo>
                    <a:pt x="657987" y="83299"/>
                  </a:lnTo>
                  <a:lnTo>
                    <a:pt x="657987" y="26136"/>
                  </a:lnTo>
                  <a:close/>
                </a:path>
              </a:pathLst>
            </a:custGeom>
            <a:solidFill>
              <a:srgbClr val="000000"/>
            </a:solidFill>
          </p:spPr>
          <p:txBody>
            <a:bodyPr wrap="square" lIns="0" tIns="0" rIns="0" bIns="0" rtlCol="0"/>
            <a:lstStyle/>
            <a:p>
              <a:endParaRPr/>
            </a:p>
          </p:txBody>
        </p:sp>
        <p:sp>
          <p:nvSpPr>
            <p:cNvPr id="101" name="object 101"/>
            <p:cNvSpPr/>
            <p:nvPr/>
          </p:nvSpPr>
          <p:spPr>
            <a:xfrm>
              <a:off x="3138701" y="4115275"/>
              <a:ext cx="57785" cy="57785"/>
            </a:xfrm>
            <a:custGeom>
              <a:avLst/>
              <a:gdLst/>
              <a:ahLst/>
              <a:cxnLst/>
              <a:rect l="l" t="t" r="r" b="b"/>
              <a:pathLst>
                <a:path w="57785" h="57785">
                  <a:moveTo>
                    <a:pt x="28585" y="57171"/>
                  </a:moveTo>
                  <a:lnTo>
                    <a:pt x="17458" y="54925"/>
                  </a:lnTo>
                  <a:lnTo>
                    <a:pt x="8372" y="48798"/>
                  </a:lnTo>
                  <a:lnTo>
                    <a:pt x="2246" y="39712"/>
                  </a:lnTo>
                  <a:lnTo>
                    <a:pt x="0" y="28585"/>
                  </a:lnTo>
                  <a:lnTo>
                    <a:pt x="2246" y="17458"/>
                  </a:lnTo>
                  <a:lnTo>
                    <a:pt x="8372" y="8372"/>
                  </a:lnTo>
                  <a:lnTo>
                    <a:pt x="17458" y="2246"/>
                  </a:lnTo>
                  <a:lnTo>
                    <a:pt x="28585" y="0"/>
                  </a:lnTo>
                  <a:lnTo>
                    <a:pt x="39712" y="2246"/>
                  </a:lnTo>
                  <a:lnTo>
                    <a:pt x="48798" y="8372"/>
                  </a:lnTo>
                  <a:lnTo>
                    <a:pt x="54925" y="17458"/>
                  </a:lnTo>
                  <a:lnTo>
                    <a:pt x="57171" y="28585"/>
                  </a:lnTo>
                  <a:lnTo>
                    <a:pt x="54925" y="39712"/>
                  </a:lnTo>
                  <a:lnTo>
                    <a:pt x="48798" y="48798"/>
                  </a:lnTo>
                  <a:lnTo>
                    <a:pt x="39712" y="54925"/>
                  </a:lnTo>
                  <a:lnTo>
                    <a:pt x="28585" y="57171"/>
                  </a:lnTo>
                </a:path>
              </a:pathLst>
            </a:custGeom>
            <a:ln w="19057">
              <a:solidFill>
                <a:srgbClr val="000000"/>
              </a:solidFill>
            </a:ln>
          </p:spPr>
          <p:txBody>
            <a:bodyPr wrap="square" lIns="0" tIns="0" rIns="0" bIns="0" rtlCol="0"/>
            <a:lstStyle/>
            <a:p>
              <a:endParaRPr/>
            </a:p>
          </p:txBody>
        </p:sp>
        <p:sp>
          <p:nvSpPr>
            <p:cNvPr id="102" name="object 102"/>
            <p:cNvSpPr/>
            <p:nvPr/>
          </p:nvSpPr>
          <p:spPr>
            <a:xfrm>
              <a:off x="3153953" y="3225345"/>
              <a:ext cx="342265" cy="649605"/>
            </a:xfrm>
            <a:custGeom>
              <a:avLst/>
              <a:gdLst/>
              <a:ahLst/>
              <a:cxnLst/>
              <a:rect l="l" t="t" r="r" b="b"/>
              <a:pathLst>
                <a:path w="342264" h="649604">
                  <a:moveTo>
                    <a:pt x="341684" y="649289"/>
                  </a:moveTo>
                  <a:lnTo>
                    <a:pt x="322627" y="649289"/>
                  </a:lnTo>
                  <a:lnTo>
                    <a:pt x="322627" y="592117"/>
                  </a:lnTo>
                  <a:lnTo>
                    <a:pt x="341684" y="592117"/>
                  </a:lnTo>
                  <a:lnTo>
                    <a:pt x="341684" y="649289"/>
                  </a:lnTo>
                  <a:close/>
                </a:path>
                <a:path w="342264" h="649604">
                  <a:moveTo>
                    <a:pt x="341684" y="573060"/>
                  </a:moveTo>
                  <a:lnTo>
                    <a:pt x="322627" y="573060"/>
                  </a:lnTo>
                  <a:lnTo>
                    <a:pt x="322627" y="515888"/>
                  </a:lnTo>
                  <a:lnTo>
                    <a:pt x="341684" y="515888"/>
                  </a:lnTo>
                  <a:lnTo>
                    <a:pt x="341684" y="573060"/>
                  </a:lnTo>
                  <a:close/>
                </a:path>
                <a:path w="342264" h="649604">
                  <a:moveTo>
                    <a:pt x="341684" y="496831"/>
                  </a:moveTo>
                  <a:lnTo>
                    <a:pt x="322627" y="496831"/>
                  </a:lnTo>
                  <a:lnTo>
                    <a:pt x="322627" y="439660"/>
                  </a:lnTo>
                  <a:lnTo>
                    <a:pt x="341684" y="439660"/>
                  </a:lnTo>
                  <a:lnTo>
                    <a:pt x="341684" y="496831"/>
                  </a:lnTo>
                  <a:close/>
                </a:path>
                <a:path w="342264" h="649604">
                  <a:moveTo>
                    <a:pt x="341684" y="420602"/>
                  </a:moveTo>
                  <a:lnTo>
                    <a:pt x="322627" y="420602"/>
                  </a:lnTo>
                  <a:lnTo>
                    <a:pt x="322627" y="363431"/>
                  </a:lnTo>
                  <a:lnTo>
                    <a:pt x="341684" y="363431"/>
                  </a:lnTo>
                  <a:lnTo>
                    <a:pt x="341684" y="420602"/>
                  </a:lnTo>
                  <a:close/>
                </a:path>
                <a:path w="342264" h="649604">
                  <a:moveTo>
                    <a:pt x="341684" y="344374"/>
                  </a:moveTo>
                  <a:lnTo>
                    <a:pt x="322627" y="344374"/>
                  </a:lnTo>
                  <a:lnTo>
                    <a:pt x="322627" y="287202"/>
                  </a:lnTo>
                  <a:lnTo>
                    <a:pt x="341684" y="287202"/>
                  </a:lnTo>
                  <a:lnTo>
                    <a:pt x="341684" y="344374"/>
                  </a:lnTo>
                  <a:close/>
                </a:path>
                <a:path w="342264" h="649604">
                  <a:moveTo>
                    <a:pt x="341684" y="268145"/>
                  </a:moveTo>
                  <a:lnTo>
                    <a:pt x="322627" y="268145"/>
                  </a:lnTo>
                  <a:lnTo>
                    <a:pt x="322627" y="210973"/>
                  </a:lnTo>
                  <a:lnTo>
                    <a:pt x="341684" y="210973"/>
                  </a:lnTo>
                  <a:lnTo>
                    <a:pt x="341684" y="268145"/>
                  </a:lnTo>
                  <a:close/>
                </a:path>
                <a:path w="342264" h="649604">
                  <a:moveTo>
                    <a:pt x="341684" y="191916"/>
                  </a:moveTo>
                  <a:lnTo>
                    <a:pt x="322627" y="191916"/>
                  </a:lnTo>
                  <a:lnTo>
                    <a:pt x="322627" y="134745"/>
                  </a:lnTo>
                  <a:lnTo>
                    <a:pt x="341684" y="134745"/>
                  </a:lnTo>
                  <a:lnTo>
                    <a:pt x="341684" y="191916"/>
                  </a:lnTo>
                  <a:close/>
                </a:path>
                <a:path w="342264" h="649604">
                  <a:moveTo>
                    <a:pt x="341684" y="115687"/>
                  </a:moveTo>
                  <a:lnTo>
                    <a:pt x="322627" y="115687"/>
                  </a:lnTo>
                  <a:lnTo>
                    <a:pt x="322627" y="58516"/>
                  </a:lnTo>
                  <a:lnTo>
                    <a:pt x="341684" y="58516"/>
                  </a:lnTo>
                  <a:lnTo>
                    <a:pt x="341684" y="115687"/>
                  </a:lnTo>
                  <a:close/>
                </a:path>
                <a:path w="342264" h="649604">
                  <a:moveTo>
                    <a:pt x="322627" y="19057"/>
                  </a:moveTo>
                  <a:lnTo>
                    <a:pt x="304914" y="19057"/>
                  </a:lnTo>
                  <a:lnTo>
                    <a:pt x="304914" y="0"/>
                  </a:lnTo>
                  <a:lnTo>
                    <a:pt x="341684" y="0"/>
                  </a:lnTo>
                  <a:lnTo>
                    <a:pt x="341684" y="9528"/>
                  </a:lnTo>
                  <a:lnTo>
                    <a:pt x="322627" y="9528"/>
                  </a:lnTo>
                  <a:lnTo>
                    <a:pt x="322627" y="19057"/>
                  </a:lnTo>
                  <a:close/>
                </a:path>
                <a:path w="342264" h="649604">
                  <a:moveTo>
                    <a:pt x="341684" y="39459"/>
                  </a:moveTo>
                  <a:lnTo>
                    <a:pt x="322627" y="39459"/>
                  </a:lnTo>
                  <a:lnTo>
                    <a:pt x="322627" y="9528"/>
                  </a:lnTo>
                  <a:lnTo>
                    <a:pt x="332155" y="9528"/>
                  </a:lnTo>
                  <a:lnTo>
                    <a:pt x="332155" y="19057"/>
                  </a:lnTo>
                  <a:lnTo>
                    <a:pt x="341684" y="19057"/>
                  </a:lnTo>
                  <a:lnTo>
                    <a:pt x="341684" y="39459"/>
                  </a:lnTo>
                  <a:close/>
                </a:path>
                <a:path w="342264" h="649604">
                  <a:moveTo>
                    <a:pt x="341684" y="19057"/>
                  </a:moveTo>
                  <a:lnTo>
                    <a:pt x="332155" y="19057"/>
                  </a:lnTo>
                  <a:lnTo>
                    <a:pt x="332155" y="9528"/>
                  </a:lnTo>
                  <a:lnTo>
                    <a:pt x="341684" y="9528"/>
                  </a:lnTo>
                  <a:lnTo>
                    <a:pt x="341684" y="19057"/>
                  </a:lnTo>
                  <a:close/>
                </a:path>
                <a:path w="342264" h="649604">
                  <a:moveTo>
                    <a:pt x="285857" y="19057"/>
                  </a:moveTo>
                  <a:lnTo>
                    <a:pt x="228686" y="19057"/>
                  </a:lnTo>
                  <a:lnTo>
                    <a:pt x="228686" y="0"/>
                  </a:lnTo>
                  <a:lnTo>
                    <a:pt x="285857" y="0"/>
                  </a:lnTo>
                  <a:lnTo>
                    <a:pt x="285857" y="19057"/>
                  </a:lnTo>
                  <a:close/>
                </a:path>
                <a:path w="342264" h="649604">
                  <a:moveTo>
                    <a:pt x="209628" y="19057"/>
                  </a:moveTo>
                  <a:lnTo>
                    <a:pt x="152457" y="19057"/>
                  </a:lnTo>
                  <a:lnTo>
                    <a:pt x="152457" y="0"/>
                  </a:lnTo>
                  <a:lnTo>
                    <a:pt x="209628" y="0"/>
                  </a:lnTo>
                  <a:lnTo>
                    <a:pt x="209628" y="19057"/>
                  </a:lnTo>
                  <a:close/>
                </a:path>
                <a:path w="342264" h="649604">
                  <a:moveTo>
                    <a:pt x="133400" y="19057"/>
                  </a:moveTo>
                  <a:lnTo>
                    <a:pt x="76228" y="19057"/>
                  </a:lnTo>
                  <a:lnTo>
                    <a:pt x="76228" y="0"/>
                  </a:lnTo>
                  <a:lnTo>
                    <a:pt x="133400" y="0"/>
                  </a:lnTo>
                  <a:lnTo>
                    <a:pt x="133400" y="19057"/>
                  </a:lnTo>
                  <a:close/>
                </a:path>
                <a:path w="342264" h="649604">
                  <a:moveTo>
                    <a:pt x="57171" y="19057"/>
                  </a:moveTo>
                  <a:lnTo>
                    <a:pt x="0" y="19057"/>
                  </a:lnTo>
                  <a:lnTo>
                    <a:pt x="0" y="0"/>
                  </a:lnTo>
                  <a:lnTo>
                    <a:pt x="57171" y="0"/>
                  </a:lnTo>
                  <a:lnTo>
                    <a:pt x="57171" y="19057"/>
                  </a:lnTo>
                  <a:close/>
                </a:path>
              </a:pathLst>
            </a:custGeom>
            <a:solidFill>
              <a:srgbClr val="000000"/>
            </a:solidFill>
          </p:spPr>
          <p:txBody>
            <a:bodyPr wrap="square" lIns="0" tIns="0" rIns="0" bIns="0" rtlCol="0"/>
            <a:lstStyle/>
            <a:p>
              <a:endParaRPr/>
            </a:p>
          </p:txBody>
        </p:sp>
        <p:pic>
          <p:nvPicPr>
            <p:cNvPr id="103" name="object 103"/>
            <p:cNvPicPr/>
            <p:nvPr/>
          </p:nvPicPr>
          <p:blipFill>
            <a:blip r:embed="rId15" cstate="print"/>
            <a:stretch>
              <a:fillRect/>
            </a:stretch>
          </p:blipFill>
          <p:spPr>
            <a:xfrm>
              <a:off x="3447994" y="3869870"/>
              <a:ext cx="76228" cy="76228"/>
            </a:xfrm>
            <a:prstGeom prst="rect">
              <a:avLst/>
            </a:prstGeom>
          </p:spPr>
        </p:pic>
      </p:grpSp>
      <p:sp>
        <p:nvSpPr>
          <p:cNvPr id="104" name="object 104"/>
          <p:cNvSpPr txBox="1">
            <a:spLocks noGrp="1"/>
          </p:cNvSpPr>
          <p:nvPr>
            <p:ph type="title"/>
          </p:nvPr>
        </p:nvSpPr>
        <p:spPr>
          <a:xfrm>
            <a:off x="472836" y="982063"/>
            <a:ext cx="6598920" cy="908685"/>
          </a:xfrm>
          <a:prstGeom prst="rect">
            <a:avLst/>
          </a:prstGeom>
        </p:spPr>
        <p:txBody>
          <a:bodyPr vert="horz" wrap="square" lIns="0" tIns="12700" rIns="0" bIns="0" rtlCol="0">
            <a:spAutoFit/>
          </a:bodyPr>
          <a:lstStyle/>
          <a:p>
            <a:pPr marL="12700">
              <a:lnSpc>
                <a:spcPct val="100000"/>
              </a:lnSpc>
              <a:spcBef>
                <a:spcPts val="100"/>
              </a:spcBef>
            </a:pPr>
            <a:r>
              <a:rPr spc="245" dirty="0"/>
              <a:t>LỢI</a:t>
            </a:r>
            <a:r>
              <a:rPr spc="180" dirty="0"/>
              <a:t> </a:t>
            </a:r>
            <a:r>
              <a:rPr spc="345" dirty="0"/>
              <a:t>ÍCH</a:t>
            </a:r>
            <a:r>
              <a:rPr spc="180" dirty="0"/>
              <a:t> </a:t>
            </a:r>
            <a:r>
              <a:rPr spc="409" dirty="0"/>
              <a:t>CỦA</a:t>
            </a:r>
            <a:r>
              <a:rPr spc="180" dirty="0"/>
              <a:t> </a:t>
            </a:r>
            <a:r>
              <a:rPr spc="459" dirty="0"/>
              <a:t>HẤP</a:t>
            </a:r>
            <a:r>
              <a:rPr spc="185" dirty="0"/>
              <a:t> </a:t>
            </a:r>
            <a:r>
              <a:rPr spc="385" dirty="0"/>
              <a:t>THU</a:t>
            </a:r>
            <a:r>
              <a:rPr spc="180" dirty="0"/>
              <a:t> </a:t>
            </a:r>
            <a:r>
              <a:rPr spc="465" dirty="0"/>
              <a:t>ĐA</a:t>
            </a:r>
            <a:r>
              <a:rPr spc="180" dirty="0"/>
              <a:t> </a:t>
            </a:r>
            <a:r>
              <a:rPr spc="350" dirty="0"/>
              <a:t>DẠNG</a:t>
            </a:r>
          </a:p>
          <a:p>
            <a:pPr marL="18415">
              <a:lnSpc>
                <a:spcPct val="100000"/>
              </a:lnSpc>
              <a:spcBef>
                <a:spcPts val="110"/>
              </a:spcBef>
            </a:pPr>
            <a:r>
              <a:rPr sz="2500" spc="275" dirty="0">
                <a:solidFill>
                  <a:srgbClr val="184E94"/>
                </a:solidFill>
              </a:rPr>
              <a:t>KHOÁNG</a:t>
            </a:r>
            <a:r>
              <a:rPr sz="2500" spc="125" dirty="0">
                <a:solidFill>
                  <a:srgbClr val="184E94"/>
                </a:solidFill>
              </a:rPr>
              <a:t> </a:t>
            </a:r>
            <a:r>
              <a:rPr sz="2500" spc="170" dirty="0">
                <a:solidFill>
                  <a:srgbClr val="184E94"/>
                </a:solidFill>
              </a:rPr>
              <a:t>VI</a:t>
            </a:r>
            <a:r>
              <a:rPr sz="2500" spc="125" dirty="0">
                <a:solidFill>
                  <a:srgbClr val="184E94"/>
                </a:solidFill>
              </a:rPr>
              <a:t> </a:t>
            </a:r>
            <a:r>
              <a:rPr sz="2500" spc="170" dirty="0">
                <a:solidFill>
                  <a:srgbClr val="184E94"/>
                </a:solidFill>
              </a:rPr>
              <a:t>LƯỢNG</a:t>
            </a:r>
            <a:r>
              <a:rPr sz="2500" spc="125" dirty="0">
                <a:solidFill>
                  <a:srgbClr val="184E94"/>
                </a:solidFill>
              </a:rPr>
              <a:t> </a:t>
            </a:r>
            <a:r>
              <a:rPr sz="2500" spc="175" dirty="0">
                <a:solidFill>
                  <a:srgbClr val="184E94"/>
                </a:solidFill>
              </a:rPr>
              <a:t>ION</a:t>
            </a:r>
            <a:r>
              <a:rPr sz="2500" spc="125" dirty="0">
                <a:solidFill>
                  <a:srgbClr val="184E94"/>
                </a:solidFill>
              </a:rPr>
              <a:t> </a:t>
            </a:r>
            <a:r>
              <a:rPr sz="2500" spc="300" dirty="0">
                <a:solidFill>
                  <a:srgbClr val="184E94"/>
                </a:solidFill>
              </a:rPr>
              <a:t>HÓA</a:t>
            </a:r>
            <a:r>
              <a:rPr sz="2500" spc="130" dirty="0">
                <a:solidFill>
                  <a:srgbClr val="184E94"/>
                </a:solidFill>
              </a:rPr>
              <a:t> </a:t>
            </a:r>
            <a:r>
              <a:rPr sz="2500" spc="280" dirty="0">
                <a:solidFill>
                  <a:srgbClr val="184E94"/>
                </a:solidFill>
              </a:rPr>
              <a:t>HOÀN</a:t>
            </a:r>
            <a:r>
              <a:rPr sz="2500" spc="125" dirty="0">
                <a:solidFill>
                  <a:srgbClr val="184E94"/>
                </a:solidFill>
              </a:rPr>
              <a:t> </a:t>
            </a:r>
            <a:r>
              <a:rPr sz="2500" spc="225" dirty="0">
                <a:solidFill>
                  <a:srgbClr val="184E94"/>
                </a:solidFill>
              </a:rPr>
              <a:t>TOÀN</a:t>
            </a:r>
            <a:endParaRPr sz="2500"/>
          </a:p>
        </p:txBody>
      </p:sp>
      <p:sp>
        <p:nvSpPr>
          <p:cNvPr id="105" name="object 105"/>
          <p:cNvSpPr txBox="1"/>
          <p:nvPr/>
        </p:nvSpPr>
        <p:spPr>
          <a:xfrm>
            <a:off x="3242605" y="2358924"/>
            <a:ext cx="1495425" cy="445134"/>
          </a:xfrm>
          <a:prstGeom prst="rect">
            <a:avLst/>
          </a:prstGeom>
        </p:spPr>
        <p:txBody>
          <a:bodyPr vert="horz" wrap="square" lIns="0" tIns="12700" rIns="0" bIns="0" rtlCol="0">
            <a:spAutoFit/>
          </a:bodyPr>
          <a:lstStyle/>
          <a:p>
            <a:pPr marL="12700" marR="5080">
              <a:lnSpc>
                <a:spcPct val="114599"/>
              </a:lnSpc>
              <a:spcBef>
                <a:spcPts val="100"/>
              </a:spcBef>
            </a:pPr>
            <a:r>
              <a:rPr sz="1200" b="1" spc="100" dirty="0">
                <a:solidFill>
                  <a:srgbClr val="052F58"/>
                </a:solidFill>
                <a:latin typeface="Calibri"/>
                <a:cs typeface="Calibri"/>
              </a:rPr>
              <a:t>Hoạt</a:t>
            </a:r>
            <a:r>
              <a:rPr sz="1200" b="1" spc="65" dirty="0">
                <a:solidFill>
                  <a:srgbClr val="052F58"/>
                </a:solidFill>
                <a:latin typeface="Calibri"/>
                <a:cs typeface="Calibri"/>
              </a:rPr>
              <a:t> </a:t>
            </a:r>
            <a:r>
              <a:rPr sz="1200" b="1" spc="90" dirty="0">
                <a:solidFill>
                  <a:srgbClr val="052F58"/>
                </a:solidFill>
                <a:latin typeface="Calibri"/>
                <a:cs typeface="Calibri"/>
              </a:rPr>
              <a:t>động</a:t>
            </a:r>
            <a:r>
              <a:rPr sz="1200" b="1" spc="70" dirty="0">
                <a:solidFill>
                  <a:srgbClr val="052F58"/>
                </a:solidFill>
                <a:latin typeface="Calibri"/>
                <a:cs typeface="Calibri"/>
              </a:rPr>
              <a:t> </a:t>
            </a:r>
            <a:r>
              <a:rPr sz="1200" b="1" spc="50" dirty="0">
                <a:solidFill>
                  <a:srgbClr val="052F58"/>
                </a:solidFill>
                <a:latin typeface="Calibri"/>
                <a:cs typeface="Calibri"/>
              </a:rPr>
              <a:t>hiệu</a:t>
            </a:r>
            <a:r>
              <a:rPr sz="1200" b="1" spc="70" dirty="0">
                <a:solidFill>
                  <a:srgbClr val="052F58"/>
                </a:solidFill>
                <a:latin typeface="Calibri"/>
                <a:cs typeface="Calibri"/>
              </a:rPr>
              <a:t> </a:t>
            </a:r>
            <a:r>
              <a:rPr sz="1200" b="1" spc="80" dirty="0">
                <a:solidFill>
                  <a:srgbClr val="052F58"/>
                </a:solidFill>
                <a:latin typeface="Calibri"/>
                <a:cs typeface="Calibri"/>
              </a:rPr>
              <a:t>quả </a:t>
            </a:r>
            <a:r>
              <a:rPr sz="1200" b="1" spc="105" dirty="0">
                <a:solidFill>
                  <a:srgbClr val="052F58"/>
                </a:solidFill>
                <a:latin typeface="Calibri"/>
                <a:cs typeface="Calibri"/>
              </a:rPr>
              <a:t>của</a:t>
            </a:r>
            <a:r>
              <a:rPr sz="1200" b="1" spc="60" dirty="0">
                <a:solidFill>
                  <a:srgbClr val="052F58"/>
                </a:solidFill>
                <a:latin typeface="Calibri"/>
                <a:cs typeface="Calibri"/>
              </a:rPr>
              <a:t> </a:t>
            </a:r>
            <a:r>
              <a:rPr sz="1200" b="1" spc="114" dirty="0">
                <a:solidFill>
                  <a:srgbClr val="052F58"/>
                </a:solidFill>
                <a:latin typeface="Calibri"/>
                <a:cs typeface="Calibri"/>
              </a:rPr>
              <a:t>các</a:t>
            </a:r>
            <a:r>
              <a:rPr sz="1200" b="1" spc="60" dirty="0">
                <a:solidFill>
                  <a:srgbClr val="052F58"/>
                </a:solidFill>
                <a:latin typeface="Calibri"/>
                <a:cs typeface="Calibri"/>
              </a:rPr>
              <a:t> loại </a:t>
            </a:r>
            <a:r>
              <a:rPr sz="1200" b="1" spc="65" dirty="0">
                <a:solidFill>
                  <a:srgbClr val="052F58"/>
                </a:solidFill>
                <a:latin typeface="Calibri"/>
                <a:cs typeface="Calibri"/>
              </a:rPr>
              <a:t>Vitamin</a:t>
            </a:r>
            <a:endParaRPr sz="1200">
              <a:latin typeface="Calibri"/>
              <a:cs typeface="Calibri"/>
            </a:endParaRPr>
          </a:p>
        </p:txBody>
      </p:sp>
      <p:sp>
        <p:nvSpPr>
          <p:cNvPr id="106" name="object 106"/>
          <p:cNvSpPr txBox="1"/>
          <p:nvPr/>
        </p:nvSpPr>
        <p:spPr>
          <a:xfrm>
            <a:off x="4912610" y="3118478"/>
            <a:ext cx="1271905" cy="208915"/>
          </a:xfrm>
          <a:prstGeom prst="rect">
            <a:avLst/>
          </a:prstGeom>
        </p:spPr>
        <p:txBody>
          <a:bodyPr vert="horz" wrap="square" lIns="0" tIns="12700" rIns="0" bIns="0" rtlCol="0">
            <a:spAutoFit/>
          </a:bodyPr>
          <a:lstStyle/>
          <a:p>
            <a:pPr marL="12700">
              <a:lnSpc>
                <a:spcPct val="100000"/>
              </a:lnSpc>
              <a:spcBef>
                <a:spcPts val="100"/>
              </a:spcBef>
            </a:pPr>
            <a:r>
              <a:rPr sz="1200" b="1" spc="60" dirty="0">
                <a:solidFill>
                  <a:srgbClr val="052F58"/>
                </a:solidFill>
                <a:latin typeface="Calibri"/>
                <a:cs typeface="Calibri"/>
              </a:rPr>
              <a:t>Xương</a:t>
            </a:r>
            <a:r>
              <a:rPr sz="1200" b="1" spc="55" dirty="0">
                <a:solidFill>
                  <a:srgbClr val="052F58"/>
                </a:solidFill>
                <a:latin typeface="Calibri"/>
                <a:cs typeface="Calibri"/>
              </a:rPr>
              <a:t> </a:t>
            </a:r>
            <a:r>
              <a:rPr sz="1200" b="1" spc="105" dirty="0">
                <a:solidFill>
                  <a:srgbClr val="052F58"/>
                </a:solidFill>
                <a:latin typeface="Calibri"/>
                <a:cs typeface="Calibri"/>
              </a:rPr>
              <a:t>chắc</a:t>
            </a:r>
            <a:r>
              <a:rPr sz="1200" b="1" spc="60" dirty="0">
                <a:solidFill>
                  <a:srgbClr val="052F58"/>
                </a:solidFill>
                <a:latin typeface="Calibri"/>
                <a:cs typeface="Calibri"/>
              </a:rPr>
              <a:t> </a:t>
            </a:r>
            <a:r>
              <a:rPr sz="1200" b="1" spc="45" dirty="0">
                <a:solidFill>
                  <a:srgbClr val="052F58"/>
                </a:solidFill>
                <a:latin typeface="Calibri"/>
                <a:cs typeface="Calibri"/>
              </a:rPr>
              <a:t>khỏe</a:t>
            </a:r>
            <a:endParaRPr sz="1200">
              <a:latin typeface="Calibri"/>
              <a:cs typeface="Calibri"/>
            </a:endParaRPr>
          </a:p>
        </p:txBody>
      </p:sp>
      <p:sp>
        <p:nvSpPr>
          <p:cNvPr id="107" name="object 107"/>
          <p:cNvSpPr txBox="1"/>
          <p:nvPr/>
        </p:nvSpPr>
        <p:spPr>
          <a:xfrm>
            <a:off x="5538478" y="3778584"/>
            <a:ext cx="1004569" cy="208915"/>
          </a:xfrm>
          <a:prstGeom prst="rect">
            <a:avLst/>
          </a:prstGeom>
        </p:spPr>
        <p:txBody>
          <a:bodyPr vert="horz" wrap="square" lIns="0" tIns="12700" rIns="0" bIns="0" rtlCol="0">
            <a:spAutoFit/>
          </a:bodyPr>
          <a:lstStyle/>
          <a:p>
            <a:pPr marL="12700">
              <a:lnSpc>
                <a:spcPct val="100000"/>
              </a:lnSpc>
              <a:spcBef>
                <a:spcPts val="100"/>
              </a:spcBef>
            </a:pPr>
            <a:r>
              <a:rPr sz="1200" b="1" spc="120" dirty="0">
                <a:solidFill>
                  <a:srgbClr val="052F58"/>
                </a:solidFill>
                <a:latin typeface="Calibri"/>
                <a:cs typeface="Calibri"/>
              </a:rPr>
              <a:t>Tạo</a:t>
            </a:r>
            <a:r>
              <a:rPr sz="1200" b="1" spc="80" dirty="0">
                <a:solidFill>
                  <a:srgbClr val="052F58"/>
                </a:solidFill>
                <a:latin typeface="Calibri"/>
                <a:cs typeface="Calibri"/>
              </a:rPr>
              <a:t> </a:t>
            </a:r>
            <a:r>
              <a:rPr sz="1200" b="1" spc="95" dirty="0">
                <a:solidFill>
                  <a:srgbClr val="052F58"/>
                </a:solidFill>
                <a:latin typeface="Calibri"/>
                <a:cs typeface="Calibri"/>
              </a:rPr>
              <a:t>ra</a:t>
            </a:r>
            <a:r>
              <a:rPr sz="1200" b="1" spc="85" dirty="0">
                <a:solidFill>
                  <a:srgbClr val="052F58"/>
                </a:solidFill>
                <a:latin typeface="Calibri"/>
                <a:cs typeface="Calibri"/>
              </a:rPr>
              <a:t> </a:t>
            </a:r>
            <a:r>
              <a:rPr sz="1200" b="1" dirty="0">
                <a:solidFill>
                  <a:srgbClr val="052F58"/>
                </a:solidFill>
                <a:latin typeface="Calibri"/>
                <a:cs typeface="Calibri"/>
              </a:rPr>
              <a:t>tế</a:t>
            </a:r>
            <a:r>
              <a:rPr sz="1200" b="1" spc="85" dirty="0">
                <a:solidFill>
                  <a:srgbClr val="052F58"/>
                </a:solidFill>
                <a:latin typeface="Calibri"/>
                <a:cs typeface="Calibri"/>
              </a:rPr>
              <a:t> </a:t>
            </a:r>
            <a:r>
              <a:rPr sz="1200" b="1" spc="75" dirty="0">
                <a:solidFill>
                  <a:srgbClr val="052F58"/>
                </a:solidFill>
                <a:latin typeface="Calibri"/>
                <a:cs typeface="Calibri"/>
              </a:rPr>
              <a:t>bào</a:t>
            </a:r>
            <a:endParaRPr sz="1200">
              <a:latin typeface="Calibri"/>
              <a:cs typeface="Calibri"/>
            </a:endParaRPr>
          </a:p>
        </p:txBody>
      </p:sp>
      <p:sp>
        <p:nvSpPr>
          <p:cNvPr id="108" name="object 108"/>
          <p:cNvSpPr txBox="1"/>
          <p:nvPr/>
        </p:nvSpPr>
        <p:spPr>
          <a:xfrm>
            <a:off x="5748403" y="4316136"/>
            <a:ext cx="1573530" cy="445134"/>
          </a:xfrm>
          <a:prstGeom prst="rect">
            <a:avLst/>
          </a:prstGeom>
        </p:spPr>
        <p:txBody>
          <a:bodyPr vert="horz" wrap="square" lIns="0" tIns="12700" rIns="0" bIns="0" rtlCol="0">
            <a:spAutoFit/>
          </a:bodyPr>
          <a:lstStyle/>
          <a:p>
            <a:pPr marL="12700" marR="5080">
              <a:lnSpc>
                <a:spcPct val="114599"/>
              </a:lnSpc>
              <a:spcBef>
                <a:spcPts val="100"/>
              </a:spcBef>
            </a:pPr>
            <a:r>
              <a:rPr sz="1200" b="1" spc="95" dirty="0">
                <a:solidFill>
                  <a:srgbClr val="052F58"/>
                </a:solidFill>
                <a:latin typeface="Calibri"/>
                <a:cs typeface="Calibri"/>
              </a:rPr>
              <a:t>Enzyme</a:t>
            </a:r>
            <a:r>
              <a:rPr sz="1200" b="1" spc="60" dirty="0">
                <a:solidFill>
                  <a:srgbClr val="052F58"/>
                </a:solidFill>
                <a:latin typeface="Calibri"/>
                <a:cs typeface="Calibri"/>
              </a:rPr>
              <a:t> </a:t>
            </a:r>
            <a:r>
              <a:rPr sz="1200" b="1" spc="80" dirty="0">
                <a:solidFill>
                  <a:srgbClr val="052F58"/>
                </a:solidFill>
                <a:latin typeface="Calibri"/>
                <a:cs typeface="Calibri"/>
              </a:rPr>
              <a:t>hoạt</a:t>
            </a:r>
            <a:r>
              <a:rPr sz="1200" b="1" spc="65" dirty="0">
                <a:solidFill>
                  <a:srgbClr val="052F58"/>
                </a:solidFill>
                <a:latin typeface="Calibri"/>
                <a:cs typeface="Calibri"/>
              </a:rPr>
              <a:t> </a:t>
            </a:r>
            <a:r>
              <a:rPr sz="1200" b="1" spc="70" dirty="0">
                <a:solidFill>
                  <a:srgbClr val="052F58"/>
                </a:solidFill>
                <a:latin typeface="Calibri"/>
                <a:cs typeface="Calibri"/>
              </a:rPr>
              <a:t>động </a:t>
            </a:r>
            <a:r>
              <a:rPr sz="1200" b="1" spc="50" dirty="0">
                <a:solidFill>
                  <a:srgbClr val="052F58"/>
                </a:solidFill>
                <a:latin typeface="Calibri"/>
                <a:cs typeface="Calibri"/>
              </a:rPr>
              <a:t>hiệu</a:t>
            </a:r>
            <a:r>
              <a:rPr sz="1200" b="1" spc="75" dirty="0">
                <a:solidFill>
                  <a:srgbClr val="052F58"/>
                </a:solidFill>
                <a:latin typeface="Calibri"/>
                <a:cs typeface="Calibri"/>
              </a:rPr>
              <a:t> </a:t>
            </a:r>
            <a:r>
              <a:rPr sz="1200" b="1" spc="105" dirty="0">
                <a:solidFill>
                  <a:srgbClr val="052F58"/>
                </a:solidFill>
                <a:latin typeface="Calibri"/>
                <a:cs typeface="Calibri"/>
              </a:rPr>
              <a:t>quả</a:t>
            </a:r>
            <a:r>
              <a:rPr sz="1200" b="1" spc="75" dirty="0">
                <a:solidFill>
                  <a:srgbClr val="052F58"/>
                </a:solidFill>
                <a:latin typeface="Calibri"/>
                <a:cs typeface="Calibri"/>
              </a:rPr>
              <a:t> trong </a:t>
            </a:r>
            <a:r>
              <a:rPr sz="1200" b="1" dirty="0">
                <a:solidFill>
                  <a:srgbClr val="052F58"/>
                </a:solidFill>
                <a:latin typeface="Calibri"/>
                <a:cs typeface="Calibri"/>
              </a:rPr>
              <a:t>cơ</a:t>
            </a:r>
            <a:r>
              <a:rPr sz="1200" b="1" spc="80" dirty="0">
                <a:solidFill>
                  <a:srgbClr val="052F58"/>
                </a:solidFill>
                <a:latin typeface="Calibri"/>
                <a:cs typeface="Calibri"/>
              </a:rPr>
              <a:t> </a:t>
            </a:r>
            <a:r>
              <a:rPr sz="1200" b="1" spc="25" dirty="0">
                <a:solidFill>
                  <a:srgbClr val="052F58"/>
                </a:solidFill>
                <a:latin typeface="Calibri"/>
                <a:cs typeface="Calibri"/>
              </a:rPr>
              <a:t>thể</a:t>
            </a:r>
            <a:endParaRPr sz="1200">
              <a:latin typeface="Calibri"/>
              <a:cs typeface="Calibri"/>
            </a:endParaRPr>
          </a:p>
        </p:txBody>
      </p:sp>
      <p:sp>
        <p:nvSpPr>
          <p:cNvPr id="109" name="object 109"/>
          <p:cNvSpPr txBox="1"/>
          <p:nvPr/>
        </p:nvSpPr>
        <p:spPr>
          <a:xfrm>
            <a:off x="5538478" y="5108282"/>
            <a:ext cx="668655" cy="208915"/>
          </a:xfrm>
          <a:prstGeom prst="rect">
            <a:avLst/>
          </a:prstGeom>
        </p:spPr>
        <p:txBody>
          <a:bodyPr vert="horz" wrap="square" lIns="0" tIns="12700" rIns="0" bIns="0" rtlCol="0">
            <a:spAutoFit/>
          </a:bodyPr>
          <a:lstStyle/>
          <a:p>
            <a:pPr marL="12700">
              <a:lnSpc>
                <a:spcPct val="100000"/>
              </a:lnSpc>
              <a:spcBef>
                <a:spcPts val="100"/>
              </a:spcBef>
            </a:pPr>
            <a:r>
              <a:rPr sz="1200" b="1" spc="120" dirty="0">
                <a:solidFill>
                  <a:srgbClr val="052F58"/>
                </a:solidFill>
                <a:latin typeface="Calibri"/>
                <a:cs typeface="Calibri"/>
              </a:rPr>
              <a:t>Tạo</a:t>
            </a:r>
            <a:r>
              <a:rPr sz="1200" b="1" spc="55" dirty="0">
                <a:solidFill>
                  <a:srgbClr val="052F58"/>
                </a:solidFill>
                <a:latin typeface="Calibri"/>
                <a:cs typeface="Calibri"/>
              </a:rPr>
              <a:t> </a:t>
            </a:r>
            <a:r>
              <a:rPr sz="1200" b="1" spc="80" dirty="0">
                <a:solidFill>
                  <a:srgbClr val="052F58"/>
                </a:solidFill>
                <a:latin typeface="Calibri"/>
                <a:cs typeface="Calibri"/>
              </a:rPr>
              <a:t>máu</a:t>
            </a:r>
            <a:endParaRPr sz="1200">
              <a:latin typeface="Calibri"/>
              <a:cs typeface="Calibri"/>
            </a:endParaRPr>
          </a:p>
        </p:txBody>
      </p:sp>
      <p:sp>
        <p:nvSpPr>
          <p:cNvPr id="110" name="object 110"/>
          <p:cNvSpPr txBox="1"/>
          <p:nvPr/>
        </p:nvSpPr>
        <p:spPr>
          <a:xfrm>
            <a:off x="5173538" y="5645627"/>
            <a:ext cx="1397000" cy="445134"/>
          </a:xfrm>
          <a:prstGeom prst="rect">
            <a:avLst/>
          </a:prstGeom>
        </p:spPr>
        <p:txBody>
          <a:bodyPr vert="horz" wrap="square" lIns="0" tIns="12700" rIns="0" bIns="0" rtlCol="0">
            <a:spAutoFit/>
          </a:bodyPr>
          <a:lstStyle/>
          <a:p>
            <a:pPr marL="12700" marR="5080">
              <a:lnSpc>
                <a:spcPct val="114599"/>
              </a:lnSpc>
              <a:spcBef>
                <a:spcPts val="100"/>
              </a:spcBef>
            </a:pPr>
            <a:r>
              <a:rPr sz="1200" b="1" spc="95" dirty="0">
                <a:solidFill>
                  <a:srgbClr val="052F58"/>
                </a:solidFill>
                <a:latin typeface="Calibri"/>
                <a:cs typeface="Calibri"/>
              </a:rPr>
              <a:t>Thúc</a:t>
            </a:r>
            <a:r>
              <a:rPr sz="1200" b="1" spc="65" dirty="0">
                <a:solidFill>
                  <a:srgbClr val="052F58"/>
                </a:solidFill>
                <a:latin typeface="Calibri"/>
                <a:cs typeface="Calibri"/>
              </a:rPr>
              <a:t> </a:t>
            </a:r>
            <a:r>
              <a:rPr sz="1200" b="1" spc="90" dirty="0">
                <a:solidFill>
                  <a:srgbClr val="052F58"/>
                </a:solidFill>
                <a:latin typeface="Calibri"/>
                <a:cs typeface="Calibri"/>
              </a:rPr>
              <a:t>đẩy</a:t>
            </a:r>
            <a:r>
              <a:rPr sz="1200" b="1" spc="60" dirty="0">
                <a:solidFill>
                  <a:srgbClr val="052F58"/>
                </a:solidFill>
                <a:latin typeface="Calibri"/>
                <a:cs typeface="Calibri"/>
              </a:rPr>
              <a:t> </a:t>
            </a:r>
            <a:r>
              <a:rPr sz="1200" b="1" spc="105" dirty="0">
                <a:solidFill>
                  <a:srgbClr val="052F58"/>
                </a:solidFill>
                <a:latin typeface="Calibri"/>
                <a:cs typeface="Calibri"/>
              </a:rPr>
              <a:t>quá</a:t>
            </a:r>
            <a:r>
              <a:rPr sz="1200" b="1" spc="65" dirty="0">
                <a:solidFill>
                  <a:srgbClr val="052F58"/>
                </a:solidFill>
                <a:latin typeface="Calibri"/>
                <a:cs typeface="Calibri"/>
              </a:rPr>
              <a:t> </a:t>
            </a:r>
            <a:r>
              <a:rPr sz="1200" b="1" spc="30" dirty="0">
                <a:solidFill>
                  <a:srgbClr val="052F58"/>
                </a:solidFill>
                <a:latin typeface="Calibri"/>
                <a:cs typeface="Calibri"/>
              </a:rPr>
              <a:t>trình </a:t>
            </a:r>
            <a:r>
              <a:rPr sz="1200" b="1" spc="70" dirty="0">
                <a:solidFill>
                  <a:srgbClr val="052F58"/>
                </a:solidFill>
                <a:latin typeface="Calibri"/>
                <a:cs typeface="Calibri"/>
              </a:rPr>
              <a:t>trao</a:t>
            </a:r>
            <a:r>
              <a:rPr sz="1200" b="1" spc="125" dirty="0">
                <a:solidFill>
                  <a:srgbClr val="052F58"/>
                </a:solidFill>
                <a:latin typeface="Calibri"/>
                <a:cs typeface="Calibri"/>
              </a:rPr>
              <a:t> </a:t>
            </a:r>
            <a:r>
              <a:rPr sz="1200" b="1" dirty="0">
                <a:solidFill>
                  <a:srgbClr val="052F58"/>
                </a:solidFill>
                <a:latin typeface="Calibri"/>
                <a:cs typeface="Calibri"/>
              </a:rPr>
              <a:t>đổi</a:t>
            </a:r>
            <a:r>
              <a:rPr sz="1200" b="1" spc="130" dirty="0">
                <a:solidFill>
                  <a:srgbClr val="052F58"/>
                </a:solidFill>
                <a:latin typeface="Calibri"/>
                <a:cs typeface="Calibri"/>
              </a:rPr>
              <a:t> </a:t>
            </a:r>
            <a:r>
              <a:rPr sz="1200" b="1" spc="70" dirty="0">
                <a:solidFill>
                  <a:srgbClr val="052F58"/>
                </a:solidFill>
                <a:latin typeface="Calibri"/>
                <a:cs typeface="Calibri"/>
              </a:rPr>
              <a:t>chất</a:t>
            </a:r>
            <a:endParaRPr sz="1200">
              <a:latin typeface="Calibri"/>
              <a:cs typeface="Calibri"/>
            </a:endParaRPr>
          </a:p>
        </p:txBody>
      </p:sp>
      <p:sp>
        <p:nvSpPr>
          <p:cNvPr id="111" name="object 111"/>
          <p:cNvSpPr txBox="1"/>
          <p:nvPr/>
        </p:nvSpPr>
        <p:spPr>
          <a:xfrm>
            <a:off x="4639768" y="6262481"/>
            <a:ext cx="1310640" cy="445134"/>
          </a:xfrm>
          <a:prstGeom prst="rect">
            <a:avLst/>
          </a:prstGeom>
        </p:spPr>
        <p:txBody>
          <a:bodyPr vert="horz" wrap="square" lIns="0" tIns="12700" rIns="0" bIns="0" rtlCol="0">
            <a:spAutoFit/>
          </a:bodyPr>
          <a:lstStyle/>
          <a:p>
            <a:pPr marL="12700" marR="5080">
              <a:lnSpc>
                <a:spcPct val="114599"/>
              </a:lnSpc>
              <a:spcBef>
                <a:spcPts val="100"/>
              </a:spcBef>
            </a:pPr>
            <a:r>
              <a:rPr sz="1200" b="1" spc="75" dirty="0">
                <a:solidFill>
                  <a:srgbClr val="052F58"/>
                </a:solidFill>
                <a:latin typeface="Calibri"/>
                <a:cs typeface="Calibri"/>
              </a:rPr>
              <a:t>Điều</a:t>
            </a:r>
            <a:r>
              <a:rPr sz="1200" b="1" spc="80" dirty="0">
                <a:solidFill>
                  <a:srgbClr val="052F58"/>
                </a:solidFill>
                <a:latin typeface="Calibri"/>
                <a:cs typeface="Calibri"/>
              </a:rPr>
              <a:t> </a:t>
            </a:r>
            <a:r>
              <a:rPr sz="1200" b="1" spc="70" dirty="0">
                <a:solidFill>
                  <a:srgbClr val="052F58"/>
                </a:solidFill>
                <a:latin typeface="Calibri"/>
                <a:cs typeface="Calibri"/>
              </a:rPr>
              <a:t>chỉnh</a:t>
            </a:r>
            <a:r>
              <a:rPr sz="1200" b="1" spc="85" dirty="0">
                <a:solidFill>
                  <a:srgbClr val="052F58"/>
                </a:solidFill>
                <a:latin typeface="Calibri"/>
                <a:cs typeface="Calibri"/>
              </a:rPr>
              <a:t> </a:t>
            </a:r>
            <a:r>
              <a:rPr sz="1200" b="1" dirty="0">
                <a:solidFill>
                  <a:srgbClr val="052F58"/>
                </a:solidFill>
                <a:latin typeface="Calibri"/>
                <a:cs typeface="Calibri"/>
              </a:rPr>
              <a:t>sự</a:t>
            </a:r>
            <a:r>
              <a:rPr sz="1200" b="1" spc="85" dirty="0">
                <a:solidFill>
                  <a:srgbClr val="052F58"/>
                </a:solidFill>
                <a:latin typeface="Calibri"/>
                <a:cs typeface="Calibri"/>
              </a:rPr>
              <a:t> </a:t>
            </a:r>
            <a:r>
              <a:rPr sz="1200" b="1" spc="80" dirty="0">
                <a:solidFill>
                  <a:srgbClr val="052F58"/>
                </a:solidFill>
                <a:latin typeface="Calibri"/>
                <a:cs typeface="Calibri"/>
              </a:rPr>
              <a:t>cân </a:t>
            </a:r>
            <a:r>
              <a:rPr sz="1200" b="1" spc="120" dirty="0">
                <a:solidFill>
                  <a:srgbClr val="052F58"/>
                </a:solidFill>
                <a:latin typeface="Calibri"/>
                <a:cs typeface="Calibri"/>
              </a:rPr>
              <a:t>bằng</a:t>
            </a:r>
            <a:r>
              <a:rPr sz="1200" b="1" spc="85" dirty="0">
                <a:solidFill>
                  <a:srgbClr val="052F58"/>
                </a:solidFill>
                <a:latin typeface="Calibri"/>
                <a:cs typeface="Calibri"/>
              </a:rPr>
              <a:t> </a:t>
            </a:r>
            <a:r>
              <a:rPr sz="1200" b="1" dirty="0">
                <a:solidFill>
                  <a:srgbClr val="052F58"/>
                </a:solidFill>
                <a:latin typeface="Calibri"/>
                <a:cs typeface="Calibri"/>
              </a:rPr>
              <a:t>cơ</a:t>
            </a:r>
            <a:r>
              <a:rPr sz="1200" b="1" spc="90" dirty="0">
                <a:solidFill>
                  <a:srgbClr val="052F58"/>
                </a:solidFill>
                <a:latin typeface="Calibri"/>
                <a:cs typeface="Calibri"/>
              </a:rPr>
              <a:t> </a:t>
            </a:r>
            <a:r>
              <a:rPr sz="1200" b="1" spc="25" dirty="0">
                <a:solidFill>
                  <a:srgbClr val="052F58"/>
                </a:solidFill>
                <a:latin typeface="Calibri"/>
                <a:cs typeface="Calibri"/>
              </a:rPr>
              <a:t>thể</a:t>
            </a:r>
            <a:endParaRPr sz="1200">
              <a:latin typeface="Calibri"/>
              <a:cs typeface="Calibri"/>
            </a:endParaRPr>
          </a:p>
        </p:txBody>
      </p:sp>
      <p:sp>
        <p:nvSpPr>
          <p:cNvPr id="112" name="object 112"/>
          <p:cNvSpPr txBox="1"/>
          <p:nvPr/>
        </p:nvSpPr>
        <p:spPr>
          <a:xfrm>
            <a:off x="3921940" y="6330200"/>
            <a:ext cx="177165" cy="208915"/>
          </a:xfrm>
          <a:prstGeom prst="rect">
            <a:avLst/>
          </a:prstGeom>
        </p:spPr>
        <p:txBody>
          <a:bodyPr vert="horz" wrap="square" lIns="0" tIns="12700" rIns="0" bIns="0" rtlCol="0">
            <a:spAutoFit/>
          </a:bodyPr>
          <a:lstStyle/>
          <a:p>
            <a:pPr marL="12700">
              <a:lnSpc>
                <a:spcPct val="100000"/>
              </a:lnSpc>
              <a:spcBef>
                <a:spcPts val="100"/>
              </a:spcBef>
            </a:pPr>
            <a:r>
              <a:rPr sz="1200" u="heavy" spc="500" dirty="0">
                <a:solidFill>
                  <a:srgbClr val="052F58"/>
                </a:solidFill>
                <a:uFill>
                  <a:solidFill>
                    <a:srgbClr val="000000"/>
                  </a:solidFill>
                </a:uFill>
                <a:latin typeface="Times New Roman"/>
                <a:cs typeface="Times New Roman"/>
              </a:rPr>
              <a:t> </a:t>
            </a:r>
            <a:endParaRPr sz="1200">
              <a:latin typeface="Times New Roman"/>
              <a:cs typeface="Times New Roman"/>
            </a:endParaRPr>
          </a:p>
        </p:txBody>
      </p:sp>
      <p:sp>
        <p:nvSpPr>
          <p:cNvPr id="113" name="object 113"/>
          <p:cNvSpPr txBox="1"/>
          <p:nvPr/>
        </p:nvSpPr>
        <p:spPr>
          <a:xfrm>
            <a:off x="1928244" y="6303519"/>
            <a:ext cx="1323975" cy="445134"/>
          </a:xfrm>
          <a:prstGeom prst="rect">
            <a:avLst/>
          </a:prstGeom>
        </p:spPr>
        <p:txBody>
          <a:bodyPr vert="horz" wrap="square" lIns="0" tIns="12700" rIns="0" bIns="0" rtlCol="0">
            <a:spAutoFit/>
          </a:bodyPr>
          <a:lstStyle/>
          <a:p>
            <a:pPr marL="12700" marR="5080">
              <a:lnSpc>
                <a:spcPct val="114599"/>
              </a:lnSpc>
              <a:spcBef>
                <a:spcPts val="100"/>
              </a:spcBef>
            </a:pPr>
            <a:r>
              <a:rPr sz="1200" b="1" spc="95" dirty="0">
                <a:solidFill>
                  <a:srgbClr val="052F58"/>
                </a:solidFill>
                <a:latin typeface="Calibri"/>
                <a:cs typeface="Calibri"/>
              </a:rPr>
              <a:t>Thúc</a:t>
            </a:r>
            <a:r>
              <a:rPr sz="1200" b="1" spc="125" dirty="0">
                <a:solidFill>
                  <a:srgbClr val="052F58"/>
                </a:solidFill>
                <a:latin typeface="Calibri"/>
                <a:cs typeface="Calibri"/>
              </a:rPr>
              <a:t> </a:t>
            </a:r>
            <a:r>
              <a:rPr sz="1200" b="1" spc="90" dirty="0">
                <a:solidFill>
                  <a:srgbClr val="052F58"/>
                </a:solidFill>
                <a:latin typeface="Calibri"/>
                <a:cs typeface="Calibri"/>
              </a:rPr>
              <a:t>đẩy</a:t>
            </a:r>
            <a:r>
              <a:rPr sz="1200" b="1" spc="130" dirty="0">
                <a:solidFill>
                  <a:srgbClr val="052F58"/>
                </a:solidFill>
                <a:latin typeface="Calibri"/>
                <a:cs typeface="Calibri"/>
              </a:rPr>
              <a:t> </a:t>
            </a:r>
            <a:r>
              <a:rPr sz="1200" b="1" dirty="0">
                <a:solidFill>
                  <a:srgbClr val="052F58"/>
                </a:solidFill>
                <a:latin typeface="Calibri"/>
                <a:cs typeface="Calibri"/>
              </a:rPr>
              <a:t>điều</a:t>
            </a:r>
            <a:r>
              <a:rPr sz="1200" b="1" spc="130" dirty="0">
                <a:solidFill>
                  <a:srgbClr val="052F58"/>
                </a:solidFill>
                <a:latin typeface="Calibri"/>
                <a:cs typeface="Calibri"/>
              </a:rPr>
              <a:t> </a:t>
            </a:r>
            <a:r>
              <a:rPr sz="1200" b="1" spc="-20" dirty="0">
                <a:solidFill>
                  <a:srgbClr val="052F58"/>
                </a:solidFill>
                <a:latin typeface="Calibri"/>
                <a:cs typeface="Calibri"/>
              </a:rPr>
              <a:t>tiết </a:t>
            </a:r>
            <a:r>
              <a:rPr sz="1200" b="1" spc="70" dirty="0">
                <a:solidFill>
                  <a:srgbClr val="052F58"/>
                </a:solidFill>
                <a:latin typeface="Calibri"/>
                <a:cs typeface="Calibri"/>
              </a:rPr>
              <a:t>dịch</a:t>
            </a:r>
            <a:r>
              <a:rPr sz="1200" b="1" spc="145" dirty="0">
                <a:solidFill>
                  <a:srgbClr val="052F58"/>
                </a:solidFill>
                <a:latin typeface="Calibri"/>
                <a:cs typeface="Calibri"/>
              </a:rPr>
              <a:t> </a:t>
            </a:r>
            <a:r>
              <a:rPr sz="1200" b="1" dirty="0">
                <a:solidFill>
                  <a:srgbClr val="052F58"/>
                </a:solidFill>
                <a:latin typeface="Calibri"/>
                <a:cs typeface="Calibri"/>
              </a:rPr>
              <a:t>tiêu</a:t>
            </a:r>
            <a:r>
              <a:rPr sz="1200" b="1" spc="150" dirty="0">
                <a:solidFill>
                  <a:srgbClr val="052F58"/>
                </a:solidFill>
                <a:latin typeface="Calibri"/>
                <a:cs typeface="Calibri"/>
              </a:rPr>
              <a:t> </a:t>
            </a:r>
            <a:r>
              <a:rPr sz="1200" b="1" spc="70" dirty="0">
                <a:solidFill>
                  <a:srgbClr val="052F58"/>
                </a:solidFill>
                <a:latin typeface="Calibri"/>
                <a:cs typeface="Calibri"/>
              </a:rPr>
              <a:t>hóa</a:t>
            </a:r>
            <a:endParaRPr sz="1200">
              <a:latin typeface="Calibri"/>
              <a:cs typeface="Calibri"/>
            </a:endParaRPr>
          </a:p>
        </p:txBody>
      </p:sp>
      <p:sp>
        <p:nvSpPr>
          <p:cNvPr id="114" name="object 114"/>
          <p:cNvSpPr txBox="1"/>
          <p:nvPr/>
        </p:nvSpPr>
        <p:spPr>
          <a:xfrm>
            <a:off x="1219398" y="5635921"/>
            <a:ext cx="1442720" cy="445134"/>
          </a:xfrm>
          <a:prstGeom prst="rect">
            <a:avLst/>
          </a:prstGeom>
        </p:spPr>
        <p:txBody>
          <a:bodyPr vert="horz" wrap="square" lIns="0" tIns="12700" rIns="0" bIns="0" rtlCol="0">
            <a:spAutoFit/>
          </a:bodyPr>
          <a:lstStyle/>
          <a:p>
            <a:pPr marL="12700" marR="5080">
              <a:lnSpc>
                <a:spcPct val="114599"/>
              </a:lnSpc>
              <a:spcBef>
                <a:spcPts val="100"/>
              </a:spcBef>
            </a:pPr>
            <a:r>
              <a:rPr sz="1200" b="1" spc="75" dirty="0">
                <a:solidFill>
                  <a:srgbClr val="052F58"/>
                </a:solidFill>
                <a:latin typeface="Calibri"/>
                <a:cs typeface="Calibri"/>
              </a:rPr>
              <a:t>Giúp</a:t>
            </a:r>
            <a:r>
              <a:rPr sz="1200" b="1" spc="60" dirty="0">
                <a:solidFill>
                  <a:srgbClr val="052F58"/>
                </a:solidFill>
                <a:latin typeface="Calibri"/>
                <a:cs typeface="Calibri"/>
              </a:rPr>
              <a:t> </a:t>
            </a:r>
            <a:r>
              <a:rPr sz="1200" b="1" spc="114" dirty="0">
                <a:solidFill>
                  <a:srgbClr val="052F58"/>
                </a:solidFill>
                <a:latin typeface="Calibri"/>
                <a:cs typeface="Calibri"/>
              </a:rPr>
              <a:t>các</a:t>
            </a:r>
            <a:r>
              <a:rPr sz="1200" b="1" spc="60" dirty="0">
                <a:solidFill>
                  <a:srgbClr val="052F58"/>
                </a:solidFill>
                <a:latin typeface="Calibri"/>
                <a:cs typeface="Calibri"/>
              </a:rPr>
              <a:t> </a:t>
            </a:r>
            <a:r>
              <a:rPr sz="1200" b="1" spc="120" dirty="0">
                <a:solidFill>
                  <a:srgbClr val="052F58"/>
                </a:solidFill>
                <a:latin typeface="Calibri"/>
                <a:cs typeface="Calibri"/>
              </a:rPr>
              <a:t>Hóc-</a:t>
            </a:r>
            <a:r>
              <a:rPr sz="1200" b="1" spc="50" dirty="0">
                <a:solidFill>
                  <a:srgbClr val="052F58"/>
                </a:solidFill>
                <a:latin typeface="Calibri"/>
                <a:cs typeface="Calibri"/>
              </a:rPr>
              <a:t>môn </a:t>
            </a:r>
            <a:r>
              <a:rPr sz="1200" b="1" spc="80" dirty="0">
                <a:solidFill>
                  <a:srgbClr val="052F58"/>
                </a:solidFill>
                <a:latin typeface="Calibri"/>
                <a:cs typeface="Calibri"/>
              </a:rPr>
              <a:t>hoạt</a:t>
            </a:r>
            <a:r>
              <a:rPr sz="1200" b="1" spc="65" dirty="0">
                <a:solidFill>
                  <a:srgbClr val="052F58"/>
                </a:solidFill>
                <a:latin typeface="Calibri"/>
                <a:cs typeface="Calibri"/>
              </a:rPr>
              <a:t> </a:t>
            </a:r>
            <a:r>
              <a:rPr sz="1200" b="1" spc="90" dirty="0">
                <a:solidFill>
                  <a:srgbClr val="052F58"/>
                </a:solidFill>
                <a:latin typeface="Calibri"/>
                <a:cs typeface="Calibri"/>
              </a:rPr>
              <a:t>động</a:t>
            </a:r>
            <a:r>
              <a:rPr sz="1200" b="1" spc="65" dirty="0">
                <a:solidFill>
                  <a:srgbClr val="052F58"/>
                </a:solidFill>
                <a:latin typeface="Calibri"/>
                <a:cs typeface="Calibri"/>
              </a:rPr>
              <a:t> </a:t>
            </a:r>
            <a:r>
              <a:rPr sz="1200" b="1" spc="50" dirty="0">
                <a:solidFill>
                  <a:srgbClr val="052F58"/>
                </a:solidFill>
                <a:latin typeface="Calibri"/>
                <a:cs typeface="Calibri"/>
              </a:rPr>
              <a:t>hiệu</a:t>
            </a:r>
            <a:r>
              <a:rPr sz="1200" b="1" spc="65" dirty="0">
                <a:solidFill>
                  <a:srgbClr val="052F58"/>
                </a:solidFill>
                <a:latin typeface="Calibri"/>
                <a:cs typeface="Calibri"/>
              </a:rPr>
              <a:t> </a:t>
            </a:r>
            <a:r>
              <a:rPr sz="1200" b="1" spc="80" dirty="0">
                <a:solidFill>
                  <a:srgbClr val="052F58"/>
                </a:solidFill>
                <a:latin typeface="Calibri"/>
                <a:cs typeface="Calibri"/>
              </a:rPr>
              <a:t>quả</a:t>
            </a:r>
            <a:endParaRPr sz="1200">
              <a:latin typeface="Calibri"/>
              <a:cs typeface="Calibri"/>
            </a:endParaRPr>
          </a:p>
        </p:txBody>
      </p:sp>
      <p:sp>
        <p:nvSpPr>
          <p:cNvPr id="115" name="object 115"/>
          <p:cNvSpPr txBox="1"/>
          <p:nvPr/>
        </p:nvSpPr>
        <p:spPr>
          <a:xfrm>
            <a:off x="869994" y="4995847"/>
            <a:ext cx="1381125" cy="445134"/>
          </a:xfrm>
          <a:prstGeom prst="rect">
            <a:avLst/>
          </a:prstGeom>
        </p:spPr>
        <p:txBody>
          <a:bodyPr vert="horz" wrap="square" lIns="0" tIns="12700" rIns="0" bIns="0" rtlCol="0">
            <a:spAutoFit/>
          </a:bodyPr>
          <a:lstStyle/>
          <a:p>
            <a:pPr marL="12700" marR="5080">
              <a:lnSpc>
                <a:spcPct val="114599"/>
              </a:lnSpc>
              <a:spcBef>
                <a:spcPts val="100"/>
              </a:spcBef>
            </a:pPr>
            <a:r>
              <a:rPr sz="1200" b="1" spc="140" dirty="0">
                <a:solidFill>
                  <a:srgbClr val="052F58"/>
                </a:solidFill>
                <a:latin typeface="Calibri"/>
                <a:cs typeface="Calibri"/>
              </a:rPr>
              <a:t>Sản</a:t>
            </a:r>
            <a:r>
              <a:rPr sz="1200" b="1" spc="70" dirty="0">
                <a:solidFill>
                  <a:srgbClr val="052F58"/>
                </a:solidFill>
                <a:latin typeface="Calibri"/>
                <a:cs typeface="Calibri"/>
              </a:rPr>
              <a:t> </a:t>
            </a:r>
            <a:r>
              <a:rPr sz="1200" b="1" spc="90" dirty="0">
                <a:solidFill>
                  <a:srgbClr val="052F58"/>
                </a:solidFill>
                <a:latin typeface="Calibri"/>
                <a:cs typeface="Calibri"/>
              </a:rPr>
              <a:t>xuất</a:t>
            </a:r>
            <a:r>
              <a:rPr sz="1200" b="1" spc="75" dirty="0">
                <a:solidFill>
                  <a:srgbClr val="052F58"/>
                </a:solidFill>
                <a:latin typeface="Calibri"/>
                <a:cs typeface="Calibri"/>
              </a:rPr>
              <a:t> </a:t>
            </a:r>
            <a:r>
              <a:rPr sz="1200" b="1" spc="110" dirty="0">
                <a:solidFill>
                  <a:srgbClr val="052F58"/>
                </a:solidFill>
                <a:latin typeface="Calibri"/>
                <a:cs typeface="Calibri"/>
              </a:rPr>
              <a:t>và</a:t>
            </a:r>
            <a:r>
              <a:rPr sz="1200" b="1" spc="75" dirty="0">
                <a:solidFill>
                  <a:srgbClr val="052F58"/>
                </a:solidFill>
                <a:latin typeface="Calibri"/>
                <a:cs typeface="Calibri"/>
              </a:rPr>
              <a:t> </a:t>
            </a:r>
            <a:r>
              <a:rPr sz="1200" b="1" dirty="0">
                <a:solidFill>
                  <a:srgbClr val="052F58"/>
                </a:solidFill>
                <a:latin typeface="Calibri"/>
                <a:cs typeface="Calibri"/>
              </a:rPr>
              <a:t>dự</a:t>
            </a:r>
            <a:r>
              <a:rPr sz="1200" b="1" spc="75" dirty="0">
                <a:solidFill>
                  <a:srgbClr val="052F58"/>
                </a:solidFill>
                <a:latin typeface="Calibri"/>
                <a:cs typeface="Calibri"/>
              </a:rPr>
              <a:t> </a:t>
            </a:r>
            <a:r>
              <a:rPr sz="1200" b="1" spc="-25" dirty="0">
                <a:solidFill>
                  <a:srgbClr val="052F58"/>
                </a:solidFill>
                <a:latin typeface="Calibri"/>
                <a:cs typeface="Calibri"/>
              </a:rPr>
              <a:t>trữ </a:t>
            </a:r>
            <a:r>
              <a:rPr sz="1200" b="1" spc="114" dirty="0">
                <a:solidFill>
                  <a:srgbClr val="052F58"/>
                </a:solidFill>
                <a:latin typeface="Calibri"/>
                <a:cs typeface="Calibri"/>
              </a:rPr>
              <a:t>năng</a:t>
            </a:r>
            <a:r>
              <a:rPr sz="1200" b="1" spc="70" dirty="0">
                <a:solidFill>
                  <a:srgbClr val="052F58"/>
                </a:solidFill>
                <a:latin typeface="Calibri"/>
                <a:cs typeface="Calibri"/>
              </a:rPr>
              <a:t> </a:t>
            </a:r>
            <a:r>
              <a:rPr sz="1200" b="1" spc="-10" dirty="0">
                <a:solidFill>
                  <a:srgbClr val="052F58"/>
                </a:solidFill>
                <a:latin typeface="Calibri"/>
                <a:cs typeface="Calibri"/>
              </a:rPr>
              <a:t>lượng</a:t>
            </a:r>
            <a:endParaRPr sz="1200">
              <a:latin typeface="Calibri"/>
              <a:cs typeface="Calibri"/>
            </a:endParaRPr>
          </a:p>
        </p:txBody>
      </p:sp>
      <p:sp>
        <p:nvSpPr>
          <p:cNvPr id="116" name="object 116"/>
          <p:cNvSpPr txBox="1"/>
          <p:nvPr/>
        </p:nvSpPr>
        <p:spPr>
          <a:xfrm>
            <a:off x="702217" y="4325628"/>
            <a:ext cx="1444625" cy="445134"/>
          </a:xfrm>
          <a:prstGeom prst="rect">
            <a:avLst/>
          </a:prstGeom>
        </p:spPr>
        <p:txBody>
          <a:bodyPr vert="horz" wrap="square" lIns="0" tIns="12700" rIns="0" bIns="0" rtlCol="0">
            <a:spAutoFit/>
          </a:bodyPr>
          <a:lstStyle/>
          <a:p>
            <a:pPr marL="12700" marR="5080">
              <a:lnSpc>
                <a:spcPct val="114599"/>
              </a:lnSpc>
              <a:spcBef>
                <a:spcPts val="100"/>
              </a:spcBef>
            </a:pPr>
            <a:r>
              <a:rPr sz="1200" b="1" spc="95" dirty="0">
                <a:solidFill>
                  <a:srgbClr val="052F58"/>
                </a:solidFill>
                <a:latin typeface="Calibri"/>
                <a:cs typeface="Calibri"/>
              </a:rPr>
              <a:t>Thúc</a:t>
            </a:r>
            <a:r>
              <a:rPr sz="1200" b="1" spc="60" dirty="0">
                <a:solidFill>
                  <a:srgbClr val="052F58"/>
                </a:solidFill>
                <a:latin typeface="Calibri"/>
                <a:cs typeface="Calibri"/>
              </a:rPr>
              <a:t> </a:t>
            </a:r>
            <a:r>
              <a:rPr sz="1200" b="1" spc="90" dirty="0">
                <a:solidFill>
                  <a:srgbClr val="052F58"/>
                </a:solidFill>
                <a:latin typeface="Calibri"/>
                <a:cs typeface="Calibri"/>
              </a:rPr>
              <a:t>đẩy</a:t>
            </a:r>
            <a:r>
              <a:rPr sz="1200" b="1" spc="65" dirty="0">
                <a:solidFill>
                  <a:srgbClr val="052F58"/>
                </a:solidFill>
                <a:latin typeface="Calibri"/>
                <a:cs typeface="Calibri"/>
              </a:rPr>
              <a:t> </a:t>
            </a:r>
            <a:r>
              <a:rPr sz="1200" b="1" spc="60" dirty="0">
                <a:solidFill>
                  <a:srgbClr val="052F58"/>
                </a:solidFill>
                <a:latin typeface="Calibri"/>
                <a:cs typeface="Calibri"/>
              </a:rPr>
              <a:t>loại</a:t>
            </a:r>
            <a:r>
              <a:rPr sz="1200" b="1" spc="65" dirty="0">
                <a:solidFill>
                  <a:srgbClr val="052F58"/>
                </a:solidFill>
                <a:latin typeface="Calibri"/>
                <a:cs typeface="Calibri"/>
              </a:rPr>
              <a:t> </a:t>
            </a:r>
            <a:r>
              <a:rPr sz="1200" b="1" spc="80" dirty="0">
                <a:solidFill>
                  <a:srgbClr val="052F58"/>
                </a:solidFill>
                <a:latin typeface="Calibri"/>
                <a:cs typeface="Calibri"/>
              </a:rPr>
              <a:t>bỏ</a:t>
            </a:r>
            <a:r>
              <a:rPr sz="1200" b="1" spc="65" dirty="0">
                <a:solidFill>
                  <a:srgbClr val="052F58"/>
                </a:solidFill>
                <a:latin typeface="Calibri"/>
                <a:cs typeface="Calibri"/>
              </a:rPr>
              <a:t> </a:t>
            </a:r>
            <a:r>
              <a:rPr sz="1200" b="1" spc="85" dirty="0">
                <a:solidFill>
                  <a:srgbClr val="052F58"/>
                </a:solidFill>
                <a:latin typeface="Calibri"/>
                <a:cs typeface="Calibri"/>
              </a:rPr>
              <a:t>và </a:t>
            </a:r>
            <a:r>
              <a:rPr sz="1200" b="1" dirty="0">
                <a:solidFill>
                  <a:srgbClr val="052F58"/>
                </a:solidFill>
                <a:latin typeface="Calibri"/>
                <a:cs typeface="Calibri"/>
              </a:rPr>
              <a:t>tiêu</a:t>
            </a:r>
            <a:r>
              <a:rPr sz="1200" b="1" spc="114" dirty="0">
                <a:solidFill>
                  <a:srgbClr val="052F58"/>
                </a:solidFill>
                <a:latin typeface="Calibri"/>
                <a:cs typeface="Calibri"/>
              </a:rPr>
              <a:t> </a:t>
            </a:r>
            <a:r>
              <a:rPr sz="1200" b="1" spc="75" dirty="0">
                <a:solidFill>
                  <a:srgbClr val="052F58"/>
                </a:solidFill>
                <a:latin typeface="Calibri"/>
                <a:cs typeface="Calibri"/>
              </a:rPr>
              <a:t>hủy</a:t>
            </a:r>
            <a:r>
              <a:rPr sz="1200" b="1" spc="114" dirty="0">
                <a:solidFill>
                  <a:srgbClr val="052F58"/>
                </a:solidFill>
                <a:latin typeface="Calibri"/>
                <a:cs typeface="Calibri"/>
              </a:rPr>
              <a:t> </a:t>
            </a:r>
            <a:r>
              <a:rPr sz="1200" b="1" spc="70" dirty="0">
                <a:solidFill>
                  <a:srgbClr val="052F58"/>
                </a:solidFill>
                <a:latin typeface="Calibri"/>
                <a:cs typeface="Calibri"/>
              </a:rPr>
              <a:t>độc</a:t>
            </a:r>
            <a:r>
              <a:rPr sz="1200" b="1" spc="120" dirty="0">
                <a:solidFill>
                  <a:srgbClr val="052F58"/>
                </a:solidFill>
                <a:latin typeface="Calibri"/>
                <a:cs typeface="Calibri"/>
              </a:rPr>
              <a:t> </a:t>
            </a:r>
            <a:r>
              <a:rPr sz="1200" b="1" spc="25" dirty="0">
                <a:solidFill>
                  <a:srgbClr val="052F58"/>
                </a:solidFill>
                <a:latin typeface="Calibri"/>
                <a:cs typeface="Calibri"/>
              </a:rPr>
              <a:t>tố</a:t>
            </a:r>
            <a:endParaRPr sz="1200">
              <a:latin typeface="Calibri"/>
              <a:cs typeface="Calibri"/>
            </a:endParaRPr>
          </a:p>
        </p:txBody>
      </p:sp>
      <p:sp>
        <p:nvSpPr>
          <p:cNvPr id="117" name="object 117"/>
          <p:cNvSpPr txBox="1"/>
          <p:nvPr/>
        </p:nvSpPr>
        <p:spPr>
          <a:xfrm>
            <a:off x="869994" y="3661597"/>
            <a:ext cx="1507490" cy="445134"/>
          </a:xfrm>
          <a:prstGeom prst="rect">
            <a:avLst/>
          </a:prstGeom>
        </p:spPr>
        <p:txBody>
          <a:bodyPr vert="horz" wrap="square" lIns="0" tIns="12700" rIns="0" bIns="0" rtlCol="0">
            <a:spAutoFit/>
          </a:bodyPr>
          <a:lstStyle/>
          <a:p>
            <a:pPr marL="12700" marR="5080">
              <a:lnSpc>
                <a:spcPct val="114599"/>
              </a:lnSpc>
              <a:spcBef>
                <a:spcPts val="100"/>
              </a:spcBef>
            </a:pPr>
            <a:r>
              <a:rPr sz="1200" b="1" spc="80" dirty="0">
                <a:solidFill>
                  <a:srgbClr val="052F58"/>
                </a:solidFill>
                <a:latin typeface="Calibri"/>
                <a:cs typeface="Calibri"/>
              </a:rPr>
              <a:t>Kích</a:t>
            </a:r>
            <a:r>
              <a:rPr sz="1200" b="1" spc="65" dirty="0">
                <a:solidFill>
                  <a:srgbClr val="052F58"/>
                </a:solidFill>
                <a:latin typeface="Calibri"/>
                <a:cs typeface="Calibri"/>
              </a:rPr>
              <a:t> </a:t>
            </a:r>
            <a:r>
              <a:rPr sz="1200" b="1" spc="80" dirty="0">
                <a:solidFill>
                  <a:srgbClr val="052F58"/>
                </a:solidFill>
                <a:latin typeface="Calibri"/>
                <a:cs typeface="Calibri"/>
              </a:rPr>
              <a:t>hoạt</a:t>
            </a:r>
            <a:r>
              <a:rPr sz="1200" b="1" spc="70" dirty="0">
                <a:solidFill>
                  <a:srgbClr val="052F58"/>
                </a:solidFill>
                <a:latin typeface="Calibri"/>
                <a:cs typeface="Calibri"/>
              </a:rPr>
              <a:t> </a:t>
            </a:r>
            <a:r>
              <a:rPr sz="1200" b="1" spc="55" dirty="0">
                <a:solidFill>
                  <a:srgbClr val="052F58"/>
                </a:solidFill>
                <a:latin typeface="Calibri"/>
                <a:cs typeface="Calibri"/>
              </a:rPr>
              <a:t>chức</a:t>
            </a:r>
            <a:r>
              <a:rPr sz="1200" b="1" spc="65" dirty="0">
                <a:solidFill>
                  <a:srgbClr val="052F58"/>
                </a:solidFill>
                <a:latin typeface="Calibri"/>
                <a:cs typeface="Calibri"/>
              </a:rPr>
              <a:t> </a:t>
            </a:r>
            <a:r>
              <a:rPr sz="1200" b="1" spc="95" dirty="0">
                <a:solidFill>
                  <a:srgbClr val="052F58"/>
                </a:solidFill>
                <a:latin typeface="Calibri"/>
                <a:cs typeface="Calibri"/>
              </a:rPr>
              <a:t>năng </a:t>
            </a:r>
            <a:r>
              <a:rPr sz="1200" b="1" spc="60" dirty="0">
                <a:solidFill>
                  <a:srgbClr val="052F58"/>
                </a:solidFill>
                <a:latin typeface="Calibri"/>
                <a:cs typeface="Calibri"/>
              </a:rPr>
              <a:t>miễn</a:t>
            </a:r>
            <a:r>
              <a:rPr sz="1200" b="1" spc="55" dirty="0">
                <a:solidFill>
                  <a:srgbClr val="052F58"/>
                </a:solidFill>
                <a:latin typeface="Calibri"/>
                <a:cs typeface="Calibri"/>
              </a:rPr>
              <a:t> </a:t>
            </a:r>
            <a:r>
              <a:rPr sz="1200" b="1" spc="50" dirty="0">
                <a:solidFill>
                  <a:srgbClr val="052F58"/>
                </a:solidFill>
                <a:latin typeface="Calibri"/>
                <a:cs typeface="Calibri"/>
              </a:rPr>
              <a:t>dịch</a:t>
            </a:r>
            <a:endParaRPr sz="1200">
              <a:latin typeface="Calibri"/>
              <a:cs typeface="Calibri"/>
            </a:endParaRPr>
          </a:p>
        </p:txBody>
      </p:sp>
      <p:sp>
        <p:nvSpPr>
          <p:cNvPr id="118" name="object 118"/>
          <p:cNvSpPr txBox="1"/>
          <p:nvPr/>
        </p:nvSpPr>
        <p:spPr>
          <a:xfrm>
            <a:off x="1492752" y="3022154"/>
            <a:ext cx="890269" cy="445134"/>
          </a:xfrm>
          <a:prstGeom prst="rect">
            <a:avLst/>
          </a:prstGeom>
        </p:spPr>
        <p:txBody>
          <a:bodyPr vert="horz" wrap="square" lIns="0" tIns="12700" rIns="0" bIns="0" rtlCol="0">
            <a:spAutoFit/>
          </a:bodyPr>
          <a:lstStyle/>
          <a:p>
            <a:pPr marL="12700" marR="5080">
              <a:lnSpc>
                <a:spcPct val="114599"/>
              </a:lnSpc>
              <a:spcBef>
                <a:spcPts val="100"/>
              </a:spcBef>
            </a:pPr>
            <a:r>
              <a:rPr sz="1200" b="1" spc="95" dirty="0">
                <a:solidFill>
                  <a:srgbClr val="052F58"/>
                </a:solidFill>
                <a:latin typeface="Calibri"/>
                <a:cs typeface="Calibri"/>
              </a:rPr>
              <a:t>Loại</a:t>
            </a:r>
            <a:r>
              <a:rPr sz="1200" b="1" spc="60" dirty="0">
                <a:solidFill>
                  <a:srgbClr val="052F58"/>
                </a:solidFill>
                <a:latin typeface="Calibri"/>
                <a:cs typeface="Calibri"/>
              </a:rPr>
              <a:t> </a:t>
            </a:r>
            <a:r>
              <a:rPr sz="1200" b="1" spc="80" dirty="0">
                <a:solidFill>
                  <a:srgbClr val="052F58"/>
                </a:solidFill>
                <a:latin typeface="Calibri"/>
                <a:cs typeface="Calibri"/>
              </a:rPr>
              <a:t>bỏ</a:t>
            </a:r>
            <a:r>
              <a:rPr sz="1200" b="1" spc="60" dirty="0">
                <a:solidFill>
                  <a:srgbClr val="052F58"/>
                </a:solidFill>
                <a:latin typeface="Calibri"/>
                <a:cs typeface="Calibri"/>
              </a:rPr>
              <a:t> </a:t>
            </a:r>
            <a:r>
              <a:rPr sz="1200" b="1" spc="75" dirty="0">
                <a:solidFill>
                  <a:srgbClr val="052F58"/>
                </a:solidFill>
                <a:latin typeface="Calibri"/>
                <a:cs typeface="Calibri"/>
              </a:rPr>
              <a:t>Oxy </a:t>
            </a:r>
            <a:r>
              <a:rPr sz="1200" b="1" spc="80" dirty="0">
                <a:solidFill>
                  <a:srgbClr val="052F58"/>
                </a:solidFill>
                <a:latin typeface="Calibri"/>
                <a:cs typeface="Calibri"/>
              </a:rPr>
              <a:t>hoạt</a:t>
            </a:r>
            <a:r>
              <a:rPr sz="1200" b="1" spc="60" dirty="0">
                <a:solidFill>
                  <a:srgbClr val="052F58"/>
                </a:solidFill>
                <a:latin typeface="Calibri"/>
                <a:cs typeface="Calibri"/>
              </a:rPr>
              <a:t> </a:t>
            </a:r>
            <a:r>
              <a:rPr sz="1200" b="1" spc="30" dirty="0">
                <a:solidFill>
                  <a:srgbClr val="052F58"/>
                </a:solidFill>
                <a:latin typeface="Calibri"/>
                <a:cs typeface="Calibri"/>
              </a:rPr>
              <a:t>tính</a:t>
            </a:r>
            <a:endParaRPr sz="1200">
              <a:latin typeface="Calibri"/>
              <a:cs typeface="Calibri"/>
            </a:endParaRPr>
          </a:p>
        </p:txBody>
      </p:sp>
      <p:sp>
        <p:nvSpPr>
          <p:cNvPr id="119" name="object 119"/>
          <p:cNvSpPr txBox="1"/>
          <p:nvPr/>
        </p:nvSpPr>
        <p:spPr>
          <a:xfrm>
            <a:off x="3379361" y="4210612"/>
            <a:ext cx="803910" cy="822325"/>
          </a:xfrm>
          <a:prstGeom prst="rect">
            <a:avLst/>
          </a:prstGeom>
        </p:spPr>
        <p:txBody>
          <a:bodyPr vert="horz" wrap="square" lIns="0" tIns="12065" rIns="0" bIns="0" rtlCol="0">
            <a:spAutoFit/>
          </a:bodyPr>
          <a:lstStyle/>
          <a:p>
            <a:pPr marL="12700" marR="5080" algn="ctr">
              <a:lnSpc>
                <a:spcPct val="118800"/>
              </a:lnSpc>
              <a:spcBef>
                <a:spcPts val="95"/>
              </a:spcBef>
            </a:pPr>
            <a:r>
              <a:rPr sz="1100" b="1" spc="120" dirty="0">
                <a:solidFill>
                  <a:srgbClr val="FFFFFF"/>
                </a:solidFill>
                <a:latin typeface="Calibri"/>
                <a:cs typeface="Calibri"/>
              </a:rPr>
              <a:t>SỨC</a:t>
            </a:r>
            <a:r>
              <a:rPr sz="1100" b="1" spc="55" dirty="0">
                <a:solidFill>
                  <a:srgbClr val="FFFFFF"/>
                </a:solidFill>
                <a:latin typeface="Calibri"/>
                <a:cs typeface="Calibri"/>
              </a:rPr>
              <a:t> </a:t>
            </a:r>
            <a:r>
              <a:rPr sz="1100" b="1" spc="90" dirty="0">
                <a:solidFill>
                  <a:srgbClr val="FFFFFF"/>
                </a:solidFill>
                <a:latin typeface="Calibri"/>
                <a:cs typeface="Calibri"/>
              </a:rPr>
              <a:t>MẠNH </a:t>
            </a:r>
            <a:r>
              <a:rPr sz="1100" b="1" spc="125" dirty="0">
                <a:solidFill>
                  <a:srgbClr val="FFFFFF"/>
                </a:solidFill>
                <a:latin typeface="Calibri"/>
                <a:cs typeface="Calibri"/>
              </a:rPr>
              <a:t>CỦA </a:t>
            </a:r>
            <a:r>
              <a:rPr sz="1100" b="1" spc="130" dirty="0">
                <a:solidFill>
                  <a:srgbClr val="FFFFFF"/>
                </a:solidFill>
                <a:latin typeface="Calibri"/>
                <a:cs typeface="Calibri"/>
              </a:rPr>
              <a:t>KHOÁNG </a:t>
            </a:r>
            <a:r>
              <a:rPr sz="1100" b="1" spc="145" dirty="0">
                <a:solidFill>
                  <a:srgbClr val="FFFFFF"/>
                </a:solidFill>
                <a:latin typeface="Calibri"/>
                <a:cs typeface="Calibri"/>
              </a:rPr>
              <a:t>CHẤT</a:t>
            </a:r>
            <a:endParaRPr sz="1100">
              <a:latin typeface="Calibri"/>
              <a:cs typeface="Calibri"/>
            </a:endParaRPr>
          </a:p>
        </p:txBody>
      </p:sp>
      <p:sp>
        <p:nvSpPr>
          <p:cNvPr id="120" name="object 120"/>
          <p:cNvSpPr txBox="1"/>
          <p:nvPr/>
        </p:nvSpPr>
        <p:spPr>
          <a:xfrm>
            <a:off x="312717" y="7110124"/>
            <a:ext cx="6919595" cy="2465070"/>
          </a:xfrm>
          <a:prstGeom prst="rect">
            <a:avLst/>
          </a:prstGeom>
        </p:spPr>
        <p:txBody>
          <a:bodyPr vert="horz" wrap="square" lIns="0" tIns="12700" rIns="0" bIns="0" rtlCol="0">
            <a:spAutoFit/>
          </a:bodyPr>
          <a:lstStyle/>
          <a:p>
            <a:pPr marL="12700" marR="5080">
              <a:lnSpc>
                <a:spcPct val="148200"/>
              </a:lnSpc>
              <a:spcBef>
                <a:spcPts val="100"/>
              </a:spcBef>
              <a:buAutoNum type="arabicPeriod"/>
              <a:tabLst>
                <a:tab pos="212090" algn="l"/>
              </a:tabLst>
            </a:pPr>
            <a:r>
              <a:rPr sz="1350" b="1" spc="160" dirty="0">
                <a:solidFill>
                  <a:srgbClr val="052F58"/>
                </a:solidFill>
                <a:latin typeface="Calibri"/>
                <a:cs typeface="Calibri"/>
              </a:rPr>
              <a:t>Các</a:t>
            </a:r>
            <a:r>
              <a:rPr sz="1350" b="1" spc="140" dirty="0">
                <a:solidFill>
                  <a:srgbClr val="052F58"/>
                </a:solidFill>
                <a:latin typeface="Calibri"/>
                <a:cs typeface="Calibri"/>
              </a:rPr>
              <a:t> </a:t>
            </a:r>
            <a:r>
              <a:rPr sz="1350" b="1" spc="100" dirty="0">
                <a:solidFill>
                  <a:srgbClr val="052F58"/>
                </a:solidFill>
                <a:latin typeface="Calibri"/>
                <a:cs typeface="Calibri"/>
              </a:rPr>
              <a:t>chất</a:t>
            </a:r>
            <a:r>
              <a:rPr sz="1350" b="1" spc="140" dirty="0">
                <a:solidFill>
                  <a:srgbClr val="052F58"/>
                </a:solidFill>
                <a:latin typeface="Calibri"/>
                <a:cs typeface="Calibri"/>
              </a:rPr>
              <a:t> </a:t>
            </a:r>
            <a:r>
              <a:rPr sz="1350" b="1" dirty="0">
                <a:solidFill>
                  <a:srgbClr val="052F58"/>
                </a:solidFill>
                <a:latin typeface="Calibri"/>
                <a:cs typeface="Calibri"/>
              </a:rPr>
              <a:t>được</a:t>
            </a:r>
            <a:r>
              <a:rPr sz="1350" b="1" spc="145" dirty="0">
                <a:solidFill>
                  <a:srgbClr val="052F58"/>
                </a:solidFill>
                <a:latin typeface="Calibri"/>
                <a:cs typeface="Calibri"/>
              </a:rPr>
              <a:t> </a:t>
            </a:r>
            <a:r>
              <a:rPr sz="1350" b="1" spc="90" dirty="0">
                <a:solidFill>
                  <a:srgbClr val="052F58"/>
                </a:solidFill>
                <a:latin typeface="Calibri"/>
                <a:cs typeface="Calibri"/>
              </a:rPr>
              <a:t>tạo</a:t>
            </a:r>
            <a:r>
              <a:rPr sz="1350" b="1" spc="140" dirty="0">
                <a:solidFill>
                  <a:srgbClr val="052F58"/>
                </a:solidFill>
                <a:latin typeface="Calibri"/>
                <a:cs typeface="Calibri"/>
              </a:rPr>
              <a:t> </a:t>
            </a:r>
            <a:r>
              <a:rPr sz="1350" b="1" spc="105" dirty="0">
                <a:solidFill>
                  <a:srgbClr val="052F58"/>
                </a:solidFill>
                <a:latin typeface="Calibri"/>
                <a:cs typeface="Calibri"/>
              </a:rPr>
              <a:t>ra</a:t>
            </a:r>
            <a:r>
              <a:rPr sz="1350" b="1" spc="145" dirty="0">
                <a:solidFill>
                  <a:srgbClr val="052F58"/>
                </a:solidFill>
                <a:latin typeface="Calibri"/>
                <a:cs typeface="Calibri"/>
              </a:rPr>
              <a:t> </a:t>
            </a:r>
            <a:r>
              <a:rPr sz="1350" b="1" dirty="0">
                <a:solidFill>
                  <a:srgbClr val="052F58"/>
                </a:solidFill>
                <a:latin typeface="Calibri"/>
                <a:cs typeface="Calibri"/>
              </a:rPr>
              <a:t>bởi</a:t>
            </a:r>
            <a:r>
              <a:rPr sz="1350" b="1" spc="140" dirty="0">
                <a:solidFill>
                  <a:srgbClr val="052F58"/>
                </a:solidFill>
                <a:latin typeface="Calibri"/>
                <a:cs typeface="Calibri"/>
              </a:rPr>
              <a:t> </a:t>
            </a:r>
            <a:r>
              <a:rPr sz="1350" b="1" spc="130" dirty="0">
                <a:solidFill>
                  <a:srgbClr val="052F58"/>
                </a:solidFill>
                <a:latin typeface="Calibri"/>
                <a:cs typeface="Calibri"/>
              </a:rPr>
              <a:t>các</a:t>
            </a:r>
            <a:r>
              <a:rPr sz="1350" b="1" spc="145" dirty="0">
                <a:solidFill>
                  <a:srgbClr val="052F58"/>
                </a:solidFill>
                <a:latin typeface="Calibri"/>
                <a:cs typeface="Calibri"/>
              </a:rPr>
              <a:t> </a:t>
            </a:r>
            <a:r>
              <a:rPr sz="1350" b="1" spc="110" dirty="0">
                <a:solidFill>
                  <a:srgbClr val="052F58"/>
                </a:solidFill>
                <a:latin typeface="Calibri"/>
                <a:cs typeface="Calibri"/>
              </a:rPr>
              <a:t>phản</a:t>
            </a:r>
            <a:r>
              <a:rPr sz="1350" b="1" spc="140" dirty="0">
                <a:solidFill>
                  <a:srgbClr val="052F58"/>
                </a:solidFill>
                <a:latin typeface="Calibri"/>
                <a:cs typeface="Calibri"/>
              </a:rPr>
              <a:t> </a:t>
            </a:r>
            <a:r>
              <a:rPr sz="1350" b="1" spc="80" dirty="0">
                <a:solidFill>
                  <a:srgbClr val="052F58"/>
                </a:solidFill>
                <a:latin typeface="Calibri"/>
                <a:cs typeface="Calibri"/>
              </a:rPr>
              <a:t>ứng</a:t>
            </a:r>
            <a:r>
              <a:rPr sz="1350" b="1" spc="145" dirty="0">
                <a:solidFill>
                  <a:srgbClr val="052F58"/>
                </a:solidFill>
                <a:latin typeface="Calibri"/>
                <a:cs typeface="Calibri"/>
              </a:rPr>
              <a:t> </a:t>
            </a:r>
            <a:r>
              <a:rPr sz="1350" b="1" spc="80" dirty="0">
                <a:solidFill>
                  <a:srgbClr val="052F58"/>
                </a:solidFill>
                <a:latin typeface="Calibri"/>
                <a:cs typeface="Calibri"/>
              </a:rPr>
              <a:t>sinh</a:t>
            </a:r>
            <a:r>
              <a:rPr sz="1350" b="1" spc="140" dirty="0">
                <a:solidFill>
                  <a:srgbClr val="052F58"/>
                </a:solidFill>
                <a:latin typeface="Calibri"/>
                <a:cs typeface="Calibri"/>
              </a:rPr>
              <a:t> </a:t>
            </a:r>
            <a:r>
              <a:rPr sz="1350" b="1" spc="105" dirty="0">
                <a:solidFill>
                  <a:srgbClr val="052F58"/>
                </a:solidFill>
                <a:latin typeface="Calibri"/>
                <a:cs typeface="Calibri"/>
              </a:rPr>
              <a:t>hóa</a:t>
            </a:r>
            <a:r>
              <a:rPr sz="1350" b="1" spc="145" dirty="0">
                <a:solidFill>
                  <a:srgbClr val="052F58"/>
                </a:solidFill>
                <a:latin typeface="Calibri"/>
                <a:cs typeface="Calibri"/>
              </a:rPr>
              <a:t> </a:t>
            </a:r>
            <a:r>
              <a:rPr sz="1350" b="1" spc="85" dirty="0">
                <a:solidFill>
                  <a:srgbClr val="052F58"/>
                </a:solidFill>
                <a:latin typeface="Calibri"/>
                <a:cs typeface="Calibri"/>
              </a:rPr>
              <a:t>trong</a:t>
            </a:r>
            <a:r>
              <a:rPr sz="1350" b="1" spc="140" dirty="0">
                <a:solidFill>
                  <a:srgbClr val="052F58"/>
                </a:solidFill>
                <a:latin typeface="Calibri"/>
                <a:cs typeface="Calibri"/>
              </a:rPr>
              <a:t> </a:t>
            </a:r>
            <a:r>
              <a:rPr sz="1350" b="1" dirty="0">
                <a:solidFill>
                  <a:srgbClr val="052F58"/>
                </a:solidFill>
                <a:latin typeface="Calibri"/>
                <a:cs typeface="Calibri"/>
              </a:rPr>
              <a:t>tế</a:t>
            </a:r>
            <a:r>
              <a:rPr sz="1350" b="1" spc="145" dirty="0">
                <a:solidFill>
                  <a:srgbClr val="052F58"/>
                </a:solidFill>
                <a:latin typeface="Calibri"/>
                <a:cs typeface="Calibri"/>
              </a:rPr>
              <a:t> </a:t>
            </a:r>
            <a:r>
              <a:rPr sz="1350" b="1" spc="114" dirty="0">
                <a:solidFill>
                  <a:srgbClr val="052F58"/>
                </a:solidFill>
                <a:latin typeface="Calibri"/>
                <a:cs typeface="Calibri"/>
              </a:rPr>
              <a:t>bào</a:t>
            </a:r>
            <a:r>
              <a:rPr sz="1350" b="1" spc="140" dirty="0">
                <a:solidFill>
                  <a:srgbClr val="052F58"/>
                </a:solidFill>
                <a:latin typeface="Calibri"/>
                <a:cs typeface="Calibri"/>
              </a:rPr>
              <a:t> </a:t>
            </a:r>
            <a:r>
              <a:rPr sz="1350" b="1" spc="85" dirty="0">
                <a:solidFill>
                  <a:srgbClr val="052F58"/>
                </a:solidFill>
                <a:latin typeface="Calibri"/>
                <a:cs typeface="Calibri"/>
              </a:rPr>
              <a:t>rất</a:t>
            </a:r>
            <a:r>
              <a:rPr sz="1350" b="1" spc="145" dirty="0">
                <a:solidFill>
                  <a:srgbClr val="052F58"/>
                </a:solidFill>
                <a:latin typeface="Calibri"/>
                <a:cs typeface="Calibri"/>
              </a:rPr>
              <a:t> </a:t>
            </a:r>
            <a:r>
              <a:rPr sz="1350" b="1" spc="120" dirty="0">
                <a:solidFill>
                  <a:srgbClr val="052F58"/>
                </a:solidFill>
                <a:latin typeface="Calibri"/>
                <a:cs typeface="Calibri"/>
              </a:rPr>
              <a:t>cần</a:t>
            </a:r>
            <a:r>
              <a:rPr sz="1350" b="1" spc="140" dirty="0">
                <a:solidFill>
                  <a:srgbClr val="052F58"/>
                </a:solidFill>
                <a:latin typeface="Calibri"/>
                <a:cs typeface="Calibri"/>
              </a:rPr>
              <a:t> </a:t>
            </a:r>
            <a:r>
              <a:rPr sz="1350" b="1" dirty="0">
                <a:solidFill>
                  <a:srgbClr val="052F58"/>
                </a:solidFill>
                <a:latin typeface="Calibri"/>
                <a:cs typeface="Calibri"/>
              </a:rPr>
              <a:t>thiết</a:t>
            </a:r>
            <a:r>
              <a:rPr sz="1350" b="1" spc="145" dirty="0">
                <a:solidFill>
                  <a:srgbClr val="052F58"/>
                </a:solidFill>
                <a:latin typeface="Calibri"/>
                <a:cs typeface="Calibri"/>
              </a:rPr>
              <a:t> </a:t>
            </a:r>
            <a:r>
              <a:rPr sz="1350" b="1" spc="90" dirty="0">
                <a:solidFill>
                  <a:srgbClr val="052F58"/>
                </a:solidFill>
                <a:latin typeface="Calibri"/>
                <a:cs typeface="Calibri"/>
              </a:rPr>
              <a:t>cho</a:t>
            </a:r>
            <a:r>
              <a:rPr sz="1350" b="1" spc="140" dirty="0">
                <a:solidFill>
                  <a:srgbClr val="052F58"/>
                </a:solidFill>
                <a:latin typeface="Calibri"/>
                <a:cs typeface="Calibri"/>
              </a:rPr>
              <a:t> </a:t>
            </a:r>
            <a:r>
              <a:rPr sz="1350" b="1" spc="-25" dirty="0">
                <a:solidFill>
                  <a:srgbClr val="052F58"/>
                </a:solidFill>
                <a:latin typeface="Calibri"/>
                <a:cs typeface="Calibri"/>
              </a:rPr>
              <a:t>sự </a:t>
            </a:r>
            <a:r>
              <a:rPr sz="1350" b="1" spc="120" dirty="0">
                <a:solidFill>
                  <a:srgbClr val="052F58"/>
                </a:solidFill>
                <a:latin typeface="Calibri"/>
                <a:cs typeface="Calibri"/>
              </a:rPr>
              <a:t>sống</a:t>
            </a:r>
            <a:r>
              <a:rPr sz="1350" b="1" spc="85" dirty="0">
                <a:solidFill>
                  <a:srgbClr val="052F58"/>
                </a:solidFill>
                <a:latin typeface="Calibri"/>
                <a:cs typeface="Calibri"/>
              </a:rPr>
              <a:t> </a:t>
            </a:r>
            <a:r>
              <a:rPr sz="1350" b="1" spc="114" dirty="0">
                <a:solidFill>
                  <a:srgbClr val="052F58"/>
                </a:solidFill>
                <a:latin typeface="Calibri"/>
                <a:cs typeface="Calibri"/>
              </a:rPr>
              <a:t>của</a:t>
            </a:r>
            <a:r>
              <a:rPr sz="1350" b="1" spc="90" dirty="0">
                <a:solidFill>
                  <a:srgbClr val="052F58"/>
                </a:solidFill>
                <a:latin typeface="Calibri"/>
                <a:cs typeface="Calibri"/>
              </a:rPr>
              <a:t> con </a:t>
            </a:r>
            <a:r>
              <a:rPr sz="1350" b="1" dirty="0">
                <a:solidFill>
                  <a:srgbClr val="052F58"/>
                </a:solidFill>
                <a:latin typeface="Calibri"/>
                <a:cs typeface="Calibri"/>
              </a:rPr>
              <a:t>người.</a:t>
            </a:r>
            <a:r>
              <a:rPr sz="1350" b="1" spc="85" dirty="0">
                <a:solidFill>
                  <a:srgbClr val="052F58"/>
                </a:solidFill>
                <a:latin typeface="Calibri"/>
                <a:cs typeface="Calibri"/>
              </a:rPr>
              <a:t> </a:t>
            </a:r>
            <a:r>
              <a:rPr sz="1350" b="1" spc="135" dirty="0">
                <a:solidFill>
                  <a:srgbClr val="052F58"/>
                </a:solidFill>
                <a:latin typeface="Calibri"/>
                <a:cs typeface="Calibri"/>
              </a:rPr>
              <a:t>Có</a:t>
            </a:r>
            <a:r>
              <a:rPr sz="1350" b="1" spc="90" dirty="0">
                <a:solidFill>
                  <a:srgbClr val="052F58"/>
                </a:solidFill>
                <a:latin typeface="Calibri"/>
                <a:cs typeface="Calibri"/>
              </a:rPr>
              <a:t> </a:t>
            </a:r>
            <a:r>
              <a:rPr sz="1350" b="1" spc="114" dirty="0">
                <a:solidFill>
                  <a:srgbClr val="052F58"/>
                </a:solidFill>
                <a:latin typeface="Calibri"/>
                <a:cs typeface="Calibri"/>
              </a:rPr>
              <a:t>khoảng</a:t>
            </a:r>
            <a:r>
              <a:rPr sz="1350" b="1" spc="90" dirty="0">
                <a:solidFill>
                  <a:srgbClr val="052F58"/>
                </a:solidFill>
                <a:latin typeface="Calibri"/>
                <a:cs typeface="Calibri"/>
              </a:rPr>
              <a:t> 5.000</a:t>
            </a:r>
            <a:r>
              <a:rPr sz="1350" b="1" spc="85" dirty="0">
                <a:solidFill>
                  <a:srgbClr val="052F58"/>
                </a:solidFill>
                <a:latin typeface="Calibri"/>
                <a:cs typeface="Calibri"/>
              </a:rPr>
              <a:t> </a:t>
            </a:r>
            <a:r>
              <a:rPr sz="1350" b="1" spc="65" dirty="0">
                <a:solidFill>
                  <a:srgbClr val="052F58"/>
                </a:solidFill>
                <a:latin typeface="Calibri"/>
                <a:cs typeface="Calibri"/>
              </a:rPr>
              <a:t>loại</a:t>
            </a:r>
            <a:r>
              <a:rPr sz="1350" b="1" spc="90" dirty="0">
                <a:solidFill>
                  <a:srgbClr val="052F58"/>
                </a:solidFill>
                <a:latin typeface="Calibri"/>
                <a:cs typeface="Calibri"/>
              </a:rPr>
              <a:t> enzyme hoạt</a:t>
            </a:r>
            <a:r>
              <a:rPr sz="1350" b="1" spc="85" dirty="0">
                <a:solidFill>
                  <a:srgbClr val="052F58"/>
                </a:solidFill>
                <a:latin typeface="Calibri"/>
                <a:cs typeface="Calibri"/>
              </a:rPr>
              <a:t> </a:t>
            </a:r>
            <a:r>
              <a:rPr sz="1350" b="1" spc="100" dirty="0">
                <a:solidFill>
                  <a:srgbClr val="052F58"/>
                </a:solidFill>
                <a:latin typeface="Calibri"/>
                <a:cs typeface="Calibri"/>
              </a:rPr>
              <a:t>động</a:t>
            </a:r>
            <a:r>
              <a:rPr sz="1350" b="1" spc="90" dirty="0">
                <a:solidFill>
                  <a:srgbClr val="052F58"/>
                </a:solidFill>
                <a:latin typeface="Calibri"/>
                <a:cs typeface="Calibri"/>
              </a:rPr>
              <a:t> </a:t>
            </a:r>
            <a:r>
              <a:rPr sz="1350" b="1" spc="85" dirty="0">
                <a:solidFill>
                  <a:srgbClr val="052F58"/>
                </a:solidFill>
                <a:latin typeface="Calibri"/>
                <a:cs typeface="Calibri"/>
              </a:rPr>
              <a:t>trong</a:t>
            </a:r>
            <a:r>
              <a:rPr sz="1350" b="1" spc="90" dirty="0">
                <a:solidFill>
                  <a:srgbClr val="052F58"/>
                </a:solidFill>
                <a:latin typeface="Calibri"/>
                <a:cs typeface="Calibri"/>
              </a:rPr>
              <a:t> </a:t>
            </a:r>
            <a:r>
              <a:rPr sz="1350" b="1" dirty="0">
                <a:solidFill>
                  <a:srgbClr val="052F58"/>
                </a:solidFill>
                <a:latin typeface="Calibri"/>
                <a:cs typeface="Calibri"/>
              </a:rPr>
              <a:t>cơ</a:t>
            </a:r>
            <a:r>
              <a:rPr sz="1350" b="1" spc="85" dirty="0">
                <a:solidFill>
                  <a:srgbClr val="052F58"/>
                </a:solidFill>
                <a:latin typeface="Calibri"/>
                <a:cs typeface="Calibri"/>
              </a:rPr>
              <a:t> </a:t>
            </a:r>
            <a:r>
              <a:rPr sz="1350" b="1" spc="60" dirty="0">
                <a:solidFill>
                  <a:srgbClr val="052F58"/>
                </a:solidFill>
                <a:latin typeface="Calibri"/>
                <a:cs typeface="Calibri"/>
              </a:rPr>
              <a:t>thể</a:t>
            </a:r>
            <a:r>
              <a:rPr sz="1350" b="1" spc="90" dirty="0">
                <a:solidFill>
                  <a:srgbClr val="052F58"/>
                </a:solidFill>
                <a:latin typeface="Calibri"/>
                <a:cs typeface="Calibri"/>
              </a:rPr>
              <a:t> </a:t>
            </a:r>
            <a:r>
              <a:rPr sz="1350" b="1" spc="-10" dirty="0">
                <a:solidFill>
                  <a:srgbClr val="052F58"/>
                </a:solidFill>
                <a:latin typeface="Calibri"/>
                <a:cs typeface="Calibri"/>
              </a:rPr>
              <a:t>người.</a:t>
            </a:r>
            <a:endParaRPr sz="1350">
              <a:latin typeface="Calibri"/>
              <a:cs typeface="Calibri"/>
            </a:endParaRPr>
          </a:p>
          <a:p>
            <a:pPr marL="12700" marR="5080">
              <a:lnSpc>
                <a:spcPct val="148200"/>
              </a:lnSpc>
              <a:buAutoNum type="arabicPeriod"/>
              <a:tabLst>
                <a:tab pos="212090" algn="l"/>
              </a:tabLst>
            </a:pPr>
            <a:r>
              <a:rPr sz="1350" b="1" dirty="0">
                <a:solidFill>
                  <a:srgbClr val="052F58"/>
                </a:solidFill>
                <a:latin typeface="Calibri"/>
                <a:cs typeface="Calibri"/>
              </a:rPr>
              <a:t>Mỗi</a:t>
            </a:r>
            <a:r>
              <a:rPr sz="1350" b="1" spc="125" dirty="0">
                <a:solidFill>
                  <a:srgbClr val="052F58"/>
                </a:solidFill>
                <a:latin typeface="Calibri"/>
                <a:cs typeface="Calibri"/>
              </a:rPr>
              <a:t> </a:t>
            </a:r>
            <a:r>
              <a:rPr sz="1350" b="1" spc="65" dirty="0">
                <a:solidFill>
                  <a:srgbClr val="052F58"/>
                </a:solidFill>
                <a:latin typeface="Calibri"/>
                <a:cs typeface="Calibri"/>
              </a:rPr>
              <a:t>loại</a:t>
            </a:r>
            <a:r>
              <a:rPr sz="1350" b="1" spc="130" dirty="0">
                <a:solidFill>
                  <a:srgbClr val="052F58"/>
                </a:solidFill>
                <a:latin typeface="Calibri"/>
                <a:cs typeface="Calibri"/>
              </a:rPr>
              <a:t> </a:t>
            </a:r>
            <a:r>
              <a:rPr sz="1350" b="1" spc="90" dirty="0">
                <a:solidFill>
                  <a:srgbClr val="052F58"/>
                </a:solidFill>
                <a:latin typeface="Calibri"/>
                <a:cs typeface="Calibri"/>
              </a:rPr>
              <a:t>enzyme</a:t>
            </a:r>
            <a:r>
              <a:rPr sz="1350" b="1" spc="130" dirty="0">
                <a:solidFill>
                  <a:srgbClr val="052F58"/>
                </a:solidFill>
                <a:latin typeface="Calibri"/>
                <a:cs typeface="Calibri"/>
              </a:rPr>
              <a:t> </a:t>
            </a:r>
            <a:r>
              <a:rPr sz="1350" b="1" spc="105" dirty="0">
                <a:solidFill>
                  <a:srgbClr val="052F58"/>
                </a:solidFill>
                <a:latin typeface="Calibri"/>
                <a:cs typeface="Calibri"/>
              </a:rPr>
              <a:t>không</a:t>
            </a:r>
            <a:r>
              <a:rPr sz="1350" b="1" spc="125" dirty="0">
                <a:solidFill>
                  <a:srgbClr val="052F58"/>
                </a:solidFill>
                <a:latin typeface="Calibri"/>
                <a:cs typeface="Calibri"/>
              </a:rPr>
              <a:t> </a:t>
            </a:r>
            <a:r>
              <a:rPr sz="1350" b="1" spc="60" dirty="0">
                <a:solidFill>
                  <a:srgbClr val="052F58"/>
                </a:solidFill>
                <a:latin typeface="Calibri"/>
                <a:cs typeface="Calibri"/>
              </a:rPr>
              <a:t>thể</a:t>
            </a:r>
            <a:r>
              <a:rPr sz="1350" b="1" spc="130" dirty="0">
                <a:solidFill>
                  <a:srgbClr val="052F58"/>
                </a:solidFill>
                <a:latin typeface="Calibri"/>
                <a:cs typeface="Calibri"/>
              </a:rPr>
              <a:t> </a:t>
            </a:r>
            <a:r>
              <a:rPr sz="1350" b="1" dirty="0">
                <a:solidFill>
                  <a:srgbClr val="052F58"/>
                </a:solidFill>
                <a:latin typeface="Calibri"/>
                <a:cs typeface="Calibri"/>
              </a:rPr>
              <a:t>tự</a:t>
            </a:r>
            <a:r>
              <a:rPr sz="1350" b="1" spc="130" dirty="0">
                <a:solidFill>
                  <a:srgbClr val="052F58"/>
                </a:solidFill>
                <a:latin typeface="Calibri"/>
                <a:cs typeface="Calibri"/>
              </a:rPr>
              <a:t> </a:t>
            </a:r>
            <a:r>
              <a:rPr sz="1350" b="1" spc="90" dirty="0">
                <a:solidFill>
                  <a:srgbClr val="052F58"/>
                </a:solidFill>
                <a:latin typeface="Calibri"/>
                <a:cs typeface="Calibri"/>
              </a:rPr>
              <a:t>hoạt</a:t>
            </a:r>
            <a:r>
              <a:rPr sz="1350" b="1" spc="130" dirty="0">
                <a:solidFill>
                  <a:srgbClr val="052F58"/>
                </a:solidFill>
                <a:latin typeface="Calibri"/>
                <a:cs typeface="Calibri"/>
              </a:rPr>
              <a:t> </a:t>
            </a:r>
            <a:r>
              <a:rPr sz="1350" b="1" spc="100" dirty="0">
                <a:solidFill>
                  <a:srgbClr val="052F58"/>
                </a:solidFill>
                <a:latin typeface="Calibri"/>
                <a:cs typeface="Calibri"/>
              </a:rPr>
              <a:t>động</a:t>
            </a:r>
            <a:r>
              <a:rPr sz="1350" b="1" spc="125" dirty="0">
                <a:solidFill>
                  <a:srgbClr val="052F58"/>
                </a:solidFill>
                <a:latin typeface="Calibri"/>
                <a:cs typeface="Calibri"/>
              </a:rPr>
              <a:t> </a:t>
            </a:r>
            <a:r>
              <a:rPr sz="1350" b="1" spc="135" dirty="0">
                <a:solidFill>
                  <a:srgbClr val="052F58"/>
                </a:solidFill>
                <a:latin typeface="Calibri"/>
                <a:cs typeface="Calibri"/>
              </a:rPr>
              <a:t>mà</a:t>
            </a:r>
            <a:r>
              <a:rPr sz="1350" b="1" spc="130" dirty="0">
                <a:solidFill>
                  <a:srgbClr val="052F58"/>
                </a:solidFill>
                <a:latin typeface="Calibri"/>
                <a:cs typeface="Calibri"/>
              </a:rPr>
              <a:t> </a:t>
            </a:r>
            <a:r>
              <a:rPr sz="1350" b="1" spc="120" dirty="0">
                <a:solidFill>
                  <a:srgbClr val="052F58"/>
                </a:solidFill>
                <a:latin typeface="Calibri"/>
                <a:cs typeface="Calibri"/>
              </a:rPr>
              <a:t>cần</a:t>
            </a:r>
            <a:r>
              <a:rPr sz="1350" b="1" spc="130" dirty="0">
                <a:solidFill>
                  <a:srgbClr val="052F58"/>
                </a:solidFill>
                <a:latin typeface="Calibri"/>
                <a:cs typeface="Calibri"/>
              </a:rPr>
              <a:t> </a:t>
            </a:r>
            <a:r>
              <a:rPr sz="1350" b="1" spc="95" dirty="0">
                <a:solidFill>
                  <a:srgbClr val="052F58"/>
                </a:solidFill>
                <a:latin typeface="Calibri"/>
                <a:cs typeface="Calibri"/>
              </a:rPr>
              <a:t>phải</a:t>
            </a:r>
            <a:r>
              <a:rPr sz="1350" b="1" spc="130" dirty="0">
                <a:solidFill>
                  <a:srgbClr val="052F58"/>
                </a:solidFill>
                <a:latin typeface="Calibri"/>
                <a:cs typeface="Calibri"/>
              </a:rPr>
              <a:t> </a:t>
            </a:r>
            <a:r>
              <a:rPr sz="1350" b="1" spc="90" dirty="0">
                <a:solidFill>
                  <a:srgbClr val="052F58"/>
                </a:solidFill>
                <a:latin typeface="Calibri"/>
                <a:cs typeface="Calibri"/>
              </a:rPr>
              <a:t>có</a:t>
            </a:r>
            <a:r>
              <a:rPr sz="1350" b="1" spc="125" dirty="0">
                <a:solidFill>
                  <a:srgbClr val="052F58"/>
                </a:solidFill>
                <a:latin typeface="Calibri"/>
                <a:cs typeface="Calibri"/>
              </a:rPr>
              <a:t> </a:t>
            </a:r>
            <a:r>
              <a:rPr sz="1350" b="1" dirty="0">
                <a:solidFill>
                  <a:srgbClr val="052F58"/>
                </a:solidFill>
                <a:latin typeface="Calibri"/>
                <a:cs typeface="Calibri"/>
              </a:rPr>
              <a:t>sự</a:t>
            </a:r>
            <a:r>
              <a:rPr sz="1350" b="1" spc="130" dirty="0">
                <a:solidFill>
                  <a:srgbClr val="052F58"/>
                </a:solidFill>
                <a:latin typeface="Calibri"/>
                <a:cs typeface="Calibri"/>
              </a:rPr>
              <a:t> </a:t>
            </a:r>
            <a:r>
              <a:rPr sz="1350" b="1" spc="75" dirty="0">
                <a:solidFill>
                  <a:srgbClr val="052F58"/>
                </a:solidFill>
                <a:latin typeface="Calibri"/>
                <a:cs typeface="Calibri"/>
              </a:rPr>
              <a:t>hỗ</a:t>
            </a:r>
            <a:r>
              <a:rPr sz="1350" b="1" spc="130" dirty="0">
                <a:solidFill>
                  <a:srgbClr val="052F58"/>
                </a:solidFill>
                <a:latin typeface="Calibri"/>
                <a:cs typeface="Calibri"/>
              </a:rPr>
              <a:t> </a:t>
            </a:r>
            <a:r>
              <a:rPr sz="1350" b="1" dirty="0">
                <a:solidFill>
                  <a:srgbClr val="052F58"/>
                </a:solidFill>
                <a:latin typeface="Calibri"/>
                <a:cs typeface="Calibri"/>
              </a:rPr>
              <a:t>trợ</a:t>
            </a:r>
            <a:r>
              <a:rPr sz="1350" b="1" spc="130" dirty="0">
                <a:solidFill>
                  <a:srgbClr val="052F58"/>
                </a:solidFill>
                <a:latin typeface="Calibri"/>
                <a:cs typeface="Calibri"/>
              </a:rPr>
              <a:t> </a:t>
            </a:r>
            <a:r>
              <a:rPr sz="1350" b="1" spc="114" dirty="0">
                <a:solidFill>
                  <a:srgbClr val="052F58"/>
                </a:solidFill>
                <a:latin typeface="Calibri"/>
                <a:cs typeface="Calibri"/>
              </a:rPr>
              <a:t>của</a:t>
            </a:r>
            <a:r>
              <a:rPr sz="1350" b="1" spc="125" dirty="0">
                <a:solidFill>
                  <a:srgbClr val="052F58"/>
                </a:solidFill>
                <a:latin typeface="Calibri"/>
                <a:cs typeface="Calibri"/>
              </a:rPr>
              <a:t> </a:t>
            </a:r>
            <a:r>
              <a:rPr sz="1350" b="1" spc="75" dirty="0">
                <a:solidFill>
                  <a:srgbClr val="052F58"/>
                </a:solidFill>
                <a:latin typeface="Calibri"/>
                <a:cs typeface="Calibri"/>
              </a:rPr>
              <a:t>vitamin</a:t>
            </a:r>
            <a:r>
              <a:rPr sz="1350" b="1" spc="130" dirty="0">
                <a:solidFill>
                  <a:srgbClr val="052F58"/>
                </a:solidFill>
                <a:latin typeface="Calibri"/>
                <a:cs typeface="Calibri"/>
              </a:rPr>
              <a:t> </a:t>
            </a:r>
            <a:r>
              <a:rPr sz="1350" b="1" spc="100" dirty="0">
                <a:solidFill>
                  <a:srgbClr val="052F58"/>
                </a:solidFill>
                <a:latin typeface="Calibri"/>
                <a:cs typeface="Calibri"/>
              </a:rPr>
              <a:t>và </a:t>
            </a:r>
            <a:r>
              <a:rPr sz="1350" b="1" spc="114" dirty="0">
                <a:solidFill>
                  <a:srgbClr val="052F58"/>
                </a:solidFill>
                <a:latin typeface="Calibri"/>
                <a:cs typeface="Calibri"/>
              </a:rPr>
              <a:t>khoáng</a:t>
            </a:r>
            <a:r>
              <a:rPr sz="1350" b="1" spc="65" dirty="0">
                <a:solidFill>
                  <a:srgbClr val="052F58"/>
                </a:solidFill>
                <a:latin typeface="Calibri"/>
                <a:cs typeface="Calibri"/>
              </a:rPr>
              <a:t> </a:t>
            </a:r>
            <a:r>
              <a:rPr sz="1350" b="1" spc="100" dirty="0">
                <a:solidFill>
                  <a:srgbClr val="052F58"/>
                </a:solidFill>
                <a:latin typeface="Calibri"/>
                <a:cs typeface="Calibri"/>
              </a:rPr>
              <a:t>chất</a:t>
            </a:r>
            <a:r>
              <a:rPr sz="1350" b="1" spc="65" dirty="0">
                <a:solidFill>
                  <a:srgbClr val="052F58"/>
                </a:solidFill>
                <a:latin typeface="Calibri"/>
                <a:cs typeface="Calibri"/>
              </a:rPr>
              <a:t> </a:t>
            </a:r>
            <a:r>
              <a:rPr sz="1350" b="1" spc="55" dirty="0">
                <a:solidFill>
                  <a:srgbClr val="052F58"/>
                </a:solidFill>
                <a:latin typeface="Calibri"/>
                <a:cs typeface="Calibri"/>
              </a:rPr>
              <a:t>để</a:t>
            </a:r>
            <a:r>
              <a:rPr sz="1350" b="1" spc="65" dirty="0">
                <a:solidFill>
                  <a:srgbClr val="052F58"/>
                </a:solidFill>
                <a:latin typeface="Calibri"/>
                <a:cs typeface="Calibri"/>
              </a:rPr>
              <a:t> </a:t>
            </a:r>
            <a:r>
              <a:rPr sz="1350" b="1" spc="90" dirty="0">
                <a:solidFill>
                  <a:srgbClr val="052F58"/>
                </a:solidFill>
                <a:latin typeface="Calibri"/>
                <a:cs typeface="Calibri"/>
              </a:rPr>
              <a:t>có</a:t>
            </a:r>
            <a:r>
              <a:rPr sz="1350" b="1" spc="65" dirty="0">
                <a:solidFill>
                  <a:srgbClr val="052F58"/>
                </a:solidFill>
                <a:latin typeface="Calibri"/>
                <a:cs typeface="Calibri"/>
              </a:rPr>
              <a:t> </a:t>
            </a:r>
            <a:r>
              <a:rPr sz="1350" b="1" spc="60" dirty="0">
                <a:solidFill>
                  <a:srgbClr val="052F58"/>
                </a:solidFill>
                <a:latin typeface="Calibri"/>
                <a:cs typeface="Calibri"/>
              </a:rPr>
              <a:t>thể</a:t>
            </a:r>
            <a:r>
              <a:rPr sz="1350" b="1" spc="65" dirty="0">
                <a:solidFill>
                  <a:srgbClr val="052F58"/>
                </a:solidFill>
                <a:latin typeface="Calibri"/>
                <a:cs typeface="Calibri"/>
              </a:rPr>
              <a:t> </a:t>
            </a:r>
            <a:r>
              <a:rPr sz="1350" b="1" spc="90" dirty="0">
                <a:solidFill>
                  <a:srgbClr val="052F58"/>
                </a:solidFill>
                <a:latin typeface="Calibri"/>
                <a:cs typeface="Calibri"/>
              </a:rPr>
              <a:t>tạo</a:t>
            </a:r>
            <a:r>
              <a:rPr sz="1350" b="1" spc="70" dirty="0">
                <a:solidFill>
                  <a:srgbClr val="052F58"/>
                </a:solidFill>
                <a:latin typeface="Calibri"/>
                <a:cs typeface="Calibri"/>
              </a:rPr>
              <a:t> </a:t>
            </a:r>
            <a:r>
              <a:rPr sz="1350" b="1" spc="105" dirty="0">
                <a:solidFill>
                  <a:srgbClr val="052F58"/>
                </a:solidFill>
                <a:latin typeface="Calibri"/>
                <a:cs typeface="Calibri"/>
              </a:rPr>
              <a:t>ra</a:t>
            </a:r>
            <a:r>
              <a:rPr sz="1350" b="1" spc="65" dirty="0">
                <a:solidFill>
                  <a:srgbClr val="052F58"/>
                </a:solidFill>
                <a:latin typeface="Calibri"/>
                <a:cs typeface="Calibri"/>
              </a:rPr>
              <a:t> </a:t>
            </a:r>
            <a:r>
              <a:rPr sz="1350" b="1" spc="130" dirty="0">
                <a:solidFill>
                  <a:srgbClr val="052F58"/>
                </a:solidFill>
                <a:latin typeface="Calibri"/>
                <a:cs typeface="Calibri"/>
              </a:rPr>
              <a:t>các</a:t>
            </a:r>
            <a:r>
              <a:rPr sz="1350" b="1" spc="65" dirty="0">
                <a:solidFill>
                  <a:srgbClr val="052F58"/>
                </a:solidFill>
                <a:latin typeface="Calibri"/>
                <a:cs typeface="Calibri"/>
              </a:rPr>
              <a:t> </a:t>
            </a:r>
            <a:r>
              <a:rPr sz="1350" b="1" spc="110" dirty="0">
                <a:solidFill>
                  <a:srgbClr val="052F58"/>
                </a:solidFill>
                <a:latin typeface="Calibri"/>
                <a:cs typeface="Calibri"/>
              </a:rPr>
              <a:t>phản</a:t>
            </a:r>
            <a:r>
              <a:rPr sz="1350" b="1" spc="65" dirty="0">
                <a:solidFill>
                  <a:srgbClr val="052F58"/>
                </a:solidFill>
                <a:latin typeface="Calibri"/>
                <a:cs typeface="Calibri"/>
              </a:rPr>
              <a:t> </a:t>
            </a:r>
            <a:r>
              <a:rPr sz="1350" b="1" spc="80" dirty="0">
                <a:solidFill>
                  <a:srgbClr val="052F58"/>
                </a:solidFill>
                <a:latin typeface="Calibri"/>
                <a:cs typeface="Calibri"/>
              </a:rPr>
              <a:t>ứng</a:t>
            </a:r>
            <a:r>
              <a:rPr sz="1350" b="1" spc="65" dirty="0">
                <a:solidFill>
                  <a:srgbClr val="052F58"/>
                </a:solidFill>
                <a:latin typeface="Calibri"/>
                <a:cs typeface="Calibri"/>
              </a:rPr>
              <a:t> </a:t>
            </a:r>
            <a:r>
              <a:rPr sz="1350" b="1" spc="60" dirty="0">
                <a:solidFill>
                  <a:srgbClr val="052F58"/>
                </a:solidFill>
                <a:latin typeface="Calibri"/>
                <a:cs typeface="Calibri"/>
              </a:rPr>
              <a:t>hiệu</a:t>
            </a:r>
            <a:r>
              <a:rPr sz="1350" b="1" spc="70" dirty="0">
                <a:solidFill>
                  <a:srgbClr val="052F58"/>
                </a:solidFill>
                <a:latin typeface="Calibri"/>
                <a:cs typeface="Calibri"/>
              </a:rPr>
              <a:t> </a:t>
            </a:r>
            <a:r>
              <a:rPr sz="1350" b="1" spc="60" dirty="0">
                <a:solidFill>
                  <a:srgbClr val="052F58"/>
                </a:solidFill>
                <a:latin typeface="Calibri"/>
                <a:cs typeface="Calibri"/>
              </a:rPr>
              <a:t>quả.</a:t>
            </a:r>
            <a:endParaRPr sz="1350">
              <a:latin typeface="Calibri"/>
              <a:cs typeface="Calibri"/>
            </a:endParaRPr>
          </a:p>
          <a:p>
            <a:pPr marL="12700" marR="5080">
              <a:lnSpc>
                <a:spcPct val="148200"/>
              </a:lnSpc>
              <a:buAutoNum type="arabicPeriod"/>
              <a:tabLst>
                <a:tab pos="206375" algn="l"/>
              </a:tabLst>
            </a:pPr>
            <a:r>
              <a:rPr sz="1350" b="1" spc="110" dirty="0">
                <a:solidFill>
                  <a:srgbClr val="052F58"/>
                </a:solidFill>
                <a:latin typeface="Calibri"/>
                <a:cs typeface="Calibri"/>
              </a:rPr>
              <a:t>Trong</a:t>
            </a:r>
            <a:r>
              <a:rPr sz="1350" b="1" spc="80" dirty="0">
                <a:solidFill>
                  <a:srgbClr val="052F58"/>
                </a:solidFill>
                <a:latin typeface="Calibri"/>
                <a:cs typeface="Calibri"/>
              </a:rPr>
              <a:t> </a:t>
            </a:r>
            <a:r>
              <a:rPr sz="1350" b="1" spc="100" dirty="0">
                <a:solidFill>
                  <a:srgbClr val="052F58"/>
                </a:solidFill>
                <a:latin typeface="Calibri"/>
                <a:cs typeface="Calibri"/>
              </a:rPr>
              <a:t>số</a:t>
            </a:r>
            <a:r>
              <a:rPr sz="1350" b="1" spc="80" dirty="0">
                <a:solidFill>
                  <a:srgbClr val="052F58"/>
                </a:solidFill>
                <a:latin typeface="Calibri"/>
                <a:cs typeface="Calibri"/>
              </a:rPr>
              <a:t> </a:t>
            </a:r>
            <a:r>
              <a:rPr sz="1350" b="1" spc="114" dirty="0">
                <a:solidFill>
                  <a:srgbClr val="052F58"/>
                </a:solidFill>
                <a:latin typeface="Calibri"/>
                <a:cs typeface="Calibri"/>
              </a:rPr>
              <a:t>khoảng</a:t>
            </a:r>
            <a:r>
              <a:rPr sz="1350" b="1" spc="80" dirty="0">
                <a:solidFill>
                  <a:srgbClr val="052F58"/>
                </a:solidFill>
                <a:latin typeface="Calibri"/>
                <a:cs typeface="Calibri"/>
              </a:rPr>
              <a:t> </a:t>
            </a:r>
            <a:r>
              <a:rPr sz="1350" b="1" spc="90" dirty="0">
                <a:solidFill>
                  <a:srgbClr val="052F58"/>
                </a:solidFill>
                <a:latin typeface="Calibri"/>
                <a:cs typeface="Calibri"/>
              </a:rPr>
              <a:t>5.000</a:t>
            </a:r>
            <a:r>
              <a:rPr sz="1350" b="1" spc="80" dirty="0">
                <a:solidFill>
                  <a:srgbClr val="052F58"/>
                </a:solidFill>
                <a:latin typeface="Calibri"/>
                <a:cs typeface="Calibri"/>
              </a:rPr>
              <a:t> </a:t>
            </a:r>
            <a:r>
              <a:rPr sz="1350" b="1" spc="65" dirty="0">
                <a:solidFill>
                  <a:srgbClr val="052F58"/>
                </a:solidFill>
                <a:latin typeface="Calibri"/>
                <a:cs typeface="Calibri"/>
              </a:rPr>
              <a:t>loại</a:t>
            </a:r>
            <a:r>
              <a:rPr sz="1350" b="1" spc="80" dirty="0">
                <a:solidFill>
                  <a:srgbClr val="052F58"/>
                </a:solidFill>
                <a:latin typeface="Calibri"/>
                <a:cs typeface="Calibri"/>
              </a:rPr>
              <a:t> </a:t>
            </a:r>
            <a:r>
              <a:rPr sz="1350" b="1" spc="75" dirty="0">
                <a:solidFill>
                  <a:srgbClr val="052F58"/>
                </a:solidFill>
                <a:latin typeface="Calibri"/>
                <a:cs typeface="Calibri"/>
              </a:rPr>
              <a:t>enzyme,</a:t>
            </a:r>
            <a:r>
              <a:rPr sz="1350" b="1" spc="80" dirty="0">
                <a:solidFill>
                  <a:srgbClr val="052F58"/>
                </a:solidFill>
                <a:latin typeface="Calibri"/>
                <a:cs typeface="Calibri"/>
              </a:rPr>
              <a:t> </a:t>
            </a:r>
            <a:r>
              <a:rPr sz="1350" b="1" spc="114" dirty="0">
                <a:solidFill>
                  <a:srgbClr val="052F58"/>
                </a:solidFill>
                <a:latin typeface="Calibri"/>
                <a:cs typeface="Calibri"/>
              </a:rPr>
              <a:t>khoảng</a:t>
            </a:r>
            <a:r>
              <a:rPr sz="1350" b="1" spc="80" dirty="0">
                <a:solidFill>
                  <a:srgbClr val="052F58"/>
                </a:solidFill>
                <a:latin typeface="Calibri"/>
                <a:cs typeface="Calibri"/>
              </a:rPr>
              <a:t> </a:t>
            </a:r>
            <a:r>
              <a:rPr sz="1350" b="1" spc="70" dirty="0">
                <a:solidFill>
                  <a:srgbClr val="052F58"/>
                </a:solidFill>
                <a:latin typeface="Calibri"/>
                <a:cs typeface="Calibri"/>
              </a:rPr>
              <a:t>một</a:t>
            </a:r>
            <a:r>
              <a:rPr sz="1350" b="1" spc="80" dirty="0">
                <a:solidFill>
                  <a:srgbClr val="052F58"/>
                </a:solidFill>
                <a:latin typeface="Calibri"/>
                <a:cs typeface="Calibri"/>
              </a:rPr>
              <a:t> </a:t>
            </a:r>
            <a:r>
              <a:rPr sz="1350" b="1" spc="65" dirty="0">
                <a:solidFill>
                  <a:srgbClr val="052F58"/>
                </a:solidFill>
                <a:latin typeface="Calibri"/>
                <a:cs typeface="Calibri"/>
              </a:rPr>
              <a:t>nửa</a:t>
            </a:r>
            <a:r>
              <a:rPr sz="1350" b="1" spc="80" dirty="0">
                <a:solidFill>
                  <a:srgbClr val="052F58"/>
                </a:solidFill>
                <a:latin typeface="Calibri"/>
                <a:cs typeface="Calibri"/>
              </a:rPr>
              <a:t> </a:t>
            </a:r>
            <a:r>
              <a:rPr sz="1350" b="1" spc="90" dirty="0">
                <a:solidFill>
                  <a:srgbClr val="052F58"/>
                </a:solidFill>
                <a:latin typeface="Calibri"/>
                <a:cs typeface="Calibri"/>
              </a:rPr>
              <a:t>2.500</a:t>
            </a:r>
            <a:r>
              <a:rPr sz="1350" b="1" spc="80" dirty="0">
                <a:solidFill>
                  <a:srgbClr val="052F58"/>
                </a:solidFill>
                <a:latin typeface="Calibri"/>
                <a:cs typeface="Calibri"/>
              </a:rPr>
              <a:t> </a:t>
            </a:r>
            <a:r>
              <a:rPr sz="1350" b="1" spc="65" dirty="0">
                <a:solidFill>
                  <a:srgbClr val="052F58"/>
                </a:solidFill>
                <a:latin typeface="Calibri"/>
                <a:cs typeface="Calibri"/>
              </a:rPr>
              <a:t>loại</a:t>
            </a:r>
            <a:r>
              <a:rPr sz="1350" b="1" spc="80" dirty="0">
                <a:solidFill>
                  <a:srgbClr val="052F58"/>
                </a:solidFill>
                <a:latin typeface="Calibri"/>
                <a:cs typeface="Calibri"/>
              </a:rPr>
              <a:t> </a:t>
            </a:r>
            <a:r>
              <a:rPr sz="1350" b="1" spc="110" dirty="0">
                <a:solidFill>
                  <a:srgbClr val="052F58"/>
                </a:solidFill>
                <a:latin typeface="Calibri"/>
                <a:cs typeface="Calibri"/>
              </a:rPr>
              <a:t>phản</a:t>
            </a:r>
            <a:r>
              <a:rPr sz="1350" b="1" spc="80" dirty="0">
                <a:solidFill>
                  <a:srgbClr val="052F58"/>
                </a:solidFill>
                <a:latin typeface="Calibri"/>
                <a:cs typeface="Calibri"/>
              </a:rPr>
              <a:t> ứng enzyme </a:t>
            </a:r>
            <a:r>
              <a:rPr sz="1350" b="1" spc="90" dirty="0">
                <a:solidFill>
                  <a:srgbClr val="052F58"/>
                </a:solidFill>
                <a:latin typeface="Calibri"/>
                <a:cs typeface="Calibri"/>
              </a:rPr>
              <a:t>sẽ</a:t>
            </a:r>
            <a:r>
              <a:rPr sz="1350" b="1" spc="65" dirty="0">
                <a:solidFill>
                  <a:srgbClr val="052F58"/>
                </a:solidFill>
                <a:latin typeface="Calibri"/>
                <a:cs typeface="Calibri"/>
              </a:rPr>
              <a:t> </a:t>
            </a:r>
            <a:r>
              <a:rPr sz="1350" b="1" spc="105" dirty="0">
                <a:solidFill>
                  <a:srgbClr val="052F58"/>
                </a:solidFill>
                <a:latin typeface="Calibri"/>
                <a:cs typeface="Calibri"/>
              </a:rPr>
              <a:t>không</a:t>
            </a:r>
            <a:r>
              <a:rPr sz="1350" b="1" spc="70" dirty="0">
                <a:solidFill>
                  <a:srgbClr val="052F58"/>
                </a:solidFill>
                <a:latin typeface="Calibri"/>
                <a:cs typeface="Calibri"/>
              </a:rPr>
              <a:t> </a:t>
            </a:r>
            <a:r>
              <a:rPr sz="1350" b="1" spc="120" dirty="0">
                <a:solidFill>
                  <a:srgbClr val="052F58"/>
                </a:solidFill>
                <a:latin typeface="Calibri"/>
                <a:cs typeface="Calibri"/>
              </a:rPr>
              <a:t>xảy</a:t>
            </a:r>
            <a:r>
              <a:rPr sz="1350" b="1" spc="65" dirty="0">
                <a:solidFill>
                  <a:srgbClr val="052F58"/>
                </a:solidFill>
                <a:latin typeface="Calibri"/>
                <a:cs typeface="Calibri"/>
              </a:rPr>
              <a:t> </a:t>
            </a:r>
            <a:r>
              <a:rPr sz="1350" b="1" spc="105" dirty="0">
                <a:solidFill>
                  <a:srgbClr val="052F58"/>
                </a:solidFill>
                <a:latin typeface="Calibri"/>
                <a:cs typeface="Calibri"/>
              </a:rPr>
              <a:t>ra</a:t>
            </a:r>
            <a:r>
              <a:rPr sz="1350" b="1" spc="70" dirty="0">
                <a:solidFill>
                  <a:srgbClr val="052F58"/>
                </a:solidFill>
                <a:latin typeface="Calibri"/>
                <a:cs typeface="Calibri"/>
              </a:rPr>
              <a:t> nếu</a:t>
            </a:r>
            <a:r>
              <a:rPr sz="1350" b="1" spc="65" dirty="0">
                <a:solidFill>
                  <a:srgbClr val="052F58"/>
                </a:solidFill>
                <a:latin typeface="Calibri"/>
                <a:cs typeface="Calibri"/>
              </a:rPr>
              <a:t> </a:t>
            </a:r>
            <a:r>
              <a:rPr sz="1350" b="1" spc="55" dirty="0">
                <a:solidFill>
                  <a:srgbClr val="052F58"/>
                </a:solidFill>
                <a:latin typeface="Calibri"/>
                <a:cs typeface="Calibri"/>
              </a:rPr>
              <a:t>thiếu</a:t>
            </a:r>
            <a:r>
              <a:rPr sz="1350" b="1" spc="70" dirty="0">
                <a:solidFill>
                  <a:srgbClr val="052F58"/>
                </a:solidFill>
                <a:latin typeface="Calibri"/>
                <a:cs typeface="Calibri"/>
              </a:rPr>
              <a:t> </a:t>
            </a:r>
            <a:r>
              <a:rPr sz="1350" b="1" spc="130" dirty="0">
                <a:solidFill>
                  <a:srgbClr val="052F58"/>
                </a:solidFill>
                <a:latin typeface="Calibri"/>
                <a:cs typeface="Calibri"/>
              </a:rPr>
              <a:t>các</a:t>
            </a:r>
            <a:r>
              <a:rPr sz="1350" b="1" spc="65" dirty="0">
                <a:solidFill>
                  <a:srgbClr val="052F58"/>
                </a:solidFill>
                <a:latin typeface="Calibri"/>
                <a:cs typeface="Calibri"/>
              </a:rPr>
              <a:t> </a:t>
            </a:r>
            <a:r>
              <a:rPr sz="1350" b="1" spc="114" dirty="0">
                <a:solidFill>
                  <a:srgbClr val="052F58"/>
                </a:solidFill>
                <a:latin typeface="Calibri"/>
                <a:cs typeface="Calibri"/>
              </a:rPr>
              <a:t>khoáng</a:t>
            </a:r>
            <a:r>
              <a:rPr sz="1350" b="1" spc="70" dirty="0">
                <a:solidFill>
                  <a:srgbClr val="052F58"/>
                </a:solidFill>
                <a:latin typeface="Calibri"/>
                <a:cs typeface="Calibri"/>
              </a:rPr>
              <a:t> </a:t>
            </a:r>
            <a:r>
              <a:rPr sz="1350" b="1" spc="100" dirty="0">
                <a:solidFill>
                  <a:srgbClr val="052F58"/>
                </a:solidFill>
                <a:latin typeface="Calibri"/>
                <a:cs typeface="Calibri"/>
              </a:rPr>
              <a:t>chất</a:t>
            </a:r>
            <a:r>
              <a:rPr sz="1350" b="1" spc="70" dirty="0">
                <a:solidFill>
                  <a:srgbClr val="052F58"/>
                </a:solidFill>
                <a:latin typeface="Calibri"/>
                <a:cs typeface="Calibri"/>
              </a:rPr>
              <a:t> </a:t>
            </a:r>
            <a:r>
              <a:rPr sz="1350" b="1" spc="65" dirty="0">
                <a:solidFill>
                  <a:srgbClr val="052F58"/>
                </a:solidFill>
                <a:latin typeface="Calibri"/>
                <a:cs typeface="Calibri"/>
              </a:rPr>
              <a:t>phức </a:t>
            </a:r>
            <a:r>
              <a:rPr sz="1350" b="1" spc="105" dirty="0">
                <a:solidFill>
                  <a:srgbClr val="052F58"/>
                </a:solidFill>
                <a:latin typeface="Calibri"/>
                <a:cs typeface="Calibri"/>
              </a:rPr>
              <a:t>tạp</a:t>
            </a:r>
            <a:r>
              <a:rPr sz="1350" b="1" spc="70" dirty="0">
                <a:solidFill>
                  <a:srgbClr val="052F58"/>
                </a:solidFill>
                <a:latin typeface="Calibri"/>
                <a:cs typeface="Calibri"/>
              </a:rPr>
              <a:t> </a:t>
            </a:r>
            <a:r>
              <a:rPr sz="1350" b="1" spc="80" dirty="0">
                <a:solidFill>
                  <a:srgbClr val="052F58"/>
                </a:solidFill>
                <a:latin typeface="Calibri"/>
                <a:cs typeface="Calibri"/>
              </a:rPr>
              <a:t>chứa</a:t>
            </a:r>
            <a:r>
              <a:rPr sz="1350" b="1" spc="65" dirty="0">
                <a:solidFill>
                  <a:srgbClr val="052F58"/>
                </a:solidFill>
                <a:latin typeface="Calibri"/>
                <a:cs typeface="Calibri"/>
              </a:rPr>
              <a:t> </a:t>
            </a:r>
            <a:r>
              <a:rPr sz="1350" b="1" spc="70" dirty="0">
                <a:solidFill>
                  <a:srgbClr val="052F58"/>
                </a:solidFill>
                <a:latin typeface="Calibri"/>
                <a:cs typeface="Calibri"/>
              </a:rPr>
              <a:t>kim </a:t>
            </a:r>
            <a:r>
              <a:rPr sz="1350" b="1" spc="40" dirty="0">
                <a:solidFill>
                  <a:srgbClr val="052F58"/>
                </a:solidFill>
                <a:latin typeface="Calibri"/>
                <a:cs typeface="Calibri"/>
              </a:rPr>
              <a:t>loại.</a:t>
            </a:r>
            <a:endParaRPr sz="1350">
              <a:latin typeface="Calibri"/>
              <a:cs typeface="Calibri"/>
            </a:endParaRPr>
          </a:p>
          <a:p>
            <a:pPr marL="12700" marR="5080">
              <a:lnSpc>
                <a:spcPct val="148200"/>
              </a:lnSpc>
              <a:buAutoNum type="arabicPeriod"/>
              <a:tabLst>
                <a:tab pos="215900" algn="l"/>
              </a:tabLst>
            </a:pPr>
            <a:r>
              <a:rPr sz="1350" b="1" spc="90" dirty="0">
                <a:solidFill>
                  <a:srgbClr val="052F58"/>
                </a:solidFill>
                <a:latin typeface="Calibri"/>
                <a:cs typeface="Calibri"/>
              </a:rPr>
              <a:t>Sự</a:t>
            </a:r>
            <a:r>
              <a:rPr sz="1350" b="1" spc="155" dirty="0">
                <a:solidFill>
                  <a:srgbClr val="052F58"/>
                </a:solidFill>
                <a:latin typeface="Calibri"/>
                <a:cs typeface="Calibri"/>
              </a:rPr>
              <a:t> </a:t>
            </a:r>
            <a:r>
              <a:rPr sz="1350" b="1" spc="60" dirty="0">
                <a:solidFill>
                  <a:srgbClr val="052F58"/>
                </a:solidFill>
                <a:latin typeface="Calibri"/>
                <a:cs typeface="Calibri"/>
              </a:rPr>
              <a:t>hiện</a:t>
            </a:r>
            <a:r>
              <a:rPr sz="1350" b="1" spc="155" dirty="0">
                <a:solidFill>
                  <a:srgbClr val="052F58"/>
                </a:solidFill>
                <a:latin typeface="Calibri"/>
                <a:cs typeface="Calibri"/>
              </a:rPr>
              <a:t> </a:t>
            </a:r>
            <a:r>
              <a:rPr sz="1350" b="1" spc="65" dirty="0">
                <a:solidFill>
                  <a:srgbClr val="052F58"/>
                </a:solidFill>
                <a:latin typeface="Calibri"/>
                <a:cs typeface="Calibri"/>
              </a:rPr>
              <a:t>diện</a:t>
            </a:r>
            <a:r>
              <a:rPr sz="1350" b="1" spc="155" dirty="0">
                <a:solidFill>
                  <a:srgbClr val="052F58"/>
                </a:solidFill>
                <a:latin typeface="Calibri"/>
                <a:cs typeface="Calibri"/>
              </a:rPr>
              <a:t> </a:t>
            </a:r>
            <a:r>
              <a:rPr sz="1350" b="1" spc="114" dirty="0">
                <a:solidFill>
                  <a:srgbClr val="052F58"/>
                </a:solidFill>
                <a:latin typeface="Calibri"/>
                <a:cs typeface="Calibri"/>
              </a:rPr>
              <a:t>của</a:t>
            </a:r>
            <a:r>
              <a:rPr sz="1350" b="1" spc="155" dirty="0">
                <a:solidFill>
                  <a:srgbClr val="052F58"/>
                </a:solidFill>
                <a:latin typeface="Calibri"/>
                <a:cs typeface="Calibri"/>
              </a:rPr>
              <a:t> </a:t>
            </a:r>
            <a:r>
              <a:rPr sz="1350" b="1" spc="65" dirty="0">
                <a:solidFill>
                  <a:srgbClr val="052F58"/>
                </a:solidFill>
                <a:latin typeface="Calibri"/>
                <a:cs typeface="Calibri"/>
              </a:rPr>
              <a:t>nhiều</a:t>
            </a:r>
            <a:r>
              <a:rPr sz="1350" b="1" spc="155" dirty="0">
                <a:solidFill>
                  <a:srgbClr val="052F58"/>
                </a:solidFill>
                <a:latin typeface="Calibri"/>
                <a:cs typeface="Calibri"/>
              </a:rPr>
              <a:t> </a:t>
            </a:r>
            <a:r>
              <a:rPr sz="1350" b="1" spc="65" dirty="0">
                <a:solidFill>
                  <a:srgbClr val="052F58"/>
                </a:solidFill>
                <a:latin typeface="Calibri"/>
                <a:cs typeface="Calibri"/>
              </a:rPr>
              <a:t>loại</a:t>
            </a:r>
            <a:r>
              <a:rPr sz="1350" b="1" spc="155" dirty="0">
                <a:solidFill>
                  <a:srgbClr val="052F58"/>
                </a:solidFill>
                <a:latin typeface="Calibri"/>
                <a:cs typeface="Calibri"/>
              </a:rPr>
              <a:t> </a:t>
            </a:r>
            <a:r>
              <a:rPr sz="1350" b="1" spc="114" dirty="0">
                <a:solidFill>
                  <a:srgbClr val="052F58"/>
                </a:solidFill>
                <a:latin typeface="Calibri"/>
                <a:cs typeface="Calibri"/>
              </a:rPr>
              <a:t>khoáng</a:t>
            </a:r>
            <a:r>
              <a:rPr sz="1350" b="1" spc="155" dirty="0">
                <a:solidFill>
                  <a:srgbClr val="052F58"/>
                </a:solidFill>
                <a:latin typeface="Calibri"/>
                <a:cs typeface="Calibri"/>
              </a:rPr>
              <a:t> </a:t>
            </a:r>
            <a:r>
              <a:rPr sz="1350" b="1" spc="100" dirty="0">
                <a:solidFill>
                  <a:srgbClr val="052F58"/>
                </a:solidFill>
                <a:latin typeface="Calibri"/>
                <a:cs typeface="Calibri"/>
              </a:rPr>
              <a:t>chất</a:t>
            </a:r>
            <a:r>
              <a:rPr sz="1350" b="1" spc="155" dirty="0">
                <a:solidFill>
                  <a:srgbClr val="052F58"/>
                </a:solidFill>
                <a:latin typeface="Calibri"/>
                <a:cs typeface="Calibri"/>
              </a:rPr>
              <a:t> </a:t>
            </a:r>
            <a:r>
              <a:rPr sz="1350" b="1" spc="70" dirty="0">
                <a:solidFill>
                  <a:srgbClr val="052F58"/>
                </a:solidFill>
                <a:latin typeface="Calibri"/>
                <a:cs typeface="Calibri"/>
              </a:rPr>
              <a:t>một</a:t>
            </a:r>
            <a:r>
              <a:rPr sz="1350" b="1" spc="160" dirty="0">
                <a:solidFill>
                  <a:srgbClr val="052F58"/>
                </a:solidFill>
                <a:latin typeface="Calibri"/>
                <a:cs typeface="Calibri"/>
              </a:rPr>
              <a:t> </a:t>
            </a:r>
            <a:r>
              <a:rPr sz="1350" b="1" spc="114" dirty="0">
                <a:solidFill>
                  <a:srgbClr val="052F58"/>
                </a:solidFill>
                <a:latin typeface="Calibri"/>
                <a:cs typeface="Calibri"/>
              </a:rPr>
              <a:t>cách</a:t>
            </a:r>
            <a:r>
              <a:rPr sz="1350" b="1" spc="155" dirty="0">
                <a:solidFill>
                  <a:srgbClr val="052F58"/>
                </a:solidFill>
                <a:latin typeface="Calibri"/>
                <a:cs typeface="Calibri"/>
              </a:rPr>
              <a:t> </a:t>
            </a:r>
            <a:r>
              <a:rPr sz="1350" b="1" spc="120" dirty="0">
                <a:solidFill>
                  <a:srgbClr val="052F58"/>
                </a:solidFill>
                <a:latin typeface="Calibri"/>
                <a:cs typeface="Calibri"/>
              </a:rPr>
              <a:t>cân</a:t>
            </a:r>
            <a:r>
              <a:rPr sz="1350" b="1" spc="155" dirty="0">
                <a:solidFill>
                  <a:srgbClr val="052F58"/>
                </a:solidFill>
                <a:latin typeface="Calibri"/>
                <a:cs typeface="Calibri"/>
              </a:rPr>
              <a:t> </a:t>
            </a:r>
            <a:r>
              <a:rPr sz="1350" b="1" spc="140" dirty="0">
                <a:solidFill>
                  <a:srgbClr val="052F58"/>
                </a:solidFill>
                <a:latin typeface="Calibri"/>
                <a:cs typeface="Calibri"/>
              </a:rPr>
              <a:t>bằng</a:t>
            </a:r>
            <a:r>
              <a:rPr sz="1350" b="1" spc="155" dirty="0">
                <a:solidFill>
                  <a:srgbClr val="052F58"/>
                </a:solidFill>
                <a:latin typeface="Calibri"/>
                <a:cs typeface="Calibri"/>
              </a:rPr>
              <a:t> </a:t>
            </a:r>
            <a:r>
              <a:rPr sz="1350" b="1" spc="90" dirty="0">
                <a:solidFill>
                  <a:srgbClr val="052F58"/>
                </a:solidFill>
                <a:latin typeface="Calibri"/>
                <a:cs typeface="Calibri"/>
              </a:rPr>
              <a:t>sẽ</a:t>
            </a:r>
            <a:r>
              <a:rPr sz="1350" b="1" spc="155" dirty="0">
                <a:solidFill>
                  <a:srgbClr val="052F58"/>
                </a:solidFill>
                <a:latin typeface="Calibri"/>
                <a:cs typeface="Calibri"/>
              </a:rPr>
              <a:t> </a:t>
            </a:r>
            <a:r>
              <a:rPr sz="1350" b="1" spc="90" dirty="0">
                <a:solidFill>
                  <a:srgbClr val="052F58"/>
                </a:solidFill>
                <a:latin typeface="Calibri"/>
                <a:cs typeface="Calibri"/>
              </a:rPr>
              <a:t>tạo</a:t>
            </a:r>
            <a:r>
              <a:rPr sz="1350" b="1" spc="155" dirty="0">
                <a:solidFill>
                  <a:srgbClr val="052F58"/>
                </a:solidFill>
                <a:latin typeface="Calibri"/>
                <a:cs typeface="Calibri"/>
              </a:rPr>
              <a:t> </a:t>
            </a:r>
            <a:r>
              <a:rPr sz="1350" b="1" spc="50" dirty="0">
                <a:solidFill>
                  <a:srgbClr val="052F58"/>
                </a:solidFill>
                <a:latin typeface="Calibri"/>
                <a:cs typeface="Calibri"/>
              </a:rPr>
              <a:t>điều</a:t>
            </a:r>
            <a:r>
              <a:rPr sz="1350" b="1" spc="155" dirty="0">
                <a:solidFill>
                  <a:srgbClr val="052F58"/>
                </a:solidFill>
                <a:latin typeface="Calibri"/>
                <a:cs typeface="Calibri"/>
              </a:rPr>
              <a:t> </a:t>
            </a:r>
            <a:r>
              <a:rPr sz="1350" b="1" spc="60" dirty="0">
                <a:solidFill>
                  <a:srgbClr val="052F58"/>
                </a:solidFill>
                <a:latin typeface="Calibri"/>
                <a:cs typeface="Calibri"/>
              </a:rPr>
              <a:t>kiện</a:t>
            </a:r>
            <a:r>
              <a:rPr sz="1350" b="1" spc="155" dirty="0">
                <a:solidFill>
                  <a:srgbClr val="052F58"/>
                </a:solidFill>
                <a:latin typeface="Calibri"/>
                <a:cs typeface="Calibri"/>
              </a:rPr>
              <a:t> </a:t>
            </a:r>
            <a:r>
              <a:rPr sz="1350" b="1" spc="65" dirty="0">
                <a:solidFill>
                  <a:srgbClr val="052F58"/>
                </a:solidFill>
                <a:latin typeface="Calibri"/>
                <a:cs typeface="Calibri"/>
              </a:rPr>
              <a:t>cho </a:t>
            </a:r>
            <a:r>
              <a:rPr sz="1350" b="1" spc="130" dirty="0">
                <a:solidFill>
                  <a:srgbClr val="052F58"/>
                </a:solidFill>
                <a:latin typeface="Calibri"/>
                <a:cs typeface="Calibri"/>
              </a:rPr>
              <a:t>các</a:t>
            </a:r>
            <a:r>
              <a:rPr sz="1350" b="1" spc="75" dirty="0">
                <a:solidFill>
                  <a:srgbClr val="052F58"/>
                </a:solidFill>
                <a:latin typeface="Calibri"/>
                <a:cs typeface="Calibri"/>
              </a:rPr>
              <a:t> </a:t>
            </a:r>
            <a:r>
              <a:rPr sz="1350" b="1" spc="110" dirty="0">
                <a:solidFill>
                  <a:srgbClr val="052F58"/>
                </a:solidFill>
                <a:latin typeface="Calibri"/>
                <a:cs typeface="Calibri"/>
              </a:rPr>
              <a:t>phản</a:t>
            </a:r>
            <a:r>
              <a:rPr sz="1350" b="1" spc="75" dirty="0">
                <a:solidFill>
                  <a:srgbClr val="052F58"/>
                </a:solidFill>
                <a:latin typeface="Calibri"/>
                <a:cs typeface="Calibri"/>
              </a:rPr>
              <a:t> </a:t>
            </a:r>
            <a:r>
              <a:rPr sz="1350" b="1" spc="80" dirty="0">
                <a:solidFill>
                  <a:srgbClr val="052F58"/>
                </a:solidFill>
                <a:latin typeface="Calibri"/>
                <a:cs typeface="Calibri"/>
              </a:rPr>
              <a:t>ứng</a:t>
            </a:r>
            <a:r>
              <a:rPr sz="1350" b="1" spc="75" dirty="0">
                <a:solidFill>
                  <a:srgbClr val="052F58"/>
                </a:solidFill>
                <a:latin typeface="Calibri"/>
                <a:cs typeface="Calibri"/>
              </a:rPr>
              <a:t> </a:t>
            </a:r>
            <a:r>
              <a:rPr sz="1350" b="1" spc="90" dirty="0">
                <a:solidFill>
                  <a:srgbClr val="052F58"/>
                </a:solidFill>
                <a:latin typeface="Calibri"/>
                <a:cs typeface="Calibri"/>
              </a:rPr>
              <a:t>enzyme</a:t>
            </a:r>
            <a:r>
              <a:rPr sz="1350" b="1" spc="75" dirty="0">
                <a:solidFill>
                  <a:srgbClr val="052F58"/>
                </a:solidFill>
                <a:latin typeface="Calibri"/>
                <a:cs typeface="Calibri"/>
              </a:rPr>
              <a:t> </a:t>
            </a:r>
            <a:r>
              <a:rPr sz="1350" b="1" spc="65" dirty="0">
                <a:solidFill>
                  <a:srgbClr val="052F58"/>
                </a:solidFill>
                <a:latin typeface="Calibri"/>
                <a:cs typeface="Calibri"/>
              </a:rPr>
              <a:t>diễn</a:t>
            </a:r>
            <a:r>
              <a:rPr sz="1350" b="1" spc="75" dirty="0">
                <a:solidFill>
                  <a:srgbClr val="052F58"/>
                </a:solidFill>
                <a:latin typeface="Calibri"/>
                <a:cs typeface="Calibri"/>
              </a:rPr>
              <a:t> </a:t>
            </a:r>
            <a:r>
              <a:rPr sz="1350" b="1" spc="105" dirty="0">
                <a:solidFill>
                  <a:srgbClr val="052F58"/>
                </a:solidFill>
                <a:latin typeface="Calibri"/>
                <a:cs typeface="Calibri"/>
              </a:rPr>
              <a:t>ra</a:t>
            </a:r>
            <a:r>
              <a:rPr sz="1350" b="1" spc="75" dirty="0">
                <a:solidFill>
                  <a:srgbClr val="052F58"/>
                </a:solidFill>
                <a:latin typeface="Calibri"/>
                <a:cs typeface="Calibri"/>
              </a:rPr>
              <a:t> </a:t>
            </a:r>
            <a:r>
              <a:rPr sz="1350" b="1" spc="100" dirty="0">
                <a:solidFill>
                  <a:srgbClr val="052F58"/>
                </a:solidFill>
                <a:latin typeface="Calibri"/>
                <a:cs typeface="Calibri"/>
              </a:rPr>
              <a:t>nhanh</a:t>
            </a:r>
            <a:r>
              <a:rPr sz="1350" b="1" spc="75" dirty="0">
                <a:solidFill>
                  <a:srgbClr val="052F58"/>
                </a:solidFill>
                <a:latin typeface="Calibri"/>
                <a:cs typeface="Calibri"/>
              </a:rPr>
              <a:t> </a:t>
            </a:r>
            <a:r>
              <a:rPr sz="1350" b="1" spc="110" dirty="0">
                <a:solidFill>
                  <a:srgbClr val="052F58"/>
                </a:solidFill>
                <a:latin typeface="Calibri"/>
                <a:cs typeface="Calibri"/>
              </a:rPr>
              <a:t>chóng</a:t>
            </a:r>
            <a:r>
              <a:rPr sz="1350" b="1" spc="75" dirty="0">
                <a:solidFill>
                  <a:srgbClr val="052F58"/>
                </a:solidFill>
                <a:latin typeface="Calibri"/>
                <a:cs typeface="Calibri"/>
              </a:rPr>
              <a:t> </a:t>
            </a:r>
            <a:r>
              <a:rPr sz="1350" b="1" spc="85" dirty="0">
                <a:solidFill>
                  <a:srgbClr val="052F58"/>
                </a:solidFill>
                <a:latin typeface="Calibri"/>
                <a:cs typeface="Calibri"/>
              </a:rPr>
              <a:t>trong</a:t>
            </a:r>
            <a:r>
              <a:rPr sz="1350" b="1" spc="75" dirty="0">
                <a:solidFill>
                  <a:srgbClr val="052F58"/>
                </a:solidFill>
                <a:latin typeface="Calibri"/>
                <a:cs typeface="Calibri"/>
              </a:rPr>
              <a:t> </a:t>
            </a:r>
            <a:r>
              <a:rPr sz="1350" b="1" dirty="0">
                <a:solidFill>
                  <a:srgbClr val="052F58"/>
                </a:solidFill>
                <a:latin typeface="Calibri"/>
                <a:cs typeface="Calibri"/>
              </a:rPr>
              <a:t>cơ</a:t>
            </a:r>
            <a:r>
              <a:rPr sz="1350" b="1" spc="75" dirty="0">
                <a:solidFill>
                  <a:srgbClr val="052F58"/>
                </a:solidFill>
                <a:latin typeface="Calibri"/>
                <a:cs typeface="Calibri"/>
              </a:rPr>
              <a:t> </a:t>
            </a:r>
            <a:r>
              <a:rPr sz="1350" b="1" spc="-20" dirty="0">
                <a:solidFill>
                  <a:srgbClr val="052F58"/>
                </a:solidFill>
                <a:latin typeface="Calibri"/>
                <a:cs typeface="Calibri"/>
              </a:rPr>
              <a:t>thể.</a:t>
            </a:r>
            <a:endParaRPr sz="1350">
              <a:latin typeface="Calibri"/>
              <a:cs typeface="Calibri"/>
            </a:endParaRPr>
          </a:p>
        </p:txBody>
      </p:sp>
      <p:pic>
        <p:nvPicPr>
          <p:cNvPr id="121" name="object 121"/>
          <p:cNvPicPr/>
          <p:nvPr/>
        </p:nvPicPr>
        <p:blipFill>
          <a:blip r:embed="rId18" cstate="print"/>
          <a:stretch>
            <a:fillRect/>
          </a:stretch>
        </p:blipFill>
        <p:spPr>
          <a:xfrm>
            <a:off x="359292" y="267345"/>
            <a:ext cx="990973" cy="333500"/>
          </a:xfrm>
          <a:prstGeom prst="rect">
            <a:avLst/>
          </a:prstGeom>
        </p:spPr>
      </p:pic>
      <p:sp>
        <p:nvSpPr>
          <p:cNvPr id="122" name="object 122"/>
          <p:cNvSpPr/>
          <p:nvPr/>
        </p:nvSpPr>
        <p:spPr>
          <a:xfrm>
            <a:off x="425189" y="10454898"/>
            <a:ext cx="6585584" cy="0"/>
          </a:xfrm>
          <a:custGeom>
            <a:avLst/>
            <a:gdLst/>
            <a:ahLst/>
            <a:cxnLst/>
            <a:rect l="l" t="t" r="r" b="b"/>
            <a:pathLst>
              <a:path w="6585584">
                <a:moveTo>
                  <a:pt x="0" y="0"/>
                </a:moveTo>
                <a:lnTo>
                  <a:pt x="6585423" y="0"/>
                </a:lnTo>
              </a:path>
            </a:pathLst>
          </a:custGeom>
          <a:ln w="9528">
            <a:solidFill>
              <a:srgbClr val="184E94"/>
            </a:solidFill>
          </a:ln>
        </p:spPr>
        <p:txBody>
          <a:bodyPr wrap="square" lIns="0" tIns="0" rIns="0" bIns="0" rtlCol="0"/>
          <a:lstStyle/>
          <a:p>
            <a:endParaRPr/>
          </a:p>
        </p:txBody>
      </p:sp>
      <p:sp>
        <p:nvSpPr>
          <p:cNvPr id="123" name="object 123"/>
          <p:cNvSpPr txBox="1"/>
          <p:nvPr/>
        </p:nvSpPr>
        <p:spPr>
          <a:xfrm>
            <a:off x="412489" y="9894922"/>
            <a:ext cx="5852160" cy="749300"/>
          </a:xfrm>
          <a:prstGeom prst="rect">
            <a:avLst/>
          </a:prstGeom>
        </p:spPr>
        <p:txBody>
          <a:bodyPr vert="horz" wrap="square" lIns="0" tIns="13335" rIns="0" bIns="0" rtlCol="0">
            <a:spAutoFit/>
          </a:bodyPr>
          <a:lstStyle/>
          <a:p>
            <a:pPr marL="1140460">
              <a:lnSpc>
                <a:spcPct val="100000"/>
              </a:lnSpc>
              <a:spcBef>
                <a:spcPts val="105"/>
              </a:spcBef>
            </a:pPr>
            <a:r>
              <a:rPr sz="1500" b="1" i="1" spc="-145" dirty="0">
                <a:solidFill>
                  <a:srgbClr val="052F58"/>
                </a:solidFill>
                <a:latin typeface="Verdana"/>
                <a:cs typeface="Verdana"/>
              </a:rPr>
              <a:t>“Hãy</a:t>
            </a:r>
            <a:r>
              <a:rPr sz="1500" b="1" i="1" spc="-95" dirty="0">
                <a:solidFill>
                  <a:srgbClr val="052F58"/>
                </a:solidFill>
                <a:latin typeface="Verdana"/>
                <a:cs typeface="Verdana"/>
              </a:rPr>
              <a:t> </a:t>
            </a:r>
            <a:r>
              <a:rPr sz="1500" b="1" i="1" spc="-160" dirty="0">
                <a:solidFill>
                  <a:srgbClr val="052F58"/>
                </a:solidFill>
                <a:latin typeface="Verdana"/>
                <a:cs typeface="Verdana"/>
              </a:rPr>
              <a:t>để</a:t>
            </a:r>
            <a:r>
              <a:rPr sz="1500" b="1" i="1" spc="-90" dirty="0">
                <a:solidFill>
                  <a:srgbClr val="052F58"/>
                </a:solidFill>
                <a:latin typeface="Verdana"/>
                <a:cs typeface="Verdana"/>
              </a:rPr>
              <a:t> </a:t>
            </a:r>
            <a:r>
              <a:rPr sz="1500" b="1" i="1" spc="-150" dirty="0">
                <a:solidFill>
                  <a:srgbClr val="052F58"/>
                </a:solidFill>
                <a:latin typeface="Verdana"/>
                <a:cs typeface="Verdana"/>
              </a:rPr>
              <a:t>Thức</a:t>
            </a:r>
            <a:r>
              <a:rPr sz="1500" b="1" i="1" spc="-90" dirty="0">
                <a:solidFill>
                  <a:srgbClr val="052F58"/>
                </a:solidFill>
                <a:latin typeface="Verdana"/>
                <a:cs typeface="Verdana"/>
              </a:rPr>
              <a:t> </a:t>
            </a:r>
            <a:r>
              <a:rPr sz="1500" b="1" i="1" spc="-135" dirty="0">
                <a:solidFill>
                  <a:srgbClr val="052F58"/>
                </a:solidFill>
                <a:latin typeface="Verdana"/>
                <a:cs typeface="Verdana"/>
              </a:rPr>
              <a:t>ăn</a:t>
            </a:r>
            <a:r>
              <a:rPr sz="1500" b="1" i="1" spc="-90" dirty="0">
                <a:solidFill>
                  <a:srgbClr val="052F58"/>
                </a:solidFill>
                <a:latin typeface="Verdana"/>
                <a:cs typeface="Verdana"/>
              </a:rPr>
              <a:t> </a:t>
            </a:r>
            <a:r>
              <a:rPr sz="1500" b="1" i="1" spc="-110" dirty="0">
                <a:solidFill>
                  <a:srgbClr val="052F58"/>
                </a:solidFill>
                <a:latin typeface="Verdana"/>
                <a:cs typeface="Verdana"/>
              </a:rPr>
              <a:t>là</a:t>
            </a:r>
            <a:r>
              <a:rPr sz="1500" b="1" i="1" spc="-90" dirty="0">
                <a:solidFill>
                  <a:srgbClr val="052F58"/>
                </a:solidFill>
                <a:latin typeface="Verdana"/>
                <a:cs typeface="Verdana"/>
              </a:rPr>
              <a:t> </a:t>
            </a:r>
            <a:r>
              <a:rPr sz="1500" b="1" i="1" spc="-150" dirty="0">
                <a:solidFill>
                  <a:srgbClr val="052F58"/>
                </a:solidFill>
                <a:latin typeface="Verdana"/>
                <a:cs typeface="Verdana"/>
              </a:rPr>
              <a:t>Thuốc</a:t>
            </a:r>
            <a:r>
              <a:rPr sz="1500" b="1" i="1" spc="-90" dirty="0">
                <a:solidFill>
                  <a:srgbClr val="052F58"/>
                </a:solidFill>
                <a:latin typeface="Verdana"/>
                <a:cs typeface="Verdana"/>
              </a:rPr>
              <a:t> </a:t>
            </a:r>
            <a:r>
              <a:rPr sz="1500" b="1" i="1" spc="-140" dirty="0">
                <a:solidFill>
                  <a:srgbClr val="052F58"/>
                </a:solidFill>
                <a:latin typeface="Verdana"/>
                <a:cs typeface="Verdana"/>
              </a:rPr>
              <a:t>và</a:t>
            </a:r>
            <a:r>
              <a:rPr sz="1500" b="1" i="1" spc="-90" dirty="0">
                <a:solidFill>
                  <a:srgbClr val="052F58"/>
                </a:solidFill>
                <a:latin typeface="Verdana"/>
                <a:cs typeface="Verdana"/>
              </a:rPr>
              <a:t> </a:t>
            </a:r>
            <a:r>
              <a:rPr sz="1500" b="1" i="1" spc="-150" dirty="0">
                <a:solidFill>
                  <a:srgbClr val="052F58"/>
                </a:solidFill>
                <a:latin typeface="Verdana"/>
                <a:cs typeface="Verdana"/>
              </a:rPr>
              <a:t>Thuốc</a:t>
            </a:r>
            <a:r>
              <a:rPr sz="1500" b="1" i="1" spc="-90" dirty="0">
                <a:solidFill>
                  <a:srgbClr val="052F58"/>
                </a:solidFill>
                <a:latin typeface="Verdana"/>
                <a:cs typeface="Verdana"/>
              </a:rPr>
              <a:t> </a:t>
            </a:r>
            <a:r>
              <a:rPr sz="1500" b="1" i="1" spc="-110" dirty="0">
                <a:solidFill>
                  <a:srgbClr val="052F58"/>
                </a:solidFill>
                <a:latin typeface="Verdana"/>
                <a:cs typeface="Verdana"/>
              </a:rPr>
              <a:t>là</a:t>
            </a:r>
            <a:r>
              <a:rPr sz="1500" b="1" i="1" spc="-90" dirty="0">
                <a:solidFill>
                  <a:srgbClr val="052F58"/>
                </a:solidFill>
                <a:latin typeface="Verdana"/>
                <a:cs typeface="Verdana"/>
              </a:rPr>
              <a:t> </a:t>
            </a:r>
            <a:r>
              <a:rPr sz="1500" b="1" i="1" spc="-150" dirty="0">
                <a:solidFill>
                  <a:srgbClr val="052F58"/>
                </a:solidFill>
                <a:latin typeface="Verdana"/>
                <a:cs typeface="Verdana"/>
              </a:rPr>
              <a:t>Thức</a:t>
            </a:r>
            <a:r>
              <a:rPr sz="1500" b="1" i="1" spc="-90" dirty="0">
                <a:solidFill>
                  <a:srgbClr val="052F58"/>
                </a:solidFill>
                <a:latin typeface="Verdana"/>
                <a:cs typeface="Verdana"/>
              </a:rPr>
              <a:t> </a:t>
            </a:r>
            <a:r>
              <a:rPr sz="1500" b="1" i="1" spc="-25" dirty="0">
                <a:solidFill>
                  <a:srgbClr val="052F58"/>
                </a:solidFill>
                <a:latin typeface="Verdana"/>
                <a:cs typeface="Verdana"/>
              </a:rPr>
              <a:t>ăn”</a:t>
            </a:r>
            <a:endParaRPr sz="1500">
              <a:latin typeface="Verdana"/>
              <a:cs typeface="Verdana"/>
            </a:endParaRPr>
          </a:p>
          <a:p>
            <a:pPr marL="883919">
              <a:lnSpc>
                <a:spcPct val="100000"/>
              </a:lnSpc>
              <a:spcBef>
                <a:spcPts val="440"/>
              </a:spcBef>
            </a:pPr>
            <a:r>
              <a:rPr sz="1150" b="1" i="1" spc="-110" dirty="0">
                <a:solidFill>
                  <a:srgbClr val="052F58"/>
                </a:solidFill>
                <a:latin typeface="Verdana"/>
                <a:cs typeface="Verdana"/>
              </a:rPr>
              <a:t>Hippocrates</a:t>
            </a:r>
            <a:r>
              <a:rPr sz="1150" b="1" i="1" spc="-65" dirty="0">
                <a:solidFill>
                  <a:srgbClr val="052F58"/>
                </a:solidFill>
                <a:latin typeface="Verdana"/>
                <a:cs typeface="Verdana"/>
              </a:rPr>
              <a:t> </a:t>
            </a:r>
            <a:r>
              <a:rPr sz="1150" b="1" i="1" spc="-100" dirty="0">
                <a:solidFill>
                  <a:srgbClr val="052F58"/>
                </a:solidFill>
                <a:latin typeface="Verdana"/>
                <a:cs typeface="Verdana"/>
              </a:rPr>
              <a:t>of</a:t>
            </a:r>
            <a:r>
              <a:rPr sz="1150" b="1" i="1" spc="-65" dirty="0">
                <a:solidFill>
                  <a:srgbClr val="052F58"/>
                </a:solidFill>
                <a:latin typeface="Verdana"/>
                <a:cs typeface="Verdana"/>
              </a:rPr>
              <a:t> </a:t>
            </a:r>
            <a:r>
              <a:rPr sz="1150" b="1" i="1" spc="-120" dirty="0">
                <a:solidFill>
                  <a:srgbClr val="052F58"/>
                </a:solidFill>
                <a:latin typeface="Verdana"/>
                <a:cs typeface="Verdana"/>
              </a:rPr>
              <a:t>Kos</a:t>
            </a:r>
            <a:r>
              <a:rPr sz="1150" b="1" i="1" spc="-65" dirty="0">
                <a:solidFill>
                  <a:srgbClr val="052F58"/>
                </a:solidFill>
                <a:latin typeface="Verdana"/>
                <a:cs typeface="Verdana"/>
              </a:rPr>
              <a:t> </a:t>
            </a:r>
            <a:r>
              <a:rPr sz="1150" b="1" i="1" spc="-55" dirty="0">
                <a:solidFill>
                  <a:srgbClr val="052F58"/>
                </a:solidFill>
                <a:latin typeface="Verdana"/>
                <a:cs typeface="Verdana"/>
              </a:rPr>
              <a:t>-</a:t>
            </a:r>
            <a:r>
              <a:rPr sz="1150" b="1" i="1" spc="-60" dirty="0">
                <a:solidFill>
                  <a:srgbClr val="052F58"/>
                </a:solidFill>
                <a:latin typeface="Verdana"/>
                <a:cs typeface="Verdana"/>
              </a:rPr>
              <a:t> </a:t>
            </a:r>
            <a:r>
              <a:rPr sz="1150" b="1" i="1" spc="-130" dirty="0">
                <a:solidFill>
                  <a:srgbClr val="052F58"/>
                </a:solidFill>
                <a:latin typeface="Verdana"/>
                <a:cs typeface="Verdana"/>
              </a:rPr>
              <a:t>(c.400BC</a:t>
            </a:r>
            <a:r>
              <a:rPr sz="1150" b="1" i="1" spc="-65" dirty="0">
                <a:solidFill>
                  <a:srgbClr val="052F58"/>
                </a:solidFill>
                <a:latin typeface="Verdana"/>
                <a:cs typeface="Verdana"/>
              </a:rPr>
              <a:t> </a:t>
            </a:r>
            <a:r>
              <a:rPr sz="1150" b="1" i="1" spc="-55" dirty="0">
                <a:solidFill>
                  <a:srgbClr val="052F58"/>
                </a:solidFill>
                <a:latin typeface="Verdana"/>
                <a:cs typeface="Verdana"/>
              </a:rPr>
              <a:t>-</a:t>
            </a:r>
            <a:r>
              <a:rPr sz="1150" b="1" i="1" spc="-65" dirty="0">
                <a:solidFill>
                  <a:srgbClr val="052F58"/>
                </a:solidFill>
                <a:latin typeface="Verdana"/>
                <a:cs typeface="Verdana"/>
              </a:rPr>
              <a:t> </a:t>
            </a:r>
            <a:r>
              <a:rPr sz="1150" b="1" i="1" spc="-130" dirty="0">
                <a:solidFill>
                  <a:srgbClr val="052F58"/>
                </a:solidFill>
                <a:latin typeface="Verdana"/>
                <a:cs typeface="Verdana"/>
              </a:rPr>
              <a:t>c.370BC)</a:t>
            </a:r>
            <a:r>
              <a:rPr sz="1150" b="1" i="1" spc="-60" dirty="0">
                <a:solidFill>
                  <a:srgbClr val="052F58"/>
                </a:solidFill>
                <a:latin typeface="Verdana"/>
                <a:cs typeface="Verdana"/>
              </a:rPr>
              <a:t> </a:t>
            </a:r>
            <a:r>
              <a:rPr sz="1150" b="1" i="1" spc="-105" dirty="0">
                <a:solidFill>
                  <a:srgbClr val="052F58"/>
                </a:solidFill>
                <a:latin typeface="Verdana"/>
                <a:cs typeface="Verdana"/>
              </a:rPr>
              <a:t>cha</a:t>
            </a:r>
            <a:r>
              <a:rPr sz="1150" b="1" i="1" spc="-65" dirty="0">
                <a:solidFill>
                  <a:srgbClr val="052F58"/>
                </a:solidFill>
                <a:latin typeface="Verdana"/>
                <a:cs typeface="Verdana"/>
              </a:rPr>
              <a:t> </a:t>
            </a:r>
            <a:r>
              <a:rPr sz="1150" b="1" i="1" spc="-120" dirty="0">
                <a:solidFill>
                  <a:srgbClr val="052F58"/>
                </a:solidFill>
                <a:latin typeface="Verdana"/>
                <a:cs typeface="Verdana"/>
              </a:rPr>
              <a:t>đẻ</a:t>
            </a:r>
            <a:r>
              <a:rPr sz="1150" b="1" i="1" spc="-65" dirty="0">
                <a:solidFill>
                  <a:srgbClr val="052F58"/>
                </a:solidFill>
                <a:latin typeface="Verdana"/>
                <a:cs typeface="Verdana"/>
              </a:rPr>
              <a:t> </a:t>
            </a:r>
            <a:r>
              <a:rPr sz="1150" b="1" i="1" spc="-105" dirty="0">
                <a:solidFill>
                  <a:srgbClr val="052F58"/>
                </a:solidFill>
                <a:latin typeface="Verdana"/>
                <a:cs typeface="Verdana"/>
              </a:rPr>
              <a:t>của</a:t>
            </a:r>
            <a:r>
              <a:rPr sz="1150" b="1" i="1" spc="-60" dirty="0">
                <a:solidFill>
                  <a:srgbClr val="052F58"/>
                </a:solidFill>
                <a:latin typeface="Verdana"/>
                <a:cs typeface="Verdana"/>
              </a:rPr>
              <a:t> </a:t>
            </a:r>
            <a:r>
              <a:rPr sz="1150" b="1" i="1" spc="-140" dirty="0">
                <a:solidFill>
                  <a:srgbClr val="052F58"/>
                </a:solidFill>
                <a:latin typeface="Verdana"/>
                <a:cs typeface="Verdana"/>
              </a:rPr>
              <a:t>nền</a:t>
            </a:r>
            <a:r>
              <a:rPr sz="1150" b="1" i="1" spc="-65" dirty="0">
                <a:solidFill>
                  <a:srgbClr val="052F58"/>
                </a:solidFill>
                <a:latin typeface="Verdana"/>
                <a:cs typeface="Verdana"/>
              </a:rPr>
              <a:t> </a:t>
            </a:r>
            <a:r>
              <a:rPr sz="1150" b="1" i="1" spc="-135" dirty="0">
                <a:solidFill>
                  <a:srgbClr val="052F58"/>
                </a:solidFill>
                <a:latin typeface="Verdana"/>
                <a:cs typeface="Verdana"/>
              </a:rPr>
              <a:t>y</a:t>
            </a:r>
            <a:r>
              <a:rPr sz="1150" b="1" i="1" spc="-65" dirty="0">
                <a:solidFill>
                  <a:srgbClr val="052F58"/>
                </a:solidFill>
                <a:latin typeface="Verdana"/>
                <a:cs typeface="Verdana"/>
              </a:rPr>
              <a:t> </a:t>
            </a:r>
            <a:r>
              <a:rPr sz="1150" b="1" i="1" spc="-120" dirty="0">
                <a:solidFill>
                  <a:srgbClr val="052F58"/>
                </a:solidFill>
                <a:latin typeface="Verdana"/>
                <a:cs typeface="Verdana"/>
              </a:rPr>
              <a:t>học</a:t>
            </a:r>
            <a:r>
              <a:rPr sz="1150" b="1" i="1" spc="-60" dirty="0">
                <a:solidFill>
                  <a:srgbClr val="052F58"/>
                </a:solidFill>
                <a:latin typeface="Verdana"/>
                <a:cs typeface="Verdana"/>
              </a:rPr>
              <a:t> </a:t>
            </a:r>
            <a:r>
              <a:rPr sz="1150" b="1" i="1" spc="-130" dirty="0">
                <a:solidFill>
                  <a:srgbClr val="052F58"/>
                </a:solidFill>
                <a:latin typeface="Verdana"/>
                <a:cs typeface="Verdana"/>
              </a:rPr>
              <a:t>hiện</a:t>
            </a:r>
            <a:r>
              <a:rPr sz="1150" b="1" i="1" spc="-65" dirty="0">
                <a:solidFill>
                  <a:srgbClr val="052F58"/>
                </a:solidFill>
                <a:latin typeface="Verdana"/>
                <a:cs typeface="Verdana"/>
              </a:rPr>
              <a:t> </a:t>
            </a:r>
            <a:r>
              <a:rPr sz="1150" b="1" i="1" spc="-25" dirty="0">
                <a:solidFill>
                  <a:srgbClr val="052F58"/>
                </a:solidFill>
                <a:latin typeface="Verdana"/>
                <a:cs typeface="Verdana"/>
              </a:rPr>
              <a:t>đại</a:t>
            </a:r>
            <a:endParaRPr sz="1150">
              <a:latin typeface="Verdana"/>
              <a:cs typeface="Verdana"/>
            </a:endParaRPr>
          </a:p>
          <a:p>
            <a:pPr marL="12700">
              <a:lnSpc>
                <a:spcPct val="100000"/>
              </a:lnSpc>
              <a:spcBef>
                <a:spcPts val="710"/>
              </a:spcBef>
            </a:pPr>
            <a:r>
              <a:rPr sz="1050" spc="100" dirty="0">
                <a:solidFill>
                  <a:srgbClr val="184E94"/>
                </a:solidFill>
                <a:latin typeface="Arial"/>
                <a:cs typeface="Arial"/>
                <a:hlinkClick r:id="rId19"/>
              </a:rPr>
              <a:t>www.csc-</a:t>
            </a:r>
            <a:r>
              <a:rPr sz="1050" spc="105" dirty="0">
                <a:solidFill>
                  <a:srgbClr val="184E94"/>
                </a:solidFill>
                <a:latin typeface="Arial"/>
                <a:cs typeface="Arial"/>
                <a:hlinkClick r:id="rId19"/>
              </a:rPr>
              <a:t>vietnam.vn</a:t>
            </a:r>
            <a:endParaRPr sz="1050">
              <a:latin typeface="Arial"/>
              <a:cs typeface="Arial"/>
            </a:endParaRPr>
          </a:p>
        </p:txBody>
      </p:sp>
      <p:sp>
        <p:nvSpPr>
          <p:cNvPr id="124" name="object 124"/>
          <p:cNvSpPr txBox="1"/>
          <p:nvPr/>
        </p:nvSpPr>
        <p:spPr>
          <a:xfrm>
            <a:off x="6672551" y="10445178"/>
            <a:ext cx="351155" cy="192405"/>
          </a:xfrm>
          <a:prstGeom prst="rect">
            <a:avLst/>
          </a:prstGeom>
        </p:spPr>
        <p:txBody>
          <a:bodyPr vert="horz" wrap="square" lIns="0" tIns="22860" rIns="0" bIns="0" rtlCol="0">
            <a:spAutoFit/>
          </a:bodyPr>
          <a:lstStyle/>
          <a:p>
            <a:pPr marL="12700">
              <a:lnSpc>
                <a:spcPct val="100000"/>
              </a:lnSpc>
              <a:spcBef>
                <a:spcPts val="180"/>
              </a:spcBef>
            </a:pPr>
            <a:r>
              <a:rPr sz="950" spc="-10" dirty="0">
                <a:solidFill>
                  <a:srgbClr val="184E94"/>
                </a:solidFill>
                <a:latin typeface="Arial"/>
                <a:cs typeface="Arial"/>
              </a:rPr>
              <a:t>07/20</a:t>
            </a:r>
            <a:endParaRPr sz="95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TotalTime>
  <Words>5172</Words>
  <Application>Microsoft Office PowerPoint</Application>
  <PresentationFormat>Custom</PresentationFormat>
  <Paragraphs>549</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Arial Narrow</vt:lpstr>
      <vt:lpstr>Calibri</vt:lpstr>
      <vt:lpstr>Century Gothic</vt:lpstr>
      <vt:lpstr>Gill Sans MT</vt:lpstr>
      <vt:lpstr>Palatino Linotype</vt:lpstr>
      <vt:lpstr>Poor Richard</vt:lpstr>
      <vt:lpstr>Tahoma</vt:lpstr>
      <vt:lpstr>Times New Roman</vt:lpstr>
      <vt:lpstr>Trebuchet MS</vt:lpstr>
      <vt:lpstr>Verdana</vt:lpstr>
      <vt:lpstr>Office Theme</vt:lpstr>
      <vt:lpstr>PowerPoint Presentation</vt:lpstr>
      <vt:lpstr>+ KHOÁNG</vt:lpstr>
      <vt:lpstr>SỰ RA ĐỜI</vt:lpstr>
      <vt:lpstr>CẢNH BÁO MỨC ĐỘ CẠN KIỆT KHOÁNG CHẤT TRONG 100 NĂM QUA</vt:lpstr>
      <vt:lpstr>NGUYÊN NHÂN DẪN ĐẾN</vt:lpstr>
      <vt:lpstr>02</vt:lpstr>
      <vt:lpstr>TẦM QUAN TRỌNG CỦA KHOÁNG VI LƯỢNG CMAROX</vt:lpstr>
      <vt:lpstr>CÁC CHỨC NĂNG CHÍNH CỦA KHOÁNG VI LƯỢNG CMAROX</vt:lpstr>
      <vt:lpstr>LỢI ÍCH CỦA HẤP THU ĐA DẠNG KHOÁNG VI LƯỢNG ION HÓA HOÀN TOÀN</vt:lpstr>
      <vt:lpstr>KHOÁNG VI LƯỢNG</vt:lpstr>
      <vt:lpstr>CÔNG DỤNG CỦA KHOÁNG VI LƯỢNG</vt:lpstr>
      <vt:lpstr>ĐỐI TƯỢNG SỬ DỤNG KHOÁNG VI LƯỢNG CMAROX</vt:lpstr>
      <vt:lpstr>HƯỚNG DẪN SỬ DỤNG CÁC DÒNG CMAROX</vt:lpstr>
      <vt:lpstr>HƯỚNG DẪN SỬ DỤNG CÁC DÒNG CMAROX</vt:lpstr>
      <vt:lpstr>ỨNG DỤNG ĐA DẠNG</vt:lpstr>
      <vt:lpstr>CMAROX SIÊU TIẾT KIỆM</vt:lpstr>
      <vt:lpstr>KINH NGHIỆM CỦA NGƯỜI NHẬT</vt:lpstr>
      <vt:lpstr>KINH NGHIỆM CỦA NGƯỜI NHẬT</vt:lpstr>
      <vt:lpstr>HÃY THỬ DÙNG SUỐT 1 NGÀY NHÉ!</vt:lpstr>
      <vt:lpstr>HÃY THỬ DÙNG SUỐT 1 NGÀY NHÉ!</vt:lpstr>
      <vt:lpstr>FAQ</vt:lpstr>
      <vt:lpstr>FAQ</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Profile CMAROX_29/09/2025_Trang lẻ</dc:title>
  <dc:creator>Thảo Vy Lâm</dc:creator>
  <cp:keywords>DAGw22JWtM0,BAGTuDlwyZI,0</cp:keywords>
  <cp:lastModifiedBy>laminhtuan@csc-vn.com</cp:lastModifiedBy>
  <cp:revision>7</cp:revision>
  <dcterms:created xsi:type="dcterms:W3CDTF">2025-10-05T17:47:23Z</dcterms:created>
  <dcterms:modified xsi:type="dcterms:W3CDTF">2025-10-05T19:08:16Z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2025-09-29T00:00:00Z</vt:filetime>
  </property>
  <property fmtid="{D5CDD505-2E9C-101B-9397-08002B2CF9AE}" pid="3" name="Creator">
    <vt:lpwstr>Canva</vt:lpwstr>
  </property>
  <property fmtid="{D5CDD505-2E9C-101B-9397-08002B2CF9AE}" pid="4" name="LastSaved">
    <vt:filetime>2025-10-05T00:00:00Z</vt:filetime>
  </property>
</Properties>
</file>